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48.jpg" ContentType="image/jp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147480062" r:id="rId3"/>
    <p:sldId id="2147480069" r:id="rId4"/>
    <p:sldId id="2147480064" r:id="rId5"/>
    <p:sldId id="2147480063" r:id="rId6"/>
    <p:sldId id="2147480065" r:id="rId7"/>
    <p:sldId id="2147480119" r:id="rId8"/>
    <p:sldId id="376" r:id="rId9"/>
    <p:sldId id="2147480066" r:id="rId10"/>
    <p:sldId id="214748013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1455"/>
    <a:srgbClr val="D7CFDD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3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DF3A69-D597-490E-93EC-BE62E9F90F6A}" type="datetimeFigureOut">
              <a:rPr lang="en-US" smtClean="0"/>
              <a:t>10/3/24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58C4E-0268-4749-A389-E960086F4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14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462959">
              <a:defRPr/>
            </a:pPr>
            <a:fld id="{D06B116C-1CAD-49E2-B44E-AB4A995DEB2E}" type="slidenum">
              <a:rPr lang="en-US">
                <a:solidFill>
                  <a:prstClr val="black"/>
                </a:solidFill>
                <a:latin typeface="Calibri"/>
              </a:rPr>
              <a:pPr defTabSz="1462959">
                <a:defRPr/>
              </a:pPr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6751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4275898" y="9336995"/>
            <a:ext cx="3271697" cy="49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927" tIns="46963" rIns="93927" bIns="46963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4A46F-AD14-45E0-BDAB-B7FEE4A8321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98475" y="736600"/>
            <a:ext cx="6554788" cy="3687763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4118" y="4670724"/>
            <a:ext cx="6040650" cy="4423608"/>
          </a:xfrm>
          <a:noFill/>
          <a:ln/>
        </p:spPr>
        <p:txBody>
          <a:bodyPr lIns="93927" tIns="46963" rIns="93927" bIns="46963"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064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53199-C004-C232-CE64-C97C6E2DC3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E66D9F-54B5-3756-CC14-CCA2A09CDA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F55CE-5DC6-C959-BD9C-614A125EA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BB2A3-4E56-48E4-9190-4F52CB2F29BB}" type="datetime1">
              <a:rPr lang="en-US" smtClean="0"/>
              <a:t>10/3/24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8D639-C02F-4CDD-B0C5-F0D70207D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3AF61B-B3EE-0BF3-7C0E-0D32EC3BD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C9B92-BE07-4686-A4B8-C11415E9F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434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A2E27-B19C-461E-7712-EC4403085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E869DA-39E7-945A-0197-E72F3FE723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1924E-111E-32F4-DB20-73CECED94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3E8D-BAC0-422B-AC55-96884B9F33C9}" type="datetime1">
              <a:rPr lang="en-US" smtClean="0"/>
              <a:t>10/3/24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201B0-F89D-3A33-0857-B3B907F69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F9F7D-144F-C35B-6B0B-25DF75CC9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C9B92-BE07-4686-A4B8-C11415E9F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6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AB3ECD-12CF-BB10-EE07-2F636C2FF7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7A4454-D098-CF4A-8F12-6B81D35265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1CEED-2442-6F63-1475-86146A433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3A0E3-7872-4DB7-81C3-BA3B6393035D}" type="datetime1">
              <a:rPr lang="en-US" smtClean="0"/>
              <a:t>10/3/24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C468A-969C-9CCF-07D1-8F8269893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473185-2C1F-1B4A-F6A0-81D30CFB2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C9B92-BE07-4686-A4B8-C11415E9F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26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778240" y="6458346"/>
            <a:ext cx="280416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smtClean="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49E7E9-CDEC-D866-4D98-E6F491900007}"/>
              </a:ext>
            </a:extLst>
          </p:cNvPr>
          <p:cNvSpPr txBox="1"/>
          <p:nvPr userDrawn="1"/>
        </p:nvSpPr>
        <p:spPr>
          <a:xfrm>
            <a:off x="3962400" y="6454499"/>
            <a:ext cx="4028061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 algn="ctr"/>
            <a:r>
              <a:rPr lang="en-US" sz="1050" dirty="0">
                <a:solidFill>
                  <a:srgbClr val="371455"/>
                </a:solidFill>
                <a:latin typeface="+mn-lt"/>
              </a:rPr>
              <a:t>Copyright @2023 Sensience. All rights reserved. </a:t>
            </a:r>
          </a:p>
        </p:txBody>
      </p:sp>
      <p:sp>
        <p:nvSpPr>
          <p:cNvPr id="6" name="Holder 2">
            <a:extLst>
              <a:ext uri="{FF2B5EF4-FFF2-40B4-BE49-F238E27FC236}">
                <a16:creationId xmlns:a16="http://schemas.microsoft.com/office/drawing/2014/main" id="{527E5474-DB9E-37C7-26A6-588910444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201" y="301244"/>
            <a:ext cx="11353596" cy="953135"/>
          </a:xfrm>
        </p:spPr>
        <p:txBody>
          <a:bodyPr lIns="0" tIns="0" rIns="0" bIns="0"/>
          <a:lstStyle>
            <a:lvl1pPr>
              <a:defRPr sz="3600" b="1" i="0">
                <a:solidFill>
                  <a:srgbClr val="371455"/>
                </a:solidFill>
                <a:latin typeface="Montserrat"/>
                <a:cs typeface="Montserrat"/>
              </a:defRPr>
            </a:lvl1pPr>
          </a:lstStyle>
          <a:p>
            <a:endParaRPr dirty="0"/>
          </a:p>
        </p:txBody>
      </p:sp>
      <p:pic>
        <p:nvPicPr>
          <p:cNvPr id="31" name="Picture 30" descr="A purple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B5EB4DAD-33F1-09FE-F7F3-1B3EF7A5F6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61" y="6316595"/>
            <a:ext cx="1907039" cy="39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84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6BE24DB-4FB3-F31B-B11A-167B69328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267544" cy="365125"/>
          </a:xfrm>
          <a:prstGeom prst="rect">
            <a:avLst/>
          </a:prstGeom>
        </p:spPr>
        <p:txBody>
          <a:bodyPr/>
          <a:lstStyle>
            <a:lvl1pPr algn="r">
              <a:defRPr sz="1050" b="1"/>
            </a:lvl1pPr>
          </a:lstStyle>
          <a:p>
            <a:fld id="{75C3EE92-8331-4989-98D8-2777A4753E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02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484695"/>
            <a:ext cx="280416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smtClean="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543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2D6AE-73F6-07B2-060D-33139683D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3374F-A1E0-20A1-229F-353D8DEEC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02EBFD-304A-3CAF-C774-94AD6BE73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97C8-FB9F-4AB0-90CD-66D8FDCB1A64}" type="datetime1">
              <a:rPr lang="en-US" smtClean="0"/>
              <a:t>10/3/24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F582DB-2A83-0710-6D67-A50302733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BE1F63-A755-E008-9F1F-E10CF9E20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C9B92-BE07-4686-A4B8-C11415E9F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641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BAF9F-09F1-1DE9-C61D-B60A93BFC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B9DD58-D01D-E6F9-B543-11CD8A3E0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4AB0A5-BAF2-0C07-B49A-9A2A25EF3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86BAD-9E9E-40D2-8063-026855247878}" type="datetime1">
              <a:rPr lang="en-US" smtClean="0"/>
              <a:t>10/3/24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651C0-2B0C-3C8E-2249-D7F17FAD0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9B115-44BB-9192-0434-535D848CF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C9B92-BE07-4686-A4B8-C11415E9F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4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09439-BE7D-C7AB-E237-2094A3901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EB68C-61DD-2F39-2C34-D1E12F21E5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1F3FA5-7CF8-1C64-CCBB-A83A8FD168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B84D10-1BA3-B7D2-C2F8-3401DEECF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7D4C-DF45-4360-9166-9A9C37FB5DBF}" type="datetime1">
              <a:rPr lang="en-US" smtClean="0"/>
              <a:t>10/3/24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3497D8-82B0-E5D8-7F01-8ED84C299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A950E8-EBB7-3A15-C355-5A938C445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C9B92-BE07-4686-A4B8-C11415E9F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92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F006B-9695-3E53-420A-1D0062B3D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BE69F7-6D34-945E-EA51-9059957B4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E36F07-A6AB-627C-2354-477FEB5F54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5CB887-A963-6A16-1DCB-BBED31B8D3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622D8B-4C9D-3C73-DEA6-15F04DB071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50ACDE-4206-93FC-D9E5-D3E7DA27E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242AF-9395-4978-8E1E-808EE3DC4992}" type="datetime1">
              <a:rPr lang="en-US" smtClean="0"/>
              <a:t>10/3/24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B6A9C3-99C1-AB4C-5648-2EB9C117A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F81F0C-7C48-7151-7ACF-A688D5EC4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C9B92-BE07-4686-A4B8-C11415E9F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124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27229-E97A-19FD-6725-A1B4040C6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4E60AD-C3C4-3912-F59C-D88D364D1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0ACB-2325-4AD5-A60D-50B9F30772CE}" type="datetime1">
              <a:rPr lang="en-US" smtClean="0"/>
              <a:t>10/3/24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E916BA-08CD-B1FD-9054-2BA862063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E0A9BC-F4BB-B1F6-41E5-C56FD5357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C9B92-BE07-4686-A4B8-C11415E9F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47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8CF54C-D3D5-6D54-A941-B270B9FF3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8C33D-D56E-4D14-9C9A-806EDDB207BB}" type="datetime1">
              <a:rPr lang="en-US" smtClean="0"/>
              <a:t>10/3/24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3D8786-7A76-8F64-14FE-F8DD63889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BB6B8D-EF83-D596-3B4F-1016679A1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C9B92-BE07-4686-A4B8-C11415E9F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76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65166-ED6F-494B-0782-9A4D751A1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CD26E-8385-3D7C-8F7B-C98F4B440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AFA984-215A-55FB-4E31-8D86C05034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D94C87-F93D-AD57-4C4F-D205EC85C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60EA9-C061-4A5E-8BE8-BCDC7BFDB28B}" type="datetime1">
              <a:rPr lang="en-US" smtClean="0"/>
              <a:t>10/3/24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71A6DF-176F-8C80-9527-FA4C51916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7198C2-48E7-FB35-4C1A-F4F357CDE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C9B92-BE07-4686-A4B8-C11415E9F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72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DCBF3-FE5C-C1B2-86B0-5449FC8F5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3DCBA4-30DD-9A7E-45CC-46CE7DB0D1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6D3DF0-98BE-90CE-8D6F-C0DF371E46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592D02-F026-9310-C21D-208985D54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F83D8-272B-4EC8-9C67-20C0C0055F5D}" type="datetime1">
              <a:rPr lang="en-US" smtClean="0"/>
              <a:t>10/3/24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94D5C5-F504-D114-373D-87C1FBBF3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A13B6D-E92D-A6EE-A388-5DDAE0FB9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C9B92-BE07-4686-A4B8-C11415E9F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885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A41AA7-A5CC-6840-4D86-666433DAD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D437C4-2216-1199-C866-2BD82B9A6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0D45A-3513-2AB5-9AB7-464E6D607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392F9-5243-4E2B-BBE2-5192DC4F7736}" type="datetime1">
              <a:rPr lang="en-US" smtClean="0"/>
              <a:t>10/3/24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A3EA8-7D18-3365-4497-7A0D6B721F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2DFDF-E2EF-D8B2-A573-DB699CD4AE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C9B92-BE07-4686-A4B8-C11415E9F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15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jp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18" Type="http://schemas.openxmlformats.org/officeDocument/2006/relationships/image" Target="../media/image3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17" Type="http://schemas.openxmlformats.org/officeDocument/2006/relationships/image" Target="../media/image31.sv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5" Type="http://schemas.openxmlformats.org/officeDocument/2006/relationships/image" Target="../media/image29.svg"/><Relationship Id="rId10" Type="http://schemas.openxmlformats.org/officeDocument/2006/relationships/image" Target="../media/image24.png"/><Relationship Id="rId19" Type="http://schemas.openxmlformats.org/officeDocument/2006/relationships/image" Target="../media/image33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jpeg"/><Relationship Id="rId3" Type="http://schemas.openxmlformats.org/officeDocument/2006/relationships/image" Target="../media/image41.png"/><Relationship Id="rId21" Type="http://schemas.openxmlformats.org/officeDocument/2006/relationships/image" Target="../media/image59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jpeg"/><Relationship Id="rId2" Type="http://schemas.openxmlformats.org/officeDocument/2006/relationships/image" Target="../media/image40.jpe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jpeg"/><Relationship Id="rId15" Type="http://schemas.openxmlformats.org/officeDocument/2006/relationships/image" Target="../media/image53.png"/><Relationship Id="rId10" Type="http://schemas.openxmlformats.org/officeDocument/2006/relationships/image" Target="../media/image48.jpg"/><Relationship Id="rId19" Type="http://schemas.openxmlformats.org/officeDocument/2006/relationships/image" Target="../media/image57.png"/><Relationship Id="rId4" Type="http://schemas.openxmlformats.org/officeDocument/2006/relationships/image" Target="../media/image42.jp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14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lines&#10;&#10;Description automatically generated">
            <a:extLst>
              <a:ext uri="{FF2B5EF4-FFF2-40B4-BE49-F238E27FC236}">
                <a16:creationId xmlns:a16="http://schemas.microsoft.com/office/drawing/2014/main" id="{D387864D-E5E1-130E-E570-1C63618CF5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19" r="7997" b="-1"/>
          <a:stretch/>
        </p:blipFill>
        <p:spPr>
          <a:xfrm>
            <a:off x="-1186489" y="-200608"/>
            <a:ext cx="8580391" cy="7301204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effectLst>
            <a:glow>
              <a:schemeClr val="accent1"/>
            </a:glow>
            <a:softEdge rad="330200"/>
          </a:effectLst>
        </p:spPr>
      </p:pic>
      <p:pic>
        <p:nvPicPr>
          <p:cNvPr id="13" name="Picture 12" descr="A black and white logo&#10;&#10;Description automatically generated">
            <a:extLst>
              <a:ext uri="{FF2B5EF4-FFF2-40B4-BE49-F238E27FC236}">
                <a16:creationId xmlns:a16="http://schemas.microsoft.com/office/drawing/2014/main" id="{292C94D6-ADC6-C201-624A-F34C514F2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111765"/>
            <a:ext cx="5347654" cy="14065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CFE40DA-71D9-029E-6730-488D9B6D451F}"/>
              </a:ext>
            </a:extLst>
          </p:cNvPr>
          <p:cNvSpPr txBox="1"/>
          <p:nvPr/>
        </p:nvSpPr>
        <p:spPr>
          <a:xfrm>
            <a:off x="7072165" y="3506382"/>
            <a:ext cx="3871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Montserrat Black" panose="00000A00000000000000" pitchFamily="50" charset="0"/>
              </a:rPr>
              <a:t>COMPANY OVERVIEW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9A5CBD-C07D-AEB8-CF97-8218DE8CE1C0}"/>
              </a:ext>
            </a:extLst>
          </p:cNvPr>
          <p:cNvSpPr txBox="1"/>
          <p:nvPr/>
        </p:nvSpPr>
        <p:spPr>
          <a:xfrm>
            <a:off x="9401988" y="6130212"/>
            <a:ext cx="2279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ontserrat Black" panose="00000A00000000000000" pitchFamily="50" charset="0"/>
              </a:rPr>
              <a:t>NOVEMBER 2023</a:t>
            </a:r>
          </a:p>
        </p:txBody>
      </p:sp>
    </p:spTree>
    <p:extLst>
      <p:ext uri="{BB962C8B-B14F-4D97-AF65-F5344CB8AC3E}">
        <p14:creationId xmlns:p14="http://schemas.microsoft.com/office/powerpoint/2010/main" val="4146009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86CACC9-525D-AE50-B807-6E64CFD1CC50}"/>
              </a:ext>
            </a:extLst>
          </p:cNvPr>
          <p:cNvSpPr/>
          <p:nvPr/>
        </p:nvSpPr>
        <p:spPr>
          <a:xfrm>
            <a:off x="0" y="4593902"/>
            <a:ext cx="12192000" cy="2264098"/>
          </a:xfrm>
          <a:prstGeom prst="rect">
            <a:avLst/>
          </a:prstGeom>
          <a:solidFill>
            <a:srgbClr val="37145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FC80F32-2B96-61B7-8694-61F406532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36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Sustainability with Certainty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7101D5-0F66-0487-24F8-09B67788C108}"/>
              </a:ext>
            </a:extLst>
          </p:cNvPr>
          <p:cNvSpPr txBox="1"/>
          <p:nvPr/>
        </p:nvSpPr>
        <p:spPr>
          <a:xfrm>
            <a:off x="3926149" y="2110211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18CBD5-524D-43D0-1AE1-A633016E484F}"/>
              </a:ext>
            </a:extLst>
          </p:cNvPr>
          <p:cNvSpPr txBox="1"/>
          <p:nvPr/>
        </p:nvSpPr>
        <p:spPr>
          <a:xfrm>
            <a:off x="1571348" y="1105848"/>
            <a:ext cx="9348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000000"/>
                </a:solidFill>
                <a:effectLst/>
              </a:rPr>
              <a:t>Sensience has been awarded the EcoVadis Silver Medal Rating, placing it in the top 25% of all companies assessed. The results of the </a:t>
            </a:r>
            <a:r>
              <a:rPr lang="en-US" sz="1600" b="0" i="0" dirty="0">
                <a:effectLst/>
              </a:rPr>
              <a:t>assessment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 show that our top performing sustainability themes are Environment, Ethics, Labor &amp; Human Rights. </a:t>
            </a:r>
            <a:endParaRPr lang="en-US" sz="1600" dirty="0"/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5EA3AFA1-0AE9-5553-073F-654D00D32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5F6D2F-BDB9-DC91-2DDC-424E5E0A35AB}"/>
              </a:ext>
            </a:extLst>
          </p:cNvPr>
          <p:cNvSpPr txBox="1"/>
          <p:nvPr/>
        </p:nvSpPr>
        <p:spPr>
          <a:xfrm>
            <a:off x="1548245" y="2481543"/>
            <a:ext cx="93481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Sensience is committed to a 50% reduction in Emissions normalized to sales and committed to setting Science Based Targets.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EC22E4-9507-6C6D-75A8-D60DE27504C5}"/>
              </a:ext>
            </a:extLst>
          </p:cNvPr>
          <p:cNvSpPr txBox="1"/>
          <p:nvPr/>
        </p:nvSpPr>
        <p:spPr>
          <a:xfrm>
            <a:off x="1571348" y="3746086"/>
            <a:ext cx="93481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000000"/>
                </a:solidFill>
                <a:effectLst/>
              </a:rPr>
              <a:t>Sensience upholds transparency regarding its environmental performance through its annual disclosure to CDP via the Private Markets Questionnaire. </a:t>
            </a:r>
            <a:endParaRPr lang="en-US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EA68BB-D85F-94EF-F6D7-1AD1F23F3647}"/>
              </a:ext>
            </a:extLst>
          </p:cNvPr>
          <p:cNvSpPr txBox="1"/>
          <p:nvPr/>
        </p:nvSpPr>
        <p:spPr>
          <a:xfrm>
            <a:off x="1033338" y="4845014"/>
            <a:ext cx="9863091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</a:rPr>
              <a:t>Sensience's environmental stewardship is underscored by its achievement of ISO 14001 Environmental Management System Certification at four out of its five major manufacturing sites. </a:t>
            </a: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92E3C372-184A-72E2-A7D7-A77C28861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1030" name="Picture 6" descr="CDP - YouTube">
            <a:extLst>
              <a:ext uri="{FF2B5EF4-FFF2-40B4-BE49-F238E27FC236}">
                <a16:creationId xmlns:a16="http://schemas.microsoft.com/office/drawing/2014/main" id="{6114308C-9704-A5B2-1271-599554828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687" y="3618676"/>
            <a:ext cx="759781" cy="75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64E8A68-5684-9B22-018A-8CAF8AADE36B}"/>
              </a:ext>
            </a:extLst>
          </p:cNvPr>
          <p:cNvSpPr/>
          <p:nvPr/>
        </p:nvSpPr>
        <p:spPr>
          <a:xfrm>
            <a:off x="512687" y="3618676"/>
            <a:ext cx="768286" cy="759781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3EDBAEC-7912-BF02-9AED-993C94B169BB}"/>
              </a:ext>
            </a:extLst>
          </p:cNvPr>
          <p:cNvSpPr/>
          <p:nvPr/>
        </p:nvSpPr>
        <p:spPr>
          <a:xfrm>
            <a:off x="381740" y="1118586"/>
            <a:ext cx="932147" cy="94137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1078E92-CA27-0C39-E8C4-AFDFFC3D4B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599" y="1123835"/>
            <a:ext cx="936119" cy="9361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1629A2-2006-26E5-D363-AEA7874A9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845" y="2302885"/>
            <a:ext cx="1295400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162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Rectangle 1384">
            <a:extLst>
              <a:ext uri="{FF2B5EF4-FFF2-40B4-BE49-F238E27FC236}">
                <a16:creationId xmlns:a16="http://schemas.microsoft.com/office/drawing/2014/main" id="{AE2C9327-895E-0958-ECD4-A1F896E155EB}"/>
              </a:ext>
            </a:extLst>
          </p:cNvPr>
          <p:cNvSpPr/>
          <p:nvPr/>
        </p:nvSpPr>
        <p:spPr>
          <a:xfrm>
            <a:off x="0" y="5638800"/>
            <a:ext cx="12192000" cy="1217240"/>
          </a:xfrm>
          <a:prstGeom prst="rect">
            <a:avLst/>
          </a:prstGeom>
          <a:solidFill>
            <a:srgbClr val="371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Map&#10;&#10;Description automatically generated">
            <a:extLst>
              <a:ext uri="{FF2B5EF4-FFF2-40B4-BE49-F238E27FC236}">
                <a16:creationId xmlns:a16="http://schemas.microsoft.com/office/drawing/2014/main" id="{2CC84ACA-25C4-4068-C5AF-19A3272CC3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" t="730" r="5684" b="9998"/>
          <a:stretch/>
        </p:blipFill>
        <p:spPr>
          <a:xfrm>
            <a:off x="434492" y="1459996"/>
            <a:ext cx="4689777" cy="2273550"/>
          </a:xfrm>
          <a:prstGeom prst="rect">
            <a:avLst/>
          </a:prstGeom>
        </p:spPr>
      </p:pic>
      <p:sp>
        <p:nvSpPr>
          <p:cNvPr id="57" name="Title 56">
            <a:extLst>
              <a:ext uri="{FF2B5EF4-FFF2-40B4-BE49-F238E27FC236}">
                <a16:creationId xmlns:a16="http://schemas.microsoft.com/office/drawing/2014/main" id="{F6075B10-2921-C21E-9B53-6A43F577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535" y="452736"/>
            <a:ext cx="4553465" cy="492443"/>
          </a:xfrm>
        </p:spPr>
        <p:txBody>
          <a:bodyPr>
            <a:normAutofit fontScale="90000"/>
          </a:bodyPr>
          <a:lstStyle/>
          <a:p>
            <a:r>
              <a:rPr lang="en-US" spc="-10" dirty="0">
                <a:solidFill>
                  <a:srgbClr val="AE9FBA"/>
                </a:solidFill>
              </a:rPr>
              <a:t>Meet</a:t>
            </a:r>
          </a:p>
        </p:txBody>
      </p:sp>
      <p:sp>
        <p:nvSpPr>
          <p:cNvPr id="1344" name="Title 1">
            <a:extLst>
              <a:ext uri="{FF2B5EF4-FFF2-40B4-BE49-F238E27FC236}">
                <a16:creationId xmlns:a16="http://schemas.microsoft.com/office/drawing/2014/main" id="{9047FF7C-DE8F-F388-CAC7-CCA41EA5D55C}"/>
              </a:ext>
            </a:extLst>
          </p:cNvPr>
          <p:cNvSpPr txBox="1">
            <a:spLocks/>
          </p:cNvSpPr>
          <p:nvPr/>
        </p:nvSpPr>
        <p:spPr bwMode="auto">
          <a:xfrm>
            <a:off x="570736" y="3577223"/>
            <a:ext cx="2620551" cy="36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6200" tIns="38100" rIns="76200" bIns="38100" numCol="1" anchor="t" anchorCtr="0" compatLnSpc="1"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0" i="0" cap="none" spc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1219151">
              <a:lnSpc>
                <a:spcPct val="100000"/>
              </a:lnSpc>
              <a:defRPr/>
            </a:pPr>
            <a:r>
              <a:rPr lang="en-US" sz="1600" b="1" dirty="0">
                <a:solidFill>
                  <a:srgbClr val="AE9FBA"/>
                </a:solidFill>
                <a:latin typeface="Montserrat" pitchFamily="2" charset="0"/>
              </a:rPr>
              <a:t>HEADQUARTERS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46F997-91CA-C1E5-1DE6-718ED63E43B6}"/>
              </a:ext>
            </a:extLst>
          </p:cNvPr>
          <p:cNvSpPr txBox="1"/>
          <p:nvPr/>
        </p:nvSpPr>
        <p:spPr>
          <a:xfrm>
            <a:off x="573261" y="3785719"/>
            <a:ext cx="33402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219151">
              <a:lnSpc>
                <a:spcPct val="100000"/>
              </a:lnSpc>
              <a:defRPr/>
            </a:pPr>
            <a:r>
              <a:rPr lang="en-US" sz="2400" b="1" dirty="0">
                <a:solidFill>
                  <a:srgbClr val="371455"/>
                </a:solidFill>
                <a:latin typeface="Montserrat" pitchFamily="2" charset="0"/>
              </a:rPr>
              <a:t>Columbus, OH</a:t>
            </a:r>
          </a:p>
        </p:txBody>
      </p:sp>
      <p:sp>
        <p:nvSpPr>
          <p:cNvPr id="1357" name="TextBox 1356">
            <a:extLst>
              <a:ext uri="{FF2B5EF4-FFF2-40B4-BE49-F238E27FC236}">
                <a16:creationId xmlns:a16="http://schemas.microsoft.com/office/drawing/2014/main" id="{244F9BB0-0254-0EA5-6740-DF0FB08AF7F6}"/>
              </a:ext>
            </a:extLst>
          </p:cNvPr>
          <p:cNvSpPr txBox="1"/>
          <p:nvPr/>
        </p:nvSpPr>
        <p:spPr>
          <a:xfrm>
            <a:off x="619488" y="1036069"/>
            <a:ext cx="4409711" cy="400110"/>
          </a:xfrm>
          <a:prstGeom prst="rect">
            <a:avLst/>
          </a:prstGeom>
          <a:solidFill>
            <a:srgbClr val="371455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Montserrat" pitchFamily="2" charset="0"/>
              </a:rPr>
              <a:t>COMPANY PROFILE</a:t>
            </a:r>
          </a:p>
        </p:txBody>
      </p:sp>
      <p:sp>
        <p:nvSpPr>
          <p:cNvPr id="1387" name="TextBox 1386">
            <a:extLst>
              <a:ext uri="{FF2B5EF4-FFF2-40B4-BE49-F238E27FC236}">
                <a16:creationId xmlns:a16="http://schemas.microsoft.com/office/drawing/2014/main" id="{CB67C106-FE72-5779-780B-DBF0B610F8EC}"/>
              </a:ext>
            </a:extLst>
          </p:cNvPr>
          <p:cNvSpPr txBox="1"/>
          <p:nvPr/>
        </p:nvSpPr>
        <p:spPr>
          <a:xfrm>
            <a:off x="3497793" y="3579922"/>
            <a:ext cx="1635740" cy="228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6200" tIns="38100" rIns="76200" bIns="38100" numCol="1" anchor="t" anchorCtr="0" compatLnSpc="1"/>
          <a:lstStyle>
            <a:defPPr>
              <a:defRPr kern="0"/>
            </a:defPPr>
            <a:lvl1pPr algn="l" defTabSz="1219151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1600" b="0" i="0" cap="none" spc="0">
                <a:ln>
                  <a:noFill/>
                </a:ln>
                <a:solidFill>
                  <a:srgbClr val="371455"/>
                </a:solidFill>
                <a:effectLst/>
                <a:latin typeface="Montserrat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US" b="1" dirty="0">
                <a:solidFill>
                  <a:srgbClr val="AE9FBA"/>
                </a:solidFill>
              </a:rPr>
              <a:t>FOUNDED</a:t>
            </a:r>
          </a:p>
        </p:txBody>
      </p:sp>
      <p:sp>
        <p:nvSpPr>
          <p:cNvPr id="1392" name="Freeform 13">
            <a:extLst>
              <a:ext uri="{FF2B5EF4-FFF2-40B4-BE49-F238E27FC236}">
                <a16:creationId xmlns:a16="http://schemas.microsoft.com/office/drawing/2014/main" id="{3737BED6-F902-671E-11AA-64B4B3F29581}"/>
              </a:ext>
            </a:extLst>
          </p:cNvPr>
          <p:cNvSpPr>
            <a:spLocks noEditPoints="1"/>
          </p:cNvSpPr>
          <p:nvPr/>
        </p:nvSpPr>
        <p:spPr bwMode="auto">
          <a:xfrm>
            <a:off x="1499617" y="2115563"/>
            <a:ext cx="250546" cy="338554"/>
          </a:xfrm>
          <a:custGeom>
            <a:avLst/>
            <a:gdLst>
              <a:gd name="T0" fmla="*/ 326 w 635"/>
              <a:gd name="T1" fmla="*/ 0 h 857"/>
              <a:gd name="T2" fmla="*/ 317 w 635"/>
              <a:gd name="T3" fmla="*/ 0 h 857"/>
              <a:gd name="T4" fmla="*/ 309 w 635"/>
              <a:gd name="T5" fmla="*/ 0 h 857"/>
              <a:gd name="T6" fmla="*/ 81 w 635"/>
              <a:gd name="T7" fmla="*/ 378 h 857"/>
              <a:gd name="T8" fmla="*/ 138 w 635"/>
              <a:gd name="T9" fmla="*/ 499 h 857"/>
              <a:gd name="T10" fmla="*/ 298 w 635"/>
              <a:gd name="T11" fmla="*/ 840 h 857"/>
              <a:gd name="T12" fmla="*/ 337 w 635"/>
              <a:gd name="T13" fmla="*/ 840 h 857"/>
              <a:gd name="T14" fmla="*/ 497 w 635"/>
              <a:gd name="T15" fmla="*/ 499 h 857"/>
              <a:gd name="T16" fmla="*/ 554 w 635"/>
              <a:gd name="T17" fmla="*/ 378 h 857"/>
              <a:gd name="T18" fmla="*/ 326 w 635"/>
              <a:gd name="T19" fmla="*/ 0 h 857"/>
              <a:gd name="T20" fmla="*/ 315 w 635"/>
              <a:gd name="T21" fmla="*/ 408 h 857"/>
              <a:gd name="T22" fmla="*/ 163 w 635"/>
              <a:gd name="T23" fmla="*/ 256 h 857"/>
              <a:gd name="T24" fmla="*/ 315 w 635"/>
              <a:gd name="T25" fmla="*/ 104 h 857"/>
              <a:gd name="T26" fmla="*/ 467 w 635"/>
              <a:gd name="T27" fmla="*/ 256 h 857"/>
              <a:gd name="T28" fmla="*/ 315 w 635"/>
              <a:gd name="T29" fmla="*/ 408 h 8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35" h="857">
                <a:moveTo>
                  <a:pt x="326" y="0"/>
                </a:moveTo>
                <a:cubicBezTo>
                  <a:pt x="323" y="0"/>
                  <a:pt x="320" y="0"/>
                  <a:pt x="317" y="0"/>
                </a:cubicBezTo>
                <a:cubicBezTo>
                  <a:pt x="315" y="0"/>
                  <a:pt x="312" y="0"/>
                  <a:pt x="309" y="0"/>
                </a:cubicBezTo>
                <a:cubicBezTo>
                  <a:pt x="120" y="5"/>
                  <a:pt x="0" y="206"/>
                  <a:pt x="81" y="378"/>
                </a:cubicBezTo>
                <a:cubicBezTo>
                  <a:pt x="138" y="499"/>
                  <a:pt x="138" y="499"/>
                  <a:pt x="138" y="499"/>
                </a:cubicBezTo>
                <a:cubicBezTo>
                  <a:pt x="298" y="840"/>
                  <a:pt x="298" y="840"/>
                  <a:pt x="298" y="840"/>
                </a:cubicBezTo>
                <a:cubicBezTo>
                  <a:pt x="306" y="857"/>
                  <a:pt x="329" y="857"/>
                  <a:pt x="337" y="840"/>
                </a:cubicBezTo>
                <a:cubicBezTo>
                  <a:pt x="497" y="499"/>
                  <a:pt x="497" y="499"/>
                  <a:pt x="497" y="499"/>
                </a:cubicBezTo>
                <a:cubicBezTo>
                  <a:pt x="554" y="378"/>
                  <a:pt x="554" y="378"/>
                  <a:pt x="554" y="378"/>
                </a:cubicBezTo>
                <a:cubicBezTo>
                  <a:pt x="635" y="206"/>
                  <a:pt x="515" y="5"/>
                  <a:pt x="326" y="0"/>
                </a:cubicBezTo>
                <a:close/>
                <a:moveTo>
                  <a:pt x="315" y="408"/>
                </a:moveTo>
                <a:cubicBezTo>
                  <a:pt x="231" y="408"/>
                  <a:pt x="163" y="340"/>
                  <a:pt x="163" y="256"/>
                </a:cubicBezTo>
                <a:cubicBezTo>
                  <a:pt x="163" y="172"/>
                  <a:pt x="231" y="104"/>
                  <a:pt x="315" y="104"/>
                </a:cubicBezTo>
                <a:cubicBezTo>
                  <a:pt x="399" y="104"/>
                  <a:pt x="467" y="172"/>
                  <a:pt x="467" y="256"/>
                </a:cubicBezTo>
                <a:cubicBezTo>
                  <a:pt x="467" y="340"/>
                  <a:pt x="399" y="408"/>
                  <a:pt x="315" y="408"/>
                </a:cubicBezTo>
                <a:close/>
              </a:path>
            </a:pathLst>
          </a:custGeom>
          <a:gradFill>
            <a:gsLst>
              <a:gs pos="0">
                <a:srgbClr val="C9A6E4"/>
              </a:gs>
              <a:gs pos="98000">
                <a:srgbClr val="371455"/>
              </a:gs>
            </a:gsLst>
            <a:path path="circle">
              <a:fillToRect l="50000" t="50000" r="50000" b="50000"/>
            </a:path>
          </a:gradFill>
          <a:ln w="19050" cap="flat">
            <a:solidFill>
              <a:srgbClr val="AE9FBA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46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u="none" strike="noStrike" kern="1200" cap="none" spc="0" normalizeH="0" baseline="0" noProof="0" dirty="0">
              <a:ln>
                <a:noFill/>
              </a:ln>
              <a:solidFill>
                <a:srgbClr val="D7CFD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396" name="Connector: Elbow 1395">
            <a:extLst>
              <a:ext uri="{FF2B5EF4-FFF2-40B4-BE49-F238E27FC236}">
                <a16:creationId xmlns:a16="http://schemas.microsoft.com/office/drawing/2014/main" id="{96FE644E-2F6D-1877-22E6-529CEB930FC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82808" y="2682361"/>
            <a:ext cx="1096546" cy="519845"/>
          </a:xfrm>
          <a:prstGeom prst="bentConnector3">
            <a:avLst>
              <a:gd name="adj1" fmla="val 95169"/>
            </a:avLst>
          </a:prstGeom>
          <a:ln>
            <a:solidFill>
              <a:srgbClr val="AE9FBA"/>
            </a:solidFill>
            <a:prstDash val="dash"/>
            <a:headEnd type="oval" w="med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object 3">
            <a:extLst>
              <a:ext uri="{FF2B5EF4-FFF2-40B4-BE49-F238E27FC236}">
                <a16:creationId xmlns:a16="http://schemas.microsoft.com/office/drawing/2014/main" id="{34DDE219-6D9C-7782-D2D7-4FA4B2FD5CDC}"/>
              </a:ext>
            </a:extLst>
          </p:cNvPr>
          <p:cNvSpPr txBox="1"/>
          <p:nvPr/>
        </p:nvSpPr>
        <p:spPr>
          <a:xfrm>
            <a:off x="4403857" y="6547806"/>
            <a:ext cx="3201035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solidFill>
                  <a:schemeClr val="bg1"/>
                </a:solidFill>
                <a:latin typeface="Montserrat"/>
                <a:cs typeface="Montserrat"/>
              </a:rPr>
              <a:t>Copyright</a:t>
            </a:r>
            <a:r>
              <a:rPr sz="800" spc="-35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sz="800" dirty="0">
                <a:solidFill>
                  <a:schemeClr val="bg1"/>
                </a:solidFill>
                <a:latin typeface="Montserrat"/>
                <a:cs typeface="Montserrat"/>
              </a:rPr>
              <a:t>@2023</a:t>
            </a:r>
            <a:r>
              <a:rPr sz="800" spc="-15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sz="800" dirty="0">
                <a:solidFill>
                  <a:schemeClr val="bg1"/>
                </a:solidFill>
                <a:latin typeface="Montserrat"/>
                <a:cs typeface="Montserrat"/>
              </a:rPr>
              <a:t>Sensience.</a:t>
            </a:r>
            <a:r>
              <a:rPr sz="800" spc="-3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sz="800" dirty="0">
                <a:solidFill>
                  <a:schemeClr val="bg1"/>
                </a:solidFill>
                <a:latin typeface="Montserrat"/>
                <a:cs typeface="Montserrat"/>
              </a:rPr>
              <a:t>All</a:t>
            </a:r>
            <a:r>
              <a:rPr sz="800" spc="-15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sz="800" dirty="0">
                <a:solidFill>
                  <a:schemeClr val="bg1"/>
                </a:solidFill>
                <a:latin typeface="Montserrat"/>
                <a:cs typeface="Montserrat"/>
              </a:rPr>
              <a:t>rights</a:t>
            </a:r>
            <a:r>
              <a:rPr sz="800" spc="-2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sz="800" spc="-10" dirty="0">
                <a:solidFill>
                  <a:schemeClr val="bg1"/>
                </a:solidFill>
                <a:latin typeface="Montserrat"/>
                <a:cs typeface="Montserrat"/>
              </a:rPr>
              <a:t>reserve</a:t>
            </a:r>
            <a:r>
              <a:rPr lang="en-US" sz="800" spc="-10" dirty="0">
                <a:solidFill>
                  <a:schemeClr val="bg1"/>
                </a:solidFill>
                <a:latin typeface="Montserrat"/>
                <a:cs typeface="Montserrat"/>
              </a:rPr>
              <a:t>d.  Confidential.</a:t>
            </a:r>
            <a:r>
              <a:rPr lang="en-US" sz="1000" spc="-10" dirty="0">
                <a:solidFill>
                  <a:schemeClr val="bg1"/>
                </a:solidFill>
                <a:latin typeface="Montserrat"/>
                <a:cs typeface="Montserrat"/>
              </a:rPr>
              <a:t>  </a:t>
            </a:r>
            <a:endParaRPr sz="1000" dirty="0">
              <a:solidFill>
                <a:schemeClr val="bg1"/>
              </a:solidFill>
              <a:latin typeface="Montserrat"/>
              <a:cs typeface="Montserrat"/>
            </a:endParaRPr>
          </a:p>
        </p:txBody>
      </p:sp>
      <p:sp>
        <p:nvSpPr>
          <p:cNvPr id="42" name="object 120">
            <a:extLst>
              <a:ext uri="{FF2B5EF4-FFF2-40B4-BE49-F238E27FC236}">
                <a16:creationId xmlns:a16="http://schemas.microsoft.com/office/drawing/2014/main" id="{DBFDC617-018D-BDBA-BF81-09D027DDCFB3}"/>
              </a:ext>
            </a:extLst>
          </p:cNvPr>
          <p:cNvSpPr txBox="1"/>
          <p:nvPr/>
        </p:nvSpPr>
        <p:spPr>
          <a:xfrm>
            <a:off x="7647135" y="5947718"/>
            <a:ext cx="2075749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kern="0"/>
            </a:defPPr>
            <a:lvl1pPr marL="12700" marR="5080" algn="r">
              <a:lnSpc>
                <a:spcPct val="100000"/>
              </a:lnSpc>
              <a:spcBef>
                <a:spcPts val="95"/>
              </a:spcBef>
              <a:defRPr sz="1000">
                <a:solidFill>
                  <a:srgbClr val="371354"/>
                </a:solidFill>
                <a:latin typeface="Montserrat"/>
                <a:cs typeface="Montserrat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sz="1200" dirty="0">
                <a:solidFill>
                  <a:schemeClr val="bg1"/>
                </a:solidFill>
                <a:latin typeface="Montserrat Medium" pitchFamily="2" charset="0"/>
              </a:rPr>
              <a:t>Broadest </a:t>
            </a:r>
            <a:r>
              <a:rPr lang="en-US" sz="1200" dirty="0">
                <a:solidFill>
                  <a:schemeClr val="bg1"/>
                </a:solidFill>
                <a:latin typeface="Montserrat Medium" pitchFamily="2" charset="0"/>
              </a:rPr>
              <a:t>R</a:t>
            </a:r>
            <a:r>
              <a:rPr sz="1200" dirty="0">
                <a:solidFill>
                  <a:schemeClr val="bg1"/>
                </a:solidFill>
                <a:latin typeface="Montserrat Medium" pitchFamily="2" charset="0"/>
              </a:rPr>
              <a:t>ange </a:t>
            </a:r>
            <a:br>
              <a:rPr lang="en-US" sz="1200" dirty="0">
                <a:solidFill>
                  <a:schemeClr val="bg1"/>
                </a:solidFill>
                <a:latin typeface="Montserrat Medium" pitchFamily="2" charset="0"/>
              </a:rPr>
            </a:br>
            <a:r>
              <a:rPr sz="1200" dirty="0">
                <a:solidFill>
                  <a:schemeClr val="bg1"/>
                </a:solidFill>
                <a:latin typeface="Montserrat Medium" pitchFamily="2" charset="0"/>
              </a:rPr>
              <a:t>of </a:t>
            </a:r>
            <a:r>
              <a:rPr lang="en-US" sz="1200" dirty="0">
                <a:solidFill>
                  <a:schemeClr val="bg1"/>
                </a:solidFill>
                <a:latin typeface="Montserrat Medium" pitchFamily="2" charset="0"/>
              </a:rPr>
              <a:t>P</a:t>
            </a:r>
            <a:r>
              <a:rPr sz="1200" dirty="0">
                <a:solidFill>
                  <a:schemeClr val="bg1"/>
                </a:solidFill>
                <a:latin typeface="Montserrat Medium" pitchFamily="2" charset="0"/>
              </a:rPr>
              <a:t>roduct </a:t>
            </a:r>
            <a:r>
              <a:rPr lang="en-US" sz="1200" dirty="0">
                <a:solidFill>
                  <a:schemeClr val="bg1"/>
                </a:solidFill>
                <a:latin typeface="Montserrat Medium" pitchFamily="2" charset="0"/>
              </a:rPr>
              <a:t>O</a:t>
            </a:r>
            <a:r>
              <a:rPr sz="1200" dirty="0">
                <a:solidFill>
                  <a:schemeClr val="bg1"/>
                </a:solidFill>
                <a:latin typeface="Montserrat Medium" pitchFamily="2" charset="0"/>
              </a:rPr>
              <a:t>ptions</a:t>
            </a:r>
          </a:p>
        </p:txBody>
      </p:sp>
      <p:sp>
        <p:nvSpPr>
          <p:cNvPr id="43" name="object 121">
            <a:extLst>
              <a:ext uri="{FF2B5EF4-FFF2-40B4-BE49-F238E27FC236}">
                <a16:creationId xmlns:a16="http://schemas.microsoft.com/office/drawing/2014/main" id="{34D2560A-5895-D0A6-60A7-4414EB4750B9}"/>
              </a:ext>
            </a:extLst>
          </p:cNvPr>
          <p:cNvSpPr txBox="1"/>
          <p:nvPr/>
        </p:nvSpPr>
        <p:spPr>
          <a:xfrm>
            <a:off x="10391800" y="5951087"/>
            <a:ext cx="1800200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kern="0"/>
            </a:defPPr>
            <a:lvl1pPr marL="12700" marR="5080" algn="r">
              <a:lnSpc>
                <a:spcPct val="100000"/>
              </a:lnSpc>
              <a:spcBef>
                <a:spcPts val="95"/>
              </a:spcBef>
              <a:defRPr sz="1000">
                <a:solidFill>
                  <a:srgbClr val="371354"/>
                </a:solidFill>
                <a:latin typeface="Montserrat"/>
                <a:cs typeface="Montserrat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sz="1200" dirty="0">
                <a:solidFill>
                  <a:schemeClr val="bg1"/>
                </a:solidFill>
                <a:latin typeface="Montserrat Medium" pitchFamily="2" charset="0"/>
              </a:rPr>
              <a:t>Rapid </a:t>
            </a:r>
            <a:r>
              <a:rPr lang="en-US" sz="1200" dirty="0">
                <a:solidFill>
                  <a:schemeClr val="bg1"/>
                </a:solidFill>
                <a:latin typeface="Montserrat Medium" pitchFamily="2" charset="0"/>
              </a:rPr>
              <a:t>C</a:t>
            </a:r>
            <a:r>
              <a:rPr sz="1200" dirty="0">
                <a:solidFill>
                  <a:schemeClr val="bg1"/>
                </a:solidFill>
                <a:latin typeface="Montserrat Medium" pitchFamily="2" charset="0"/>
              </a:rPr>
              <a:t>ustom </a:t>
            </a:r>
            <a:r>
              <a:rPr lang="en-US" sz="1200" dirty="0">
                <a:solidFill>
                  <a:schemeClr val="bg1"/>
                </a:solidFill>
                <a:latin typeface="Montserrat Medium" pitchFamily="2" charset="0"/>
              </a:rPr>
              <a:t>P</a:t>
            </a:r>
            <a:r>
              <a:rPr sz="1200" dirty="0">
                <a:solidFill>
                  <a:schemeClr val="bg1"/>
                </a:solidFill>
                <a:latin typeface="Montserrat Medium" pitchFamily="2" charset="0"/>
              </a:rPr>
              <a:t>rototypes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BBADB67-0781-D21E-0FFE-18FDFF50D9E0}"/>
              </a:ext>
            </a:extLst>
          </p:cNvPr>
          <p:cNvSpPr txBox="1"/>
          <p:nvPr/>
        </p:nvSpPr>
        <p:spPr>
          <a:xfrm>
            <a:off x="3706361" y="3896849"/>
            <a:ext cx="1467587" cy="420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baseline="30000" dirty="0">
                <a:solidFill>
                  <a:srgbClr val="371455"/>
                </a:solidFill>
                <a:latin typeface="Montserrat" panose="00000500000000000000" pitchFamily="50" charset="0"/>
              </a:rPr>
              <a:t>1942</a:t>
            </a:r>
          </a:p>
        </p:txBody>
      </p:sp>
      <p:grpSp>
        <p:nvGrpSpPr>
          <p:cNvPr id="1407" name="Group 1406">
            <a:extLst>
              <a:ext uri="{FF2B5EF4-FFF2-40B4-BE49-F238E27FC236}">
                <a16:creationId xmlns:a16="http://schemas.microsoft.com/office/drawing/2014/main" id="{848AD6BC-9DA1-AEEB-6F11-3BF5241BE94D}"/>
              </a:ext>
            </a:extLst>
          </p:cNvPr>
          <p:cNvGrpSpPr/>
          <p:nvPr/>
        </p:nvGrpSpPr>
        <p:grpSpPr>
          <a:xfrm>
            <a:off x="654152" y="4311414"/>
            <a:ext cx="1589217" cy="1045046"/>
            <a:chOff x="3812989" y="4387675"/>
            <a:chExt cx="1589217" cy="1045046"/>
          </a:xfrm>
        </p:grpSpPr>
        <p:sp>
          <p:nvSpPr>
            <p:cNvPr id="59" name="Arrow: Right 58">
              <a:extLst>
                <a:ext uri="{FF2B5EF4-FFF2-40B4-BE49-F238E27FC236}">
                  <a16:creationId xmlns:a16="http://schemas.microsoft.com/office/drawing/2014/main" id="{07751FC4-3F9A-0917-A7CB-25DE14FE1F4C}"/>
                </a:ext>
              </a:extLst>
            </p:cNvPr>
            <p:cNvSpPr/>
            <p:nvPr/>
          </p:nvSpPr>
          <p:spPr>
            <a:xfrm rot="5400000" flipV="1">
              <a:off x="3956979" y="4613678"/>
              <a:ext cx="375284" cy="546691"/>
            </a:xfrm>
            <a:prstGeom prst="rightArrow">
              <a:avLst>
                <a:gd name="adj1" fmla="val 75018"/>
                <a:gd name="adj2" fmla="val 41198"/>
              </a:avLst>
            </a:prstGeom>
            <a:solidFill>
              <a:srgbClr val="D7CFDD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49" name="Picture 1348">
              <a:extLst>
                <a:ext uri="{FF2B5EF4-FFF2-40B4-BE49-F238E27FC236}">
                  <a16:creationId xmlns:a16="http://schemas.microsoft.com/office/drawing/2014/main" id="{987A8BB0-B913-4C12-3B6B-E7B8C7282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4051" y="5001906"/>
              <a:ext cx="1306142" cy="430815"/>
            </a:xfrm>
            <a:prstGeom prst="rect">
              <a:avLst/>
            </a:prstGeom>
          </p:spPr>
        </p:pic>
        <p:sp>
          <p:nvSpPr>
            <p:cNvPr id="1363" name="Title 1">
              <a:extLst>
                <a:ext uri="{FF2B5EF4-FFF2-40B4-BE49-F238E27FC236}">
                  <a16:creationId xmlns:a16="http://schemas.microsoft.com/office/drawing/2014/main" id="{5C70C0A0-D37D-3384-D507-1F937473E7A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812989" y="4387675"/>
              <a:ext cx="158921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76200" tIns="38100" rIns="76200" bIns="38100" numCol="1" anchor="t" anchorCtr="0" compatLnSpc="1"/>
            <a:lstStyle>
              <a:defPPr>
                <a:defRPr kern="0"/>
              </a:defPPr>
              <a:lvl1pPr algn="l" defTabSz="1219151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defRPr sz="1600" b="0" i="0" cap="none" spc="0">
                  <a:ln>
                    <a:noFill/>
                  </a:ln>
                  <a:solidFill>
                    <a:srgbClr val="371455"/>
                  </a:solidFill>
                  <a:effectLst/>
                  <a:latin typeface="Montserrat" pitchFamily="2" charset="0"/>
                  <a:ea typeface="+mj-ea"/>
                  <a:cs typeface="+mj-cs"/>
                </a:defRPr>
              </a:lvl1pPr>
              <a:lvl2pPr algn="l" rtl="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defRPr>
              </a:lvl2pPr>
              <a:lvl3pPr algn="l" rtl="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defRPr>
              </a:lvl3pPr>
              <a:lvl4pPr algn="l" rtl="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defRPr>
              </a:lvl4pPr>
              <a:lvl5pPr algn="l" rtl="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defRPr>
              </a:lvl5pPr>
              <a:lvl6pPr marL="457200" algn="l" rtl="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0F24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defRPr>
              </a:lvl6pPr>
              <a:lvl7pPr marL="914400" algn="l" rtl="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0F24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defRPr>
              </a:lvl7pPr>
              <a:lvl8pPr marL="1371600" algn="l" rtl="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0F24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defRPr>
              </a:lvl8pPr>
              <a:lvl9pPr marL="1828800" algn="l" rtl="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0F24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defRPr>
              </a:lvl9pPr>
            </a:lstStyle>
            <a:p>
              <a:r>
                <a:rPr lang="en-US" b="1" spc="50" dirty="0">
                  <a:solidFill>
                    <a:srgbClr val="AE9FBA"/>
                  </a:solidFill>
                </a:rPr>
                <a:t> EMPLOYEES</a:t>
              </a:r>
            </a:p>
          </p:txBody>
        </p:sp>
        <p:sp>
          <p:nvSpPr>
            <p:cNvPr id="941" name="Title 1">
              <a:extLst>
                <a:ext uri="{FF2B5EF4-FFF2-40B4-BE49-F238E27FC236}">
                  <a16:creationId xmlns:a16="http://schemas.microsoft.com/office/drawing/2014/main" id="{181E22A7-1FD2-425E-8322-CF4FB570E5A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250233" y="4689933"/>
              <a:ext cx="1124564" cy="348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76200" tIns="38100" rIns="76200" bIns="38100" numCol="1" anchor="ctr" anchorCtr="0" compatLnSpc="1"/>
            <a:lstStyle>
              <a:lvl1pPr algn="l" rtl="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2800" b="0" i="0" cap="none" spc="0">
                  <a:ln>
                    <a:noFill/>
                  </a:ln>
                  <a:solidFill>
                    <a:schemeClr val="accent1"/>
                  </a:solidFill>
                  <a:effectLst/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defRPr>
              </a:lvl2pPr>
              <a:lvl3pPr algn="l" rtl="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defRPr>
              </a:lvl3pPr>
              <a:lvl4pPr algn="l" rtl="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defRPr>
              </a:lvl4pPr>
              <a:lvl5pPr algn="l" rtl="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defRPr>
              </a:lvl5pPr>
              <a:lvl6pPr marL="457200" algn="l" rtl="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0F24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defRPr>
              </a:lvl6pPr>
              <a:lvl7pPr marL="914400" algn="l" rtl="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0F24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defRPr>
              </a:lvl7pPr>
              <a:lvl8pPr marL="1371600" algn="l" rtl="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0F24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defRPr>
              </a:lvl8pPr>
              <a:lvl9pPr marL="1828800" algn="l" rtl="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0F24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defRPr>
              </a:lvl9pPr>
            </a:lstStyle>
            <a:p>
              <a:pPr defTabSz="1219151">
                <a:defRPr/>
              </a:pPr>
              <a:r>
                <a:rPr lang="en-US" sz="2400" b="1" spc="-100" dirty="0">
                  <a:ln>
                    <a:solidFill>
                      <a:schemeClr val="bg1"/>
                    </a:solidFill>
                  </a:ln>
                  <a:solidFill>
                    <a:srgbClr val="371455"/>
                  </a:solidFill>
                  <a:latin typeface="Montserrat" pitchFamily="2" charset="0"/>
                </a:rPr>
                <a:t>3,500</a:t>
              </a:r>
            </a:p>
          </p:txBody>
        </p:sp>
        <p:sp>
          <p:nvSpPr>
            <p:cNvPr id="60" name="object 112">
              <a:extLst>
                <a:ext uri="{FF2B5EF4-FFF2-40B4-BE49-F238E27FC236}">
                  <a16:creationId xmlns:a16="http://schemas.microsoft.com/office/drawing/2014/main" id="{26D5691D-C419-71EF-A1B1-FAA0B6B470D7}"/>
                </a:ext>
              </a:extLst>
            </p:cNvPr>
            <p:cNvSpPr txBox="1"/>
            <p:nvPr/>
          </p:nvSpPr>
          <p:spPr>
            <a:xfrm>
              <a:off x="3942685" y="4697541"/>
              <a:ext cx="553224" cy="173766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95"/>
                </a:spcBef>
              </a:pPr>
              <a:r>
                <a:rPr lang="en-US" sz="1050" spc="-10" dirty="0">
                  <a:solidFill>
                    <a:srgbClr val="371354"/>
                  </a:solidFill>
                  <a:latin typeface="Montserrat"/>
                  <a:cs typeface="Montserrat"/>
                </a:rPr>
                <a:t>Nearly</a:t>
              </a:r>
              <a:endParaRPr sz="1050" dirty="0">
                <a:latin typeface="Montserrat"/>
                <a:cs typeface="Montserrat"/>
              </a:endParaRPr>
            </a:p>
          </p:txBody>
        </p:sp>
      </p:grpSp>
      <p:sp>
        <p:nvSpPr>
          <p:cNvPr id="1360" name="object 118">
            <a:extLst>
              <a:ext uri="{FF2B5EF4-FFF2-40B4-BE49-F238E27FC236}">
                <a16:creationId xmlns:a16="http://schemas.microsoft.com/office/drawing/2014/main" id="{CE700D2B-F4A8-4372-CE06-26D3F2125677}"/>
              </a:ext>
            </a:extLst>
          </p:cNvPr>
          <p:cNvSpPr txBox="1"/>
          <p:nvPr/>
        </p:nvSpPr>
        <p:spPr>
          <a:xfrm>
            <a:off x="4954454" y="5938503"/>
            <a:ext cx="1876639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l">
              <a:lnSpc>
                <a:spcPct val="100000"/>
              </a:lnSpc>
              <a:spcBef>
                <a:spcPts val="95"/>
              </a:spcBef>
            </a:pPr>
            <a:r>
              <a:rPr lang="en-US" sz="1200" dirty="0">
                <a:solidFill>
                  <a:schemeClr val="bg1"/>
                </a:solidFill>
                <a:latin typeface="Montserrat Medium" pitchFamily="2" charset="0"/>
                <a:cs typeface="Montserrat"/>
              </a:rPr>
              <a:t>L</a:t>
            </a:r>
            <a:r>
              <a:rPr sz="1200" dirty="0">
                <a:solidFill>
                  <a:schemeClr val="bg1"/>
                </a:solidFill>
                <a:latin typeface="Montserrat Medium" pitchFamily="2" charset="0"/>
                <a:cs typeface="Montserrat"/>
              </a:rPr>
              <a:t>eading</a:t>
            </a:r>
            <a:r>
              <a:rPr sz="1200" spc="-45" dirty="0">
                <a:solidFill>
                  <a:schemeClr val="bg1"/>
                </a:solidFill>
                <a:latin typeface="Montserrat Medium" pitchFamily="2" charset="0"/>
                <a:cs typeface="Montserrat"/>
              </a:rPr>
              <a:t> </a:t>
            </a:r>
            <a:r>
              <a:rPr lang="en-US" sz="1200" spc="-45" dirty="0">
                <a:solidFill>
                  <a:schemeClr val="bg1"/>
                </a:solidFill>
                <a:latin typeface="Montserrat Medium" pitchFamily="2" charset="0"/>
                <a:cs typeface="Montserrat"/>
              </a:rPr>
              <a:t>P</a:t>
            </a:r>
            <a:r>
              <a:rPr sz="1200" spc="-10" dirty="0">
                <a:solidFill>
                  <a:schemeClr val="bg1"/>
                </a:solidFill>
                <a:latin typeface="Montserrat Medium" pitchFamily="2" charset="0"/>
                <a:cs typeface="Montserrat"/>
              </a:rPr>
              <a:t>roduct </a:t>
            </a:r>
            <a:r>
              <a:rPr lang="en-US" sz="1200" spc="-10" dirty="0">
                <a:solidFill>
                  <a:schemeClr val="bg1"/>
                </a:solidFill>
                <a:latin typeface="Montserrat Medium" pitchFamily="2" charset="0"/>
                <a:cs typeface="Montserrat"/>
              </a:rPr>
              <a:t>A</a:t>
            </a:r>
            <a:r>
              <a:rPr sz="1200" dirty="0">
                <a:solidFill>
                  <a:schemeClr val="bg1"/>
                </a:solidFill>
                <a:latin typeface="Montserrat Medium" pitchFamily="2" charset="0"/>
                <a:cs typeface="Montserrat"/>
              </a:rPr>
              <a:t>pplication</a:t>
            </a:r>
            <a:r>
              <a:rPr sz="1200" spc="-55" dirty="0">
                <a:solidFill>
                  <a:schemeClr val="bg1"/>
                </a:solidFill>
                <a:latin typeface="Montserrat Medium" pitchFamily="2" charset="0"/>
                <a:cs typeface="Montserrat"/>
              </a:rPr>
              <a:t> </a:t>
            </a:r>
            <a:r>
              <a:rPr lang="en-US" sz="1200" spc="-55" dirty="0">
                <a:solidFill>
                  <a:schemeClr val="bg1"/>
                </a:solidFill>
                <a:latin typeface="Montserrat Medium" pitchFamily="2" charset="0"/>
                <a:cs typeface="Montserrat"/>
              </a:rPr>
              <a:t>E</a:t>
            </a:r>
            <a:r>
              <a:rPr sz="1200" spc="-10" dirty="0">
                <a:solidFill>
                  <a:schemeClr val="bg1"/>
                </a:solidFill>
                <a:latin typeface="Montserrat Medium" pitchFamily="2" charset="0"/>
                <a:cs typeface="Montserrat"/>
              </a:rPr>
              <a:t>xperts</a:t>
            </a:r>
            <a:endParaRPr sz="1200" dirty="0">
              <a:solidFill>
                <a:schemeClr val="bg1"/>
              </a:solidFill>
              <a:latin typeface="Montserrat Medium" pitchFamily="2" charset="0"/>
              <a:cs typeface="Montserrat"/>
            </a:endParaRPr>
          </a:p>
        </p:txBody>
      </p:sp>
      <p:sp>
        <p:nvSpPr>
          <p:cNvPr id="1362" name="object 119">
            <a:extLst>
              <a:ext uri="{FF2B5EF4-FFF2-40B4-BE49-F238E27FC236}">
                <a16:creationId xmlns:a16="http://schemas.microsoft.com/office/drawing/2014/main" id="{C7F05978-FC55-B4CD-0816-332457418EFA}"/>
              </a:ext>
            </a:extLst>
          </p:cNvPr>
          <p:cNvSpPr txBox="1"/>
          <p:nvPr/>
        </p:nvSpPr>
        <p:spPr>
          <a:xfrm>
            <a:off x="2029955" y="5868341"/>
            <a:ext cx="1862939" cy="579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kern="0"/>
            </a:defPPr>
            <a:lvl1pPr marL="12700" marR="5080" algn="r">
              <a:lnSpc>
                <a:spcPct val="100000"/>
              </a:lnSpc>
              <a:spcBef>
                <a:spcPts val="95"/>
              </a:spcBef>
              <a:defRPr sz="1000">
                <a:solidFill>
                  <a:srgbClr val="371354"/>
                </a:solidFill>
                <a:latin typeface="Montserrat"/>
                <a:cs typeface="Montserrat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sz="1200" dirty="0">
                <a:solidFill>
                  <a:schemeClr val="bg1"/>
                </a:solidFill>
                <a:latin typeface="Montserrat Medium" pitchFamily="2" charset="0"/>
              </a:rPr>
              <a:t>Multi-site, </a:t>
            </a:r>
            <a:r>
              <a:rPr lang="en-US" sz="1200" dirty="0">
                <a:solidFill>
                  <a:schemeClr val="bg1"/>
                </a:solidFill>
                <a:latin typeface="Montserrat Medium" pitchFamily="2" charset="0"/>
              </a:rPr>
              <a:t>M</a:t>
            </a:r>
            <a:r>
              <a:rPr sz="1200" dirty="0">
                <a:solidFill>
                  <a:schemeClr val="bg1"/>
                </a:solidFill>
                <a:latin typeface="Montserrat Medium" pitchFamily="2" charset="0"/>
              </a:rPr>
              <a:t>ulti-region </a:t>
            </a:r>
            <a:r>
              <a:rPr lang="en-US" sz="1200" dirty="0">
                <a:solidFill>
                  <a:schemeClr val="bg1"/>
                </a:solidFill>
                <a:latin typeface="Montserrat Medium" pitchFamily="2" charset="0"/>
              </a:rPr>
              <a:t>P</a:t>
            </a:r>
            <a:r>
              <a:rPr sz="1200" dirty="0">
                <a:solidFill>
                  <a:schemeClr val="bg1"/>
                </a:solidFill>
                <a:latin typeface="Montserrat Medium" pitchFamily="2" charset="0"/>
              </a:rPr>
              <a:t>roduction for </a:t>
            </a:r>
            <a:endParaRPr lang="en-US" sz="1200" dirty="0">
              <a:solidFill>
                <a:schemeClr val="bg1"/>
              </a:solidFill>
              <a:latin typeface="Montserrat Medium" pitchFamily="2" charset="0"/>
            </a:endParaRPr>
          </a:p>
          <a:p>
            <a:pPr algn="l"/>
            <a:r>
              <a:rPr lang="en-US" sz="1200" dirty="0">
                <a:solidFill>
                  <a:schemeClr val="bg1"/>
                </a:solidFill>
                <a:latin typeface="Montserrat Medium" pitchFamily="2" charset="0"/>
              </a:rPr>
              <a:t>R</a:t>
            </a:r>
            <a:r>
              <a:rPr sz="1200" dirty="0">
                <a:solidFill>
                  <a:schemeClr val="bg1"/>
                </a:solidFill>
                <a:latin typeface="Montserrat Medium" pitchFamily="2" charset="0"/>
              </a:rPr>
              <a:t>isk </a:t>
            </a:r>
            <a:r>
              <a:rPr lang="en-US" sz="1200" dirty="0">
                <a:solidFill>
                  <a:schemeClr val="bg1"/>
                </a:solidFill>
                <a:latin typeface="Montserrat Medium" pitchFamily="2" charset="0"/>
              </a:rPr>
              <a:t>M</a:t>
            </a:r>
            <a:r>
              <a:rPr sz="1200" dirty="0">
                <a:solidFill>
                  <a:schemeClr val="bg1"/>
                </a:solidFill>
                <a:latin typeface="Montserrat Medium" pitchFamily="2" charset="0"/>
              </a:rPr>
              <a:t>itigation</a:t>
            </a:r>
          </a:p>
        </p:txBody>
      </p:sp>
      <p:pic>
        <p:nvPicPr>
          <p:cNvPr id="1366" name="Picture 1365" descr="A picture containing text, mollusk, wheel&#10;&#10;Description automatically generated">
            <a:extLst>
              <a:ext uri="{FF2B5EF4-FFF2-40B4-BE49-F238E27FC236}">
                <a16:creationId xmlns:a16="http://schemas.microsoft.com/office/drawing/2014/main" id="{08213E65-B363-2071-9FB8-EA2061EE76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88" y="5944351"/>
            <a:ext cx="1276862" cy="388251"/>
          </a:xfrm>
          <a:prstGeom prst="rect">
            <a:avLst/>
          </a:prstGeom>
        </p:spPr>
      </p:pic>
      <p:sp>
        <p:nvSpPr>
          <p:cNvPr id="1359" name="TextBox 1358">
            <a:extLst>
              <a:ext uri="{FF2B5EF4-FFF2-40B4-BE49-F238E27FC236}">
                <a16:creationId xmlns:a16="http://schemas.microsoft.com/office/drawing/2014/main" id="{38EE482A-301C-FA87-FEA2-30237519F58D}"/>
              </a:ext>
            </a:extLst>
          </p:cNvPr>
          <p:cNvSpPr txBox="1"/>
          <p:nvPr/>
        </p:nvSpPr>
        <p:spPr>
          <a:xfrm>
            <a:off x="3520148" y="4554733"/>
            <a:ext cx="2108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62461"/>
                </a:solidFill>
                <a:latin typeface="Montserrat" pitchFamily="2" charset="0"/>
              </a:rPr>
              <a:t>700</a:t>
            </a:r>
            <a:r>
              <a:rPr lang="en-US" sz="2400" b="1" baseline="34000" dirty="0">
                <a:solidFill>
                  <a:srgbClr val="462461"/>
                </a:solidFill>
                <a:latin typeface="Montserrat" pitchFamily="2" charset="0"/>
              </a:rPr>
              <a:t>+ </a:t>
            </a:r>
            <a:r>
              <a:rPr lang="en-US" sz="2400" b="1" dirty="0">
                <a:solidFill>
                  <a:srgbClr val="462461"/>
                </a:solidFill>
                <a:latin typeface="Montserrat" pitchFamily="2" charset="0"/>
              </a:rPr>
              <a:t>Million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BE5848-C994-FCF6-05FE-35CECA67F739}"/>
              </a:ext>
            </a:extLst>
          </p:cNvPr>
          <p:cNvSpPr txBox="1"/>
          <p:nvPr/>
        </p:nvSpPr>
        <p:spPr>
          <a:xfrm>
            <a:off x="2980817" y="4339179"/>
            <a:ext cx="30483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6200" tIns="38100" rIns="76200" bIns="38100" numCol="1" anchor="t" anchorCtr="0" compatLnSpc="1"/>
          <a:lstStyle>
            <a:defPPr>
              <a:defRPr kern="0"/>
            </a:defPPr>
            <a:lvl1pPr algn="l" defTabSz="1219151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1600" b="0" i="0" cap="none" spc="0">
                <a:ln>
                  <a:noFill/>
                </a:ln>
                <a:solidFill>
                  <a:srgbClr val="371455"/>
                </a:solidFill>
                <a:effectLst/>
                <a:latin typeface="Montserrat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US" b="1" dirty="0">
                <a:solidFill>
                  <a:srgbClr val="AE9FBA"/>
                </a:solidFill>
              </a:rPr>
              <a:t>ANNUAL PRODUCTION</a:t>
            </a:r>
          </a:p>
        </p:txBody>
      </p:sp>
      <p:sp>
        <p:nvSpPr>
          <p:cNvPr id="1345" name="object 119">
            <a:extLst>
              <a:ext uri="{FF2B5EF4-FFF2-40B4-BE49-F238E27FC236}">
                <a16:creationId xmlns:a16="http://schemas.microsoft.com/office/drawing/2014/main" id="{AFFCBFC8-DA51-72BB-D971-26430E77E144}"/>
              </a:ext>
            </a:extLst>
          </p:cNvPr>
          <p:cNvSpPr txBox="1"/>
          <p:nvPr/>
        </p:nvSpPr>
        <p:spPr>
          <a:xfrm>
            <a:off x="3662461" y="4910522"/>
            <a:ext cx="1930416" cy="296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6200" tIns="38100" rIns="76200" bIns="38100" numCol="1" anchor="t" anchorCtr="0" compatLnSpc="1"/>
          <a:lstStyle>
            <a:defPPr>
              <a:defRPr kern="0"/>
            </a:defPPr>
            <a:lvl1pPr algn="l" defTabSz="1219151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1600" b="1" i="0" cap="none" spc="0">
                <a:ln>
                  <a:noFill/>
                </a:ln>
                <a:solidFill>
                  <a:srgbClr val="AE9FBA"/>
                </a:solidFill>
                <a:effectLst/>
                <a:latin typeface="Montserrat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r"/>
            <a:r>
              <a:rPr lang="en-US" sz="1100" b="0" dirty="0">
                <a:solidFill>
                  <a:srgbClr val="371455"/>
                </a:solidFill>
              </a:rPr>
              <a:t>Units Manufactured </a:t>
            </a:r>
            <a:endParaRPr sz="1100" b="0" dirty="0">
              <a:solidFill>
                <a:srgbClr val="371455"/>
              </a:solidFill>
            </a:endParaRPr>
          </a:p>
        </p:txBody>
      </p:sp>
      <p:pic>
        <p:nvPicPr>
          <p:cNvPr id="1368" name="Picture 1367" descr="Icon&#10;&#10;Description automatically generated">
            <a:extLst>
              <a:ext uri="{FF2B5EF4-FFF2-40B4-BE49-F238E27FC236}">
                <a16:creationId xmlns:a16="http://schemas.microsoft.com/office/drawing/2014/main" id="{F7A3799C-8954-8C98-83E5-4B5C5317EA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031" y="4777410"/>
            <a:ext cx="481587" cy="461665"/>
          </a:xfrm>
          <a:prstGeom prst="rect">
            <a:avLst/>
          </a:prstGeom>
        </p:spPr>
      </p:pic>
      <p:pic>
        <p:nvPicPr>
          <p:cNvPr id="1388" name="Picture 1387" descr="Icon&#10;&#10;Description automatically generated">
            <a:extLst>
              <a:ext uri="{FF2B5EF4-FFF2-40B4-BE49-F238E27FC236}">
                <a16:creationId xmlns:a16="http://schemas.microsoft.com/office/drawing/2014/main" id="{C4482885-A8A2-1E7E-ED00-677C3CD624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706" y="5914495"/>
            <a:ext cx="619466" cy="434107"/>
          </a:xfrm>
          <a:prstGeom prst="rect">
            <a:avLst/>
          </a:prstGeom>
        </p:spPr>
      </p:pic>
      <p:pic>
        <p:nvPicPr>
          <p:cNvPr id="1390" name="Picture 13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47846FD8-9682-EA78-7658-3BAA1C508D6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" t="7091" r="78698" b="8271"/>
          <a:stretch/>
        </p:blipFill>
        <p:spPr>
          <a:xfrm>
            <a:off x="6907407" y="5763129"/>
            <a:ext cx="795906" cy="774716"/>
          </a:xfrm>
          <a:prstGeom prst="rect">
            <a:avLst/>
          </a:prstGeom>
        </p:spPr>
      </p:pic>
      <p:pic>
        <p:nvPicPr>
          <p:cNvPr id="1403" name="Picture 1402" descr="Icon&#10;&#10;Description automatically generated">
            <a:extLst>
              <a:ext uri="{FF2B5EF4-FFF2-40B4-BE49-F238E27FC236}">
                <a16:creationId xmlns:a16="http://schemas.microsoft.com/office/drawing/2014/main" id="{97103580-C8F9-24B6-A003-7619722856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606" y="5563320"/>
            <a:ext cx="1094727" cy="1094727"/>
          </a:xfrm>
          <a:prstGeom prst="rect">
            <a:avLst/>
          </a:prstGeom>
        </p:spPr>
      </p:pic>
      <p:sp>
        <p:nvSpPr>
          <p:cNvPr id="897" name="Slide Number Placeholder 4">
            <a:extLst>
              <a:ext uri="{FF2B5EF4-FFF2-40B4-BE49-F238E27FC236}">
                <a16:creationId xmlns:a16="http://schemas.microsoft.com/office/drawing/2014/main" id="{C3967FF4-FE3C-9FB5-62B1-74D0E414D5E1}"/>
              </a:ext>
            </a:extLst>
          </p:cNvPr>
          <p:cNvSpPr txBox="1">
            <a:spLocks/>
          </p:cNvSpPr>
          <p:nvPr/>
        </p:nvSpPr>
        <p:spPr>
          <a:xfrm>
            <a:off x="9448800" y="6356350"/>
            <a:ext cx="2390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 b="1">
                <a:solidFill>
                  <a:srgbClr val="371455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3EE92-8331-4989-98D8-2777A4753E36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07D11-F666-54EB-CF92-4CF3081080C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63943" y="363005"/>
            <a:ext cx="6333645" cy="2526853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wrap="square" lIns="76200" tIns="76200" rIns="76200" bIns="38100" rtlCol="0" anchor="t"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000" dirty="0">
                <a:solidFill>
                  <a:srgbClr val="371455"/>
                </a:solidFill>
                <a:latin typeface="Montserrat" panose="00000500000000000000" pitchFamily="50" charset="0"/>
              </a:rPr>
              <a:t>We enable systems and machines to </a:t>
            </a:r>
            <a:r>
              <a:rPr lang="en-US" sz="2000" b="1" dirty="0">
                <a:solidFill>
                  <a:srgbClr val="371455"/>
                </a:solidFill>
                <a:latin typeface="Montserrat" panose="00000500000000000000" pitchFamily="50" charset="0"/>
              </a:rPr>
              <a:t>sense, detect and respond </a:t>
            </a:r>
            <a:r>
              <a:rPr lang="en-US" sz="2000" dirty="0">
                <a:solidFill>
                  <a:srgbClr val="371455"/>
                </a:solidFill>
                <a:latin typeface="Montserrat" panose="00000500000000000000" pitchFamily="50" charset="0"/>
              </a:rPr>
              <a:t>to their environments </a:t>
            </a:r>
            <a:r>
              <a:rPr lang="en-US" sz="2000" b="1" dirty="0">
                <a:solidFill>
                  <a:srgbClr val="371455"/>
                </a:solidFill>
                <a:latin typeface="Montserrat" panose="00000500000000000000" pitchFamily="50" charset="0"/>
              </a:rPr>
              <a:t>at heightened levels</a:t>
            </a:r>
            <a:r>
              <a:rPr lang="en-US" sz="2000" dirty="0">
                <a:solidFill>
                  <a:srgbClr val="371455"/>
                </a:solidFill>
                <a:latin typeface="Montserrat" panose="00000500000000000000" pitchFamily="50" charset="0"/>
              </a:rPr>
              <a:t>.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000" dirty="0">
                <a:solidFill>
                  <a:srgbClr val="371455"/>
                </a:solidFill>
                <a:latin typeface="Montserrat" panose="00000500000000000000" pitchFamily="50" charset="0"/>
              </a:rPr>
              <a:t>Sensience’s </a:t>
            </a:r>
            <a:r>
              <a:rPr lang="en-US" sz="2000" b="1" dirty="0">
                <a:solidFill>
                  <a:srgbClr val="371455"/>
                </a:solidFill>
                <a:latin typeface="Montserrat" panose="00000500000000000000" pitchFamily="50" charset="0"/>
              </a:rPr>
              <a:t>advanced</a:t>
            </a:r>
            <a:r>
              <a:rPr lang="en-US" sz="2000" dirty="0">
                <a:solidFill>
                  <a:srgbClr val="371455"/>
                </a:solidFill>
                <a:latin typeface="Montserrat" panose="00000500000000000000" pitchFamily="50" charset="0"/>
              </a:rPr>
              <a:t> sensing technology, coupled with its exceptional sealing and limiting </a:t>
            </a:r>
            <a:br>
              <a:rPr lang="en-US" sz="2000" dirty="0">
                <a:solidFill>
                  <a:srgbClr val="371455"/>
                </a:solidFill>
                <a:latin typeface="Montserrat" panose="00000500000000000000" pitchFamily="50" charset="0"/>
              </a:rPr>
            </a:br>
            <a:r>
              <a:rPr lang="en-US" sz="2000" dirty="0">
                <a:solidFill>
                  <a:srgbClr val="371455"/>
                </a:solidFill>
                <a:latin typeface="Montserrat" panose="00000500000000000000" pitchFamily="50" charset="0"/>
              </a:rPr>
              <a:t>components, </a:t>
            </a:r>
            <a:r>
              <a:rPr lang="en-US" sz="2000" b="1" dirty="0">
                <a:solidFill>
                  <a:srgbClr val="371455"/>
                </a:solidFill>
                <a:latin typeface="Montserrat" panose="00000500000000000000" pitchFamily="50" charset="0"/>
              </a:rPr>
              <a:t>seamlessly integrates </a:t>
            </a:r>
            <a:r>
              <a:rPr lang="en-US" sz="2000" dirty="0">
                <a:solidFill>
                  <a:srgbClr val="371455"/>
                </a:solidFill>
                <a:latin typeface="Montserrat" panose="00000500000000000000" pitchFamily="50" charset="0"/>
              </a:rPr>
              <a:t>with the world’s leading brands and products, spanning from household appliances to electric vehicles. </a:t>
            </a:r>
          </a:p>
        </p:txBody>
      </p:sp>
      <p:grpSp>
        <p:nvGrpSpPr>
          <p:cNvPr id="2" name="object 11">
            <a:extLst>
              <a:ext uri="{FF2B5EF4-FFF2-40B4-BE49-F238E27FC236}">
                <a16:creationId xmlns:a16="http://schemas.microsoft.com/office/drawing/2014/main" id="{BEDD7DED-AD2B-C568-7A08-118AFDBC7320}"/>
              </a:ext>
            </a:extLst>
          </p:cNvPr>
          <p:cNvGrpSpPr/>
          <p:nvPr/>
        </p:nvGrpSpPr>
        <p:grpSpPr>
          <a:xfrm>
            <a:off x="6066998" y="3732273"/>
            <a:ext cx="1577233" cy="1464072"/>
            <a:chOff x="682783" y="2604770"/>
            <a:chExt cx="2050414" cy="2051050"/>
          </a:xfrm>
        </p:grpSpPr>
        <p:sp>
          <p:nvSpPr>
            <p:cNvPr id="4" name="object 12">
              <a:extLst>
                <a:ext uri="{FF2B5EF4-FFF2-40B4-BE49-F238E27FC236}">
                  <a16:creationId xmlns:a16="http://schemas.microsoft.com/office/drawing/2014/main" id="{21E11066-1A38-45E1-B988-38761604401A}"/>
                </a:ext>
              </a:extLst>
            </p:cNvPr>
            <p:cNvSpPr/>
            <p:nvPr/>
          </p:nvSpPr>
          <p:spPr>
            <a:xfrm>
              <a:off x="1707768" y="2614295"/>
              <a:ext cx="1016000" cy="1922780"/>
            </a:xfrm>
            <a:custGeom>
              <a:avLst/>
              <a:gdLst/>
              <a:ahLst/>
              <a:cxnLst/>
              <a:rect l="l" t="t" r="r" b="b"/>
              <a:pathLst>
                <a:path w="1016000" h="1922779">
                  <a:moveTo>
                    <a:pt x="0" y="0"/>
                  </a:moveTo>
                  <a:lnTo>
                    <a:pt x="0" y="1015618"/>
                  </a:lnTo>
                  <a:lnTo>
                    <a:pt x="456819" y="1922652"/>
                  </a:lnTo>
                  <a:lnTo>
                    <a:pt x="500787" y="1899141"/>
                  </a:lnTo>
                  <a:lnTo>
                    <a:pt x="543276" y="1873679"/>
                  </a:lnTo>
                  <a:lnTo>
                    <a:pt x="584242" y="1846339"/>
                  </a:lnTo>
                  <a:lnTo>
                    <a:pt x="623641" y="1817191"/>
                  </a:lnTo>
                  <a:lnTo>
                    <a:pt x="661428" y="1786308"/>
                  </a:lnTo>
                  <a:lnTo>
                    <a:pt x="697560" y="1753763"/>
                  </a:lnTo>
                  <a:lnTo>
                    <a:pt x="731992" y="1719625"/>
                  </a:lnTo>
                  <a:lnTo>
                    <a:pt x="764679" y="1683969"/>
                  </a:lnTo>
                  <a:lnTo>
                    <a:pt x="795578" y="1646864"/>
                  </a:lnTo>
                  <a:lnTo>
                    <a:pt x="824644" y="1608384"/>
                  </a:lnTo>
                  <a:lnTo>
                    <a:pt x="851834" y="1568599"/>
                  </a:lnTo>
                  <a:lnTo>
                    <a:pt x="877102" y="1527583"/>
                  </a:lnTo>
                  <a:lnTo>
                    <a:pt x="900405" y="1485406"/>
                  </a:lnTo>
                  <a:lnTo>
                    <a:pt x="921699" y="1442140"/>
                  </a:lnTo>
                  <a:lnTo>
                    <a:pt x="940939" y="1397858"/>
                  </a:lnTo>
                  <a:lnTo>
                    <a:pt x="958081" y="1352631"/>
                  </a:lnTo>
                  <a:lnTo>
                    <a:pt x="973081" y="1306531"/>
                  </a:lnTo>
                  <a:lnTo>
                    <a:pt x="985894" y="1259629"/>
                  </a:lnTo>
                  <a:lnTo>
                    <a:pt x="996477" y="1211999"/>
                  </a:lnTo>
                  <a:lnTo>
                    <a:pt x="1004785" y="1163710"/>
                  </a:lnTo>
                  <a:lnTo>
                    <a:pt x="1010774" y="1114836"/>
                  </a:lnTo>
                  <a:lnTo>
                    <a:pt x="1014400" y="1065448"/>
                  </a:lnTo>
                  <a:lnTo>
                    <a:pt x="1015619" y="1015618"/>
                  </a:lnTo>
                  <a:lnTo>
                    <a:pt x="1014513" y="967805"/>
                  </a:lnTo>
                  <a:lnTo>
                    <a:pt x="1011230" y="920560"/>
                  </a:lnTo>
                  <a:lnTo>
                    <a:pt x="1005817" y="873934"/>
                  </a:lnTo>
                  <a:lnTo>
                    <a:pt x="998323" y="827975"/>
                  </a:lnTo>
                  <a:lnTo>
                    <a:pt x="988798" y="782731"/>
                  </a:lnTo>
                  <a:lnTo>
                    <a:pt x="977289" y="738252"/>
                  </a:lnTo>
                  <a:lnTo>
                    <a:pt x="963846" y="694586"/>
                  </a:lnTo>
                  <a:lnTo>
                    <a:pt x="948518" y="651782"/>
                  </a:lnTo>
                  <a:lnTo>
                    <a:pt x="931352" y="609888"/>
                  </a:lnTo>
                  <a:lnTo>
                    <a:pt x="912398" y="568954"/>
                  </a:lnTo>
                  <a:lnTo>
                    <a:pt x="891705" y="529028"/>
                  </a:lnTo>
                  <a:lnTo>
                    <a:pt x="869321" y="490159"/>
                  </a:lnTo>
                  <a:lnTo>
                    <a:pt x="845296" y="452395"/>
                  </a:lnTo>
                  <a:lnTo>
                    <a:pt x="819677" y="415786"/>
                  </a:lnTo>
                  <a:lnTo>
                    <a:pt x="792514" y="380380"/>
                  </a:lnTo>
                  <a:lnTo>
                    <a:pt x="763855" y="346226"/>
                  </a:lnTo>
                  <a:lnTo>
                    <a:pt x="733749" y="313373"/>
                  </a:lnTo>
                  <a:lnTo>
                    <a:pt x="702245" y="281869"/>
                  </a:lnTo>
                  <a:lnTo>
                    <a:pt x="669392" y="251763"/>
                  </a:lnTo>
                  <a:lnTo>
                    <a:pt x="635238" y="223104"/>
                  </a:lnTo>
                  <a:lnTo>
                    <a:pt x="599832" y="195941"/>
                  </a:lnTo>
                  <a:lnTo>
                    <a:pt x="563223" y="170322"/>
                  </a:lnTo>
                  <a:lnTo>
                    <a:pt x="525459" y="146297"/>
                  </a:lnTo>
                  <a:lnTo>
                    <a:pt x="486590" y="123913"/>
                  </a:lnTo>
                  <a:lnTo>
                    <a:pt x="446664" y="103220"/>
                  </a:lnTo>
                  <a:lnTo>
                    <a:pt x="405730" y="84266"/>
                  </a:lnTo>
                  <a:lnTo>
                    <a:pt x="363836" y="67100"/>
                  </a:lnTo>
                  <a:lnTo>
                    <a:pt x="321032" y="51772"/>
                  </a:lnTo>
                  <a:lnTo>
                    <a:pt x="277366" y="38329"/>
                  </a:lnTo>
                  <a:lnTo>
                    <a:pt x="232887" y="26820"/>
                  </a:lnTo>
                  <a:lnTo>
                    <a:pt x="187643" y="17295"/>
                  </a:lnTo>
                  <a:lnTo>
                    <a:pt x="141684" y="9801"/>
                  </a:lnTo>
                  <a:lnTo>
                    <a:pt x="95058" y="4388"/>
                  </a:lnTo>
                  <a:lnTo>
                    <a:pt x="47813" y="1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713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13">
              <a:extLst>
                <a:ext uri="{FF2B5EF4-FFF2-40B4-BE49-F238E27FC236}">
                  <a16:creationId xmlns:a16="http://schemas.microsoft.com/office/drawing/2014/main" id="{B41DA278-A8F3-C9E1-8C1D-A8B0F18EC473}"/>
                </a:ext>
              </a:extLst>
            </p:cNvPr>
            <p:cNvSpPr/>
            <p:nvPr/>
          </p:nvSpPr>
          <p:spPr>
            <a:xfrm>
              <a:off x="1707768" y="2614295"/>
              <a:ext cx="1016000" cy="1922780"/>
            </a:xfrm>
            <a:custGeom>
              <a:avLst/>
              <a:gdLst/>
              <a:ahLst/>
              <a:cxnLst/>
              <a:rect l="l" t="t" r="r" b="b"/>
              <a:pathLst>
                <a:path w="1016000" h="1922779">
                  <a:moveTo>
                    <a:pt x="0" y="0"/>
                  </a:moveTo>
                  <a:lnTo>
                    <a:pt x="47813" y="1105"/>
                  </a:lnTo>
                  <a:lnTo>
                    <a:pt x="95058" y="4388"/>
                  </a:lnTo>
                  <a:lnTo>
                    <a:pt x="141684" y="9801"/>
                  </a:lnTo>
                  <a:lnTo>
                    <a:pt x="187643" y="17295"/>
                  </a:lnTo>
                  <a:lnTo>
                    <a:pt x="232887" y="26820"/>
                  </a:lnTo>
                  <a:lnTo>
                    <a:pt x="277366" y="38329"/>
                  </a:lnTo>
                  <a:lnTo>
                    <a:pt x="321032" y="51772"/>
                  </a:lnTo>
                  <a:lnTo>
                    <a:pt x="363836" y="67100"/>
                  </a:lnTo>
                  <a:lnTo>
                    <a:pt x="405730" y="84266"/>
                  </a:lnTo>
                  <a:lnTo>
                    <a:pt x="446664" y="103220"/>
                  </a:lnTo>
                  <a:lnTo>
                    <a:pt x="486590" y="123913"/>
                  </a:lnTo>
                  <a:lnTo>
                    <a:pt x="525459" y="146297"/>
                  </a:lnTo>
                  <a:lnTo>
                    <a:pt x="563223" y="170322"/>
                  </a:lnTo>
                  <a:lnTo>
                    <a:pt x="599832" y="195941"/>
                  </a:lnTo>
                  <a:lnTo>
                    <a:pt x="635238" y="223104"/>
                  </a:lnTo>
                  <a:lnTo>
                    <a:pt x="669392" y="251763"/>
                  </a:lnTo>
                  <a:lnTo>
                    <a:pt x="702245" y="281869"/>
                  </a:lnTo>
                  <a:lnTo>
                    <a:pt x="733749" y="313373"/>
                  </a:lnTo>
                  <a:lnTo>
                    <a:pt x="763855" y="346226"/>
                  </a:lnTo>
                  <a:lnTo>
                    <a:pt x="792514" y="380380"/>
                  </a:lnTo>
                  <a:lnTo>
                    <a:pt x="819677" y="415786"/>
                  </a:lnTo>
                  <a:lnTo>
                    <a:pt x="845296" y="452395"/>
                  </a:lnTo>
                  <a:lnTo>
                    <a:pt x="869321" y="490159"/>
                  </a:lnTo>
                  <a:lnTo>
                    <a:pt x="891705" y="529028"/>
                  </a:lnTo>
                  <a:lnTo>
                    <a:pt x="912398" y="568954"/>
                  </a:lnTo>
                  <a:lnTo>
                    <a:pt x="931352" y="609888"/>
                  </a:lnTo>
                  <a:lnTo>
                    <a:pt x="948518" y="651782"/>
                  </a:lnTo>
                  <a:lnTo>
                    <a:pt x="963846" y="694586"/>
                  </a:lnTo>
                  <a:lnTo>
                    <a:pt x="977289" y="738252"/>
                  </a:lnTo>
                  <a:lnTo>
                    <a:pt x="988798" y="782731"/>
                  </a:lnTo>
                  <a:lnTo>
                    <a:pt x="998323" y="827975"/>
                  </a:lnTo>
                  <a:lnTo>
                    <a:pt x="1005817" y="873934"/>
                  </a:lnTo>
                  <a:lnTo>
                    <a:pt x="1011230" y="920560"/>
                  </a:lnTo>
                  <a:lnTo>
                    <a:pt x="1014513" y="967805"/>
                  </a:lnTo>
                  <a:lnTo>
                    <a:pt x="1015619" y="1015618"/>
                  </a:lnTo>
                  <a:lnTo>
                    <a:pt x="1014400" y="1065448"/>
                  </a:lnTo>
                  <a:lnTo>
                    <a:pt x="1010774" y="1114836"/>
                  </a:lnTo>
                  <a:lnTo>
                    <a:pt x="1004785" y="1163710"/>
                  </a:lnTo>
                  <a:lnTo>
                    <a:pt x="996477" y="1211999"/>
                  </a:lnTo>
                  <a:lnTo>
                    <a:pt x="985894" y="1259629"/>
                  </a:lnTo>
                  <a:lnTo>
                    <a:pt x="973081" y="1306531"/>
                  </a:lnTo>
                  <a:lnTo>
                    <a:pt x="958081" y="1352631"/>
                  </a:lnTo>
                  <a:lnTo>
                    <a:pt x="940939" y="1397858"/>
                  </a:lnTo>
                  <a:lnTo>
                    <a:pt x="921699" y="1442140"/>
                  </a:lnTo>
                  <a:lnTo>
                    <a:pt x="900405" y="1485406"/>
                  </a:lnTo>
                  <a:lnTo>
                    <a:pt x="877102" y="1527583"/>
                  </a:lnTo>
                  <a:lnTo>
                    <a:pt x="851834" y="1568599"/>
                  </a:lnTo>
                  <a:lnTo>
                    <a:pt x="824644" y="1608384"/>
                  </a:lnTo>
                  <a:lnTo>
                    <a:pt x="795578" y="1646864"/>
                  </a:lnTo>
                  <a:lnTo>
                    <a:pt x="764679" y="1683969"/>
                  </a:lnTo>
                  <a:lnTo>
                    <a:pt x="731992" y="1719625"/>
                  </a:lnTo>
                  <a:lnTo>
                    <a:pt x="697560" y="1753763"/>
                  </a:lnTo>
                  <a:lnTo>
                    <a:pt x="661428" y="1786308"/>
                  </a:lnTo>
                  <a:lnTo>
                    <a:pt x="623641" y="1817191"/>
                  </a:lnTo>
                  <a:lnTo>
                    <a:pt x="584242" y="1846339"/>
                  </a:lnTo>
                  <a:lnTo>
                    <a:pt x="543276" y="1873679"/>
                  </a:lnTo>
                  <a:lnTo>
                    <a:pt x="500787" y="1899141"/>
                  </a:lnTo>
                  <a:lnTo>
                    <a:pt x="456819" y="1922652"/>
                  </a:lnTo>
                  <a:lnTo>
                    <a:pt x="0" y="1015618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14">
              <a:extLst>
                <a:ext uri="{FF2B5EF4-FFF2-40B4-BE49-F238E27FC236}">
                  <a16:creationId xmlns:a16="http://schemas.microsoft.com/office/drawing/2014/main" id="{83BB488E-CF52-5CCA-4C96-8611F83A7E14}"/>
                </a:ext>
              </a:extLst>
            </p:cNvPr>
            <p:cNvSpPr/>
            <p:nvPr/>
          </p:nvSpPr>
          <p:spPr>
            <a:xfrm>
              <a:off x="780415" y="3629914"/>
              <a:ext cx="1384300" cy="1016000"/>
            </a:xfrm>
            <a:custGeom>
              <a:avLst/>
              <a:gdLst/>
              <a:ahLst/>
              <a:cxnLst/>
              <a:rect l="l" t="t" r="r" b="b"/>
              <a:pathLst>
                <a:path w="1384300" h="1016000">
                  <a:moveTo>
                    <a:pt x="927354" y="0"/>
                  </a:moveTo>
                  <a:lnTo>
                    <a:pt x="0" y="414019"/>
                  </a:lnTo>
                  <a:lnTo>
                    <a:pt x="9912" y="435514"/>
                  </a:lnTo>
                  <a:lnTo>
                    <a:pt x="20319" y="456819"/>
                  </a:lnTo>
                  <a:lnTo>
                    <a:pt x="42813" y="499015"/>
                  </a:lnTo>
                  <a:lnTo>
                    <a:pt x="66996" y="539725"/>
                  </a:lnTo>
                  <a:lnTo>
                    <a:pt x="92803" y="578926"/>
                  </a:lnTo>
                  <a:lnTo>
                    <a:pt x="120169" y="616596"/>
                  </a:lnTo>
                  <a:lnTo>
                    <a:pt x="149027" y="652714"/>
                  </a:lnTo>
                  <a:lnTo>
                    <a:pt x="179314" y="687259"/>
                  </a:lnTo>
                  <a:lnTo>
                    <a:pt x="210962" y="720207"/>
                  </a:lnTo>
                  <a:lnTo>
                    <a:pt x="243907" y="751539"/>
                  </a:lnTo>
                  <a:lnTo>
                    <a:pt x="278084" y="781232"/>
                  </a:lnTo>
                  <a:lnTo>
                    <a:pt x="313426" y="809264"/>
                  </a:lnTo>
                  <a:lnTo>
                    <a:pt x="349867" y="835614"/>
                  </a:lnTo>
                  <a:lnTo>
                    <a:pt x="387344" y="860260"/>
                  </a:lnTo>
                  <a:lnTo>
                    <a:pt x="425789" y="883181"/>
                  </a:lnTo>
                  <a:lnTo>
                    <a:pt x="465138" y="904354"/>
                  </a:lnTo>
                  <a:lnTo>
                    <a:pt x="505325" y="923759"/>
                  </a:lnTo>
                  <a:lnTo>
                    <a:pt x="546285" y="941373"/>
                  </a:lnTo>
                  <a:lnTo>
                    <a:pt x="587952" y="957175"/>
                  </a:lnTo>
                  <a:lnTo>
                    <a:pt x="630260" y="971143"/>
                  </a:lnTo>
                  <a:lnTo>
                    <a:pt x="673144" y="983256"/>
                  </a:lnTo>
                  <a:lnTo>
                    <a:pt x="716539" y="993492"/>
                  </a:lnTo>
                  <a:lnTo>
                    <a:pt x="760378" y="1001828"/>
                  </a:lnTo>
                  <a:lnTo>
                    <a:pt x="804597" y="1008245"/>
                  </a:lnTo>
                  <a:lnTo>
                    <a:pt x="849130" y="1012719"/>
                  </a:lnTo>
                  <a:lnTo>
                    <a:pt x="893912" y="1015229"/>
                  </a:lnTo>
                  <a:lnTo>
                    <a:pt x="938876" y="1015754"/>
                  </a:lnTo>
                  <a:lnTo>
                    <a:pt x="983958" y="1014271"/>
                  </a:lnTo>
                  <a:lnTo>
                    <a:pt x="1029092" y="1010760"/>
                  </a:lnTo>
                  <a:lnTo>
                    <a:pt x="1074213" y="1005198"/>
                  </a:lnTo>
                  <a:lnTo>
                    <a:pt x="1119254" y="997565"/>
                  </a:lnTo>
                  <a:lnTo>
                    <a:pt x="1164151" y="987837"/>
                  </a:lnTo>
                  <a:lnTo>
                    <a:pt x="1208837" y="975994"/>
                  </a:lnTo>
                  <a:lnTo>
                    <a:pt x="1253248" y="962014"/>
                  </a:lnTo>
                  <a:lnTo>
                    <a:pt x="1297318" y="945875"/>
                  </a:lnTo>
                  <a:lnTo>
                    <a:pt x="1340981" y="927555"/>
                  </a:lnTo>
                  <a:lnTo>
                    <a:pt x="1384173" y="907034"/>
                  </a:lnTo>
                  <a:lnTo>
                    <a:pt x="927354" y="0"/>
                  </a:lnTo>
                  <a:close/>
                </a:path>
              </a:pathLst>
            </a:custGeom>
            <a:solidFill>
              <a:srgbClr val="936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15">
              <a:extLst>
                <a:ext uri="{FF2B5EF4-FFF2-40B4-BE49-F238E27FC236}">
                  <a16:creationId xmlns:a16="http://schemas.microsoft.com/office/drawing/2014/main" id="{B31A7924-D03A-1554-BBD9-C46A65DD825E}"/>
                </a:ext>
              </a:extLst>
            </p:cNvPr>
            <p:cNvSpPr/>
            <p:nvPr/>
          </p:nvSpPr>
          <p:spPr>
            <a:xfrm>
              <a:off x="780415" y="3629914"/>
              <a:ext cx="1384300" cy="1016000"/>
            </a:xfrm>
            <a:custGeom>
              <a:avLst/>
              <a:gdLst/>
              <a:ahLst/>
              <a:cxnLst/>
              <a:rect l="l" t="t" r="r" b="b"/>
              <a:pathLst>
                <a:path w="1384300" h="1016000">
                  <a:moveTo>
                    <a:pt x="1384173" y="907034"/>
                  </a:moveTo>
                  <a:lnTo>
                    <a:pt x="1340981" y="927555"/>
                  </a:lnTo>
                  <a:lnTo>
                    <a:pt x="1297318" y="945875"/>
                  </a:lnTo>
                  <a:lnTo>
                    <a:pt x="1253248" y="962014"/>
                  </a:lnTo>
                  <a:lnTo>
                    <a:pt x="1208837" y="975994"/>
                  </a:lnTo>
                  <a:lnTo>
                    <a:pt x="1164151" y="987837"/>
                  </a:lnTo>
                  <a:lnTo>
                    <a:pt x="1119254" y="997565"/>
                  </a:lnTo>
                  <a:lnTo>
                    <a:pt x="1074213" y="1005198"/>
                  </a:lnTo>
                  <a:lnTo>
                    <a:pt x="1029092" y="1010760"/>
                  </a:lnTo>
                  <a:lnTo>
                    <a:pt x="983958" y="1014271"/>
                  </a:lnTo>
                  <a:lnTo>
                    <a:pt x="938876" y="1015754"/>
                  </a:lnTo>
                  <a:lnTo>
                    <a:pt x="893912" y="1015229"/>
                  </a:lnTo>
                  <a:lnTo>
                    <a:pt x="849130" y="1012719"/>
                  </a:lnTo>
                  <a:lnTo>
                    <a:pt x="804597" y="1008245"/>
                  </a:lnTo>
                  <a:lnTo>
                    <a:pt x="760378" y="1001828"/>
                  </a:lnTo>
                  <a:lnTo>
                    <a:pt x="716539" y="993492"/>
                  </a:lnTo>
                  <a:lnTo>
                    <a:pt x="673144" y="983256"/>
                  </a:lnTo>
                  <a:lnTo>
                    <a:pt x="630260" y="971143"/>
                  </a:lnTo>
                  <a:lnTo>
                    <a:pt x="587952" y="957175"/>
                  </a:lnTo>
                  <a:lnTo>
                    <a:pt x="546285" y="941373"/>
                  </a:lnTo>
                  <a:lnTo>
                    <a:pt x="505325" y="923759"/>
                  </a:lnTo>
                  <a:lnTo>
                    <a:pt x="465138" y="904354"/>
                  </a:lnTo>
                  <a:lnTo>
                    <a:pt x="425789" y="883181"/>
                  </a:lnTo>
                  <a:lnTo>
                    <a:pt x="387344" y="860260"/>
                  </a:lnTo>
                  <a:lnTo>
                    <a:pt x="349867" y="835614"/>
                  </a:lnTo>
                  <a:lnTo>
                    <a:pt x="313426" y="809264"/>
                  </a:lnTo>
                  <a:lnTo>
                    <a:pt x="278084" y="781232"/>
                  </a:lnTo>
                  <a:lnTo>
                    <a:pt x="243907" y="751539"/>
                  </a:lnTo>
                  <a:lnTo>
                    <a:pt x="210962" y="720207"/>
                  </a:lnTo>
                  <a:lnTo>
                    <a:pt x="179314" y="687259"/>
                  </a:lnTo>
                  <a:lnTo>
                    <a:pt x="149027" y="652714"/>
                  </a:lnTo>
                  <a:lnTo>
                    <a:pt x="120169" y="616596"/>
                  </a:lnTo>
                  <a:lnTo>
                    <a:pt x="92803" y="578926"/>
                  </a:lnTo>
                  <a:lnTo>
                    <a:pt x="66996" y="539725"/>
                  </a:lnTo>
                  <a:lnTo>
                    <a:pt x="42813" y="499015"/>
                  </a:lnTo>
                  <a:lnTo>
                    <a:pt x="20319" y="456819"/>
                  </a:lnTo>
                  <a:lnTo>
                    <a:pt x="0" y="414019"/>
                  </a:lnTo>
                  <a:lnTo>
                    <a:pt x="927354" y="0"/>
                  </a:lnTo>
                  <a:lnTo>
                    <a:pt x="1384173" y="907034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6">
              <a:extLst>
                <a:ext uri="{FF2B5EF4-FFF2-40B4-BE49-F238E27FC236}">
                  <a16:creationId xmlns:a16="http://schemas.microsoft.com/office/drawing/2014/main" id="{DB99C5F6-77A8-6FA9-0129-7630436C4FAC}"/>
                </a:ext>
              </a:extLst>
            </p:cNvPr>
            <p:cNvSpPr/>
            <p:nvPr/>
          </p:nvSpPr>
          <p:spPr>
            <a:xfrm>
              <a:off x="692308" y="3187192"/>
              <a:ext cx="1016000" cy="857250"/>
            </a:xfrm>
            <a:custGeom>
              <a:avLst/>
              <a:gdLst/>
              <a:ahLst/>
              <a:cxnLst/>
              <a:rect l="l" t="t" r="r" b="b"/>
              <a:pathLst>
                <a:path w="1016000" h="857250">
                  <a:moveTo>
                    <a:pt x="101441" y="0"/>
                  </a:moveTo>
                  <a:lnTo>
                    <a:pt x="80839" y="45329"/>
                  </a:lnTo>
                  <a:lnTo>
                    <a:pt x="62567" y="91385"/>
                  </a:lnTo>
                  <a:lnTo>
                    <a:pt x="46626" y="138083"/>
                  </a:lnTo>
                  <a:lnTo>
                    <a:pt x="33017" y="185336"/>
                  </a:lnTo>
                  <a:lnTo>
                    <a:pt x="21741" y="233056"/>
                  </a:lnTo>
                  <a:lnTo>
                    <a:pt x="12800" y="281159"/>
                  </a:lnTo>
                  <a:lnTo>
                    <a:pt x="6196" y="329557"/>
                  </a:lnTo>
                  <a:lnTo>
                    <a:pt x="1928" y="378164"/>
                  </a:lnTo>
                  <a:lnTo>
                    <a:pt x="0" y="426894"/>
                  </a:lnTo>
                  <a:lnTo>
                    <a:pt x="411" y="475661"/>
                  </a:lnTo>
                  <a:lnTo>
                    <a:pt x="3164" y="524377"/>
                  </a:lnTo>
                  <a:lnTo>
                    <a:pt x="8259" y="572958"/>
                  </a:lnTo>
                  <a:lnTo>
                    <a:pt x="15699" y="621315"/>
                  </a:lnTo>
                  <a:lnTo>
                    <a:pt x="25484" y="669364"/>
                  </a:lnTo>
                  <a:lnTo>
                    <a:pt x="37616" y="717017"/>
                  </a:lnTo>
                  <a:lnTo>
                    <a:pt x="52096" y="764189"/>
                  </a:lnTo>
                  <a:lnTo>
                    <a:pt x="68926" y="810792"/>
                  </a:lnTo>
                  <a:lnTo>
                    <a:pt x="88106" y="856742"/>
                  </a:lnTo>
                  <a:lnTo>
                    <a:pt x="1015460" y="442722"/>
                  </a:lnTo>
                  <a:lnTo>
                    <a:pt x="101441" y="0"/>
                  </a:lnTo>
                  <a:close/>
                </a:path>
              </a:pathLst>
            </a:custGeom>
            <a:solidFill>
              <a:srgbClr val="D6CF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7">
              <a:extLst>
                <a:ext uri="{FF2B5EF4-FFF2-40B4-BE49-F238E27FC236}">
                  <a16:creationId xmlns:a16="http://schemas.microsoft.com/office/drawing/2014/main" id="{EC4F62AC-FAB7-F999-B949-5D01037F0906}"/>
                </a:ext>
              </a:extLst>
            </p:cNvPr>
            <p:cNvSpPr/>
            <p:nvPr/>
          </p:nvSpPr>
          <p:spPr>
            <a:xfrm>
              <a:off x="692308" y="3187192"/>
              <a:ext cx="1016000" cy="857250"/>
            </a:xfrm>
            <a:custGeom>
              <a:avLst/>
              <a:gdLst/>
              <a:ahLst/>
              <a:cxnLst/>
              <a:rect l="l" t="t" r="r" b="b"/>
              <a:pathLst>
                <a:path w="1016000" h="857250">
                  <a:moveTo>
                    <a:pt x="88106" y="856742"/>
                  </a:moveTo>
                  <a:lnTo>
                    <a:pt x="68926" y="810792"/>
                  </a:lnTo>
                  <a:lnTo>
                    <a:pt x="52096" y="764189"/>
                  </a:lnTo>
                  <a:lnTo>
                    <a:pt x="37616" y="717017"/>
                  </a:lnTo>
                  <a:lnTo>
                    <a:pt x="25484" y="669364"/>
                  </a:lnTo>
                  <a:lnTo>
                    <a:pt x="15699" y="621315"/>
                  </a:lnTo>
                  <a:lnTo>
                    <a:pt x="8259" y="572958"/>
                  </a:lnTo>
                  <a:lnTo>
                    <a:pt x="3164" y="524377"/>
                  </a:lnTo>
                  <a:lnTo>
                    <a:pt x="411" y="475661"/>
                  </a:lnTo>
                  <a:lnTo>
                    <a:pt x="0" y="426894"/>
                  </a:lnTo>
                  <a:lnTo>
                    <a:pt x="1928" y="378164"/>
                  </a:lnTo>
                  <a:lnTo>
                    <a:pt x="6196" y="329557"/>
                  </a:lnTo>
                  <a:lnTo>
                    <a:pt x="12800" y="281159"/>
                  </a:lnTo>
                  <a:lnTo>
                    <a:pt x="21741" y="233056"/>
                  </a:lnTo>
                  <a:lnTo>
                    <a:pt x="33017" y="185336"/>
                  </a:lnTo>
                  <a:lnTo>
                    <a:pt x="46626" y="138083"/>
                  </a:lnTo>
                  <a:lnTo>
                    <a:pt x="62567" y="91385"/>
                  </a:lnTo>
                  <a:lnTo>
                    <a:pt x="80839" y="45329"/>
                  </a:lnTo>
                  <a:lnTo>
                    <a:pt x="101441" y="0"/>
                  </a:lnTo>
                  <a:lnTo>
                    <a:pt x="1015460" y="442722"/>
                  </a:lnTo>
                  <a:lnTo>
                    <a:pt x="88106" y="856742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8">
              <a:extLst>
                <a:ext uri="{FF2B5EF4-FFF2-40B4-BE49-F238E27FC236}">
                  <a16:creationId xmlns:a16="http://schemas.microsoft.com/office/drawing/2014/main" id="{7F55B0FF-B507-4BAF-FE6E-4F4ADD29FEFC}"/>
                </a:ext>
              </a:extLst>
            </p:cNvPr>
            <p:cNvSpPr/>
            <p:nvPr/>
          </p:nvSpPr>
          <p:spPr>
            <a:xfrm>
              <a:off x="793750" y="2769362"/>
              <a:ext cx="914400" cy="861060"/>
            </a:xfrm>
            <a:custGeom>
              <a:avLst/>
              <a:gdLst/>
              <a:ahLst/>
              <a:cxnLst/>
              <a:rect l="l" t="t" r="r" b="b"/>
              <a:pathLst>
                <a:path w="914400" h="861060">
                  <a:moveTo>
                    <a:pt x="374662" y="0"/>
                  </a:moveTo>
                  <a:lnTo>
                    <a:pt x="331374" y="28704"/>
                  </a:lnTo>
                  <a:lnTo>
                    <a:pt x="289729" y="59487"/>
                  </a:lnTo>
                  <a:lnTo>
                    <a:pt x="249797" y="92276"/>
                  </a:lnTo>
                  <a:lnTo>
                    <a:pt x="211643" y="126995"/>
                  </a:lnTo>
                  <a:lnTo>
                    <a:pt x="175335" y="163570"/>
                  </a:lnTo>
                  <a:lnTo>
                    <a:pt x="140939" y="201927"/>
                  </a:lnTo>
                  <a:lnTo>
                    <a:pt x="108524" y="241991"/>
                  </a:lnTo>
                  <a:lnTo>
                    <a:pt x="78155" y="283687"/>
                  </a:lnTo>
                  <a:lnTo>
                    <a:pt x="49900" y="326942"/>
                  </a:lnTo>
                  <a:lnTo>
                    <a:pt x="23826" y="371681"/>
                  </a:lnTo>
                  <a:lnTo>
                    <a:pt x="0" y="417829"/>
                  </a:lnTo>
                  <a:lnTo>
                    <a:pt x="914019" y="860551"/>
                  </a:lnTo>
                  <a:lnTo>
                    <a:pt x="37466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9">
              <a:extLst>
                <a:ext uri="{FF2B5EF4-FFF2-40B4-BE49-F238E27FC236}">
                  <a16:creationId xmlns:a16="http://schemas.microsoft.com/office/drawing/2014/main" id="{C2900DEB-6DD4-484C-CB99-879311040FF4}"/>
                </a:ext>
              </a:extLst>
            </p:cNvPr>
            <p:cNvSpPr/>
            <p:nvPr/>
          </p:nvSpPr>
          <p:spPr>
            <a:xfrm>
              <a:off x="793750" y="2769362"/>
              <a:ext cx="914400" cy="861060"/>
            </a:xfrm>
            <a:custGeom>
              <a:avLst/>
              <a:gdLst/>
              <a:ahLst/>
              <a:cxnLst/>
              <a:rect l="l" t="t" r="r" b="b"/>
              <a:pathLst>
                <a:path w="914400" h="861060">
                  <a:moveTo>
                    <a:pt x="0" y="417829"/>
                  </a:moveTo>
                  <a:lnTo>
                    <a:pt x="23826" y="371681"/>
                  </a:lnTo>
                  <a:lnTo>
                    <a:pt x="49900" y="326942"/>
                  </a:lnTo>
                  <a:lnTo>
                    <a:pt x="78155" y="283687"/>
                  </a:lnTo>
                  <a:lnTo>
                    <a:pt x="108524" y="241991"/>
                  </a:lnTo>
                  <a:lnTo>
                    <a:pt x="140939" y="201927"/>
                  </a:lnTo>
                  <a:lnTo>
                    <a:pt x="175335" y="163570"/>
                  </a:lnTo>
                  <a:lnTo>
                    <a:pt x="211643" y="126995"/>
                  </a:lnTo>
                  <a:lnTo>
                    <a:pt x="249797" y="92276"/>
                  </a:lnTo>
                  <a:lnTo>
                    <a:pt x="289729" y="59487"/>
                  </a:lnTo>
                  <a:lnTo>
                    <a:pt x="331374" y="28704"/>
                  </a:lnTo>
                  <a:lnTo>
                    <a:pt x="374662" y="0"/>
                  </a:lnTo>
                  <a:lnTo>
                    <a:pt x="914019" y="860551"/>
                  </a:lnTo>
                  <a:lnTo>
                    <a:pt x="0" y="417829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20">
              <a:extLst>
                <a:ext uri="{FF2B5EF4-FFF2-40B4-BE49-F238E27FC236}">
                  <a16:creationId xmlns:a16="http://schemas.microsoft.com/office/drawing/2014/main" id="{E2564AE4-EE31-8D4F-0A43-00AAB2A6245C}"/>
                </a:ext>
              </a:extLst>
            </p:cNvPr>
            <p:cNvSpPr/>
            <p:nvPr/>
          </p:nvSpPr>
          <p:spPr>
            <a:xfrm>
              <a:off x="1168412" y="2614295"/>
              <a:ext cx="539750" cy="1016000"/>
            </a:xfrm>
            <a:custGeom>
              <a:avLst/>
              <a:gdLst/>
              <a:ahLst/>
              <a:cxnLst/>
              <a:rect l="l" t="t" r="r" b="b"/>
              <a:pathLst>
                <a:path w="539750" h="1016000">
                  <a:moveTo>
                    <a:pt x="539356" y="0"/>
                  </a:moveTo>
                  <a:lnTo>
                    <a:pt x="487443" y="1327"/>
                  </a:lnTo>
                  <a:lnTo>
                    <a:pt x="435815" y="5291"/>
                  </a:lnTo>
                  <a:lnTo>
                    <a:pt x="384570" y="11863"/>
                  </a:lnTo>
                  <a:lnTo>
                    <a:pt x="333805" y="21017"/>
                  </a:lnTo>
                  <a:lnTo>
                    <a:pt x="283615" y="32725"/>
                  </a:lnTo>
                  <a:lnTo>
                    <a:pt x="234099" y="46960"/>
                  </a:lnTo>
                  <a:lnTo>
                    <a:pt x="185352" y="63693"/>
                  </a:lnTo>
                  <a:lnTo>
                    <a:pt x="137472" y="82898"/>
                  </a:lnTo>
                  <a:lnTo>
                    <a:pt x="90555" y="104547"/>
                  </a:lnTo>
                  <a:lnTo>
                    <a:pt x="44699" y="128612"/>
                  </a:lnTo>
                  <a:lnTo>
                    <a:pt x="0" y="155066"/>
                  </a:lnTo>
                  <a:lnTo>
                    <a:pt x="539356" y="1015618"/>
                  </a:lnTo>
                  <a:lnTo>
                    <a:pt x="539356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21">
              <a:extLst>
                <a:ext uri="{FF2B5EF4-FFF2-40B4-BE49-F238E27FC236}">
                  <a16:creationId xmlns:a16="http://schemas.microsoft.com/office/drawing/2014/main" id="{779104DB-F98A-EAA5-F2DB-C725D14E0944}"/>
                </a:ext>
              </a:extLst>
            </p:cNvPr>
            <p:cNvSpPr/>
            <p:nvPr/>
          </p:nvSpPr>
          <p:spPr>
            <a:xfrm>
              <a:off x="1168412" y="2614295"/>
              <a:ext cx="539750" cy="1016000"/>
            </a:xfrm>
            <a:custGeom>
              <a:avLst/>
              <a:gdLst/>
              <a:ahLst/>
              <a:cxnLst/>
              <a:rect l="l" t="t" r="r" b="b"/>
              <a:pathLst>
                <a:path w="539750" h="1016000">
                  <a:moveTo>
                    <a:pt x="0" y="155066"/>
                  </a:moveTo>
                  <a:lnTo>
                    <a:pt x="44699" y="128612"/>
                  </a:lnTo>
                  <a:lnTo>
                    <a:pt x="90555" y="104547"/>
                  </a:lnTo>
                  <a:lnTo>
                    <a:pt x="137472" y="82898"/>
                  </a:lnTo>
                  <a:lnTo>
                    <a:pt x="185352" y="63693"/>
                  </a:lnTo>
                  <a:lnTo>
                    <a:pt x="234099" y="46960"/>
                  </a:lnTo>
                  <a:lnTo>
                    <a:pt x="283615" y="32725"/>
                  </a:lnTo>
                  <a:lnTo>
                    <a:pt x="333805" y="21017"/>
                  </a:lnTo>
                  <a:lnTo>
                    <a:pt x="384570" y="11863"/>
                  </a:lnTo>
                  <a:lnTo>
                    <a:pt x="435815" y="5291"/>
                  </a:lnTo>
                  <a:lnTo>
                    <a:pt x="487443" y="1327"/>
                  </a:lnTo>
                  <a:lnTo>
                    <a:pt x="539356" y="0"/>
                  </a:lnTo>
                  <a:lnTo>
                    <a:pt x="539356" y="1015618"/>
                  </a:lnTo>
                  <a:lnTo>
                    <a:pt x="0" y="155066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22">
            <a:extLst>
              <a:ext uri="{FF2B5EF4-FFF2-40B4-BE49-F238E27FC236}">
                <a16:creationId xmlns:a16="http://schemas.microsoft.com/office/drawing/2014/main" id="{B99545D0-897D-2029-5C09-33AF26BE70EA}"/>
              </a:ext>
            </a:extLst>
          </p:cNvPr>
          <p:cNvGrpSpPr/>
          <p:nvPr/>
        </p:nvGrpSpPr>
        <p:grpSpPr>
          <a:xfrm>
            <a:off x="7781505" y="4058379"/>
            <a:ext cx="94881" cy="86690"/>
            <a:chOff x="2810636" y="3182492"/>
            <a:chExt cx="102870" cy="102870"/>
          </a:xfrm>
        </p:grpSpPr>
        <p:sp>
          <p:nvSpPr>
            <p:cNvPr id="16" name="object 23">
              <a:extLst>
                <a:ext uri="{FF2B5EF4-FFF2-40B4-BE49-F238E27FC236}">
                  <a16:creationId xmlns:a16="http://schemas.microsoft.com/office/drawing/2014/main" id="{B3E5B7CC-8128-3CE2-465F-1AF4E34601FE}"/>
                </a:ext>
              </a:extLst>
            </p:cNvPr>
            <p:cNvSpPr/>
            <p:nvPr/>
          </p:nvSpPr>
          <p:spPr>
            <a:xfrm>
              <a:off x="2820161" y="3192017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19" h="83820">
                  <a:moveTo>
                    <a:pt x="83819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83819" y="83820"/>
                  </a:lnTo>
                  <a:lnTo>
                    <a:pt x="83819" y="0"/>
                  </a:lnTo>
                  <a:close/>
                </a:path>
              </a:pathLst>
            </a:custGeom>
            <a:solidFill>
              <a:srgbClr val="3713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4">
              <a:extLst>
                <a:ext uri="{FF2B5EF4-FFF2-40B4-BE49-F238E27FC236}">
                  <a16:creationId xmlns:a16="http://schemas.microsoft.com/office/drawing/2014/main" id="{65A8F6C3-678D-D298-F516-75CA72C57A58}"/>
                </a:ext>
              </a:extLst>
            </p:cNvPr>
            <p:cNvSpPr/>
            <p:nvPr/>
          </p:nvSpPr>
          <p:spPr>
            <a:xfrm>
              <a:off x="2820161" y="3192017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19" h="83820">
                  <a:moveTo>
                    <a:pt x="0" y="83820"/>
                  </a:moveTo>
                  <a:lnTo>
                    <a:pt x="83819" y="83820"/>
                  </a:lnTo>
                  <a:lnTo>
                    <a:pt x="83819" y="0"/>
                  </a:lnTo>
                  <a:lnTo>
                    <a:pt x="0" y="0"/>
                  </a:lnTo>
                  <a:lnTo>
                    <a:pt x="0" y="83820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25">
            <a:extLst>
              <a:ext uri="{FF2B5EF4-FFF2-40B4-BE49-F238E27FC236}">
                <a16:creationId xmlns:a16="http://schemas.microsoft.com/office/drawing/2014/main" id="{D544B63E-6282-B116-507D-27D59FB7A19C}"/>
              </a:ext>
            </a:extLst>
          </p:cNvPr>
          <p:cNvGrpSpPr/>
          <p:nvPr/>
        </p:nvGrpSpPr>
        <p:grpSpPr>
          <a:xfrm>
            <a:off x="7790290" y="4258773"/>
            <a:ext cx="94881" cy="86690"/>
            <a:chOff x="2810636" y="3400425"/>
            <a:chExt cx="102870" cy="102870"/>
          </a:xfrm>
        </p:grpSpPr>
        <p:sp>
          <p:nvSpPr>
            <p:cNvPr id="20" name="object 26">
              <a:extLst>
                <a:ext uri="{FF2B5EF4-FFF2-40B4-BE49-F238E27FC236}">
                  <a16:creationId xmlns:a16="http://schemas.microsoft.com/office/drawing/2014/main" id="{A0E14754-270B-CDE0-0DD7-C5B90046E38B}"/>
                </a:ext>
              </a:extLst>
            </p:cNvPr>
            <p:cNvSpPr/>
            <p:nvPr/>
          </p:nvSpPr>
          <p:spPr>
            <a:xfrm>
              <a:off x="2820161" y="3409950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19" h="83820">
                  <a:moveTo>
                    <a:pt x="83819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83819" y="83820"/>
                  </a:lnTo>
                  <a:lnTo>
                    <a:pt x="83819" y="0"/>
                  </a:lnTo>
                  <a:close/>
                </a:path>
              </a:pathLst>
            </a:custGeom>
            <a:solidFill>
              <a:srgbClr val="936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7">
              <a:extLst>
                <a:ext uri="{FF2B5EF4-FFF2-40B4-BE49-F238E27FC236}">
                  <a16:creationId xmlns:a16="http://schemas.microsoft.com/office/drawing/2014/main" id="{5546E6F1-32D5-9663-0968-F6366AF35342}"/>
                </a:ext>
              </a:extLst>
            </p:cNvPr>
            <p:cNvSpPr/>
            <p:nvPr/>
          </p:nvSpPr>
          <p:spPr>
            <a:xfrm>
              <a:off x="2820161" y="3409950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19" h="83820">
                  <a:moveTo>
                    <a:pt x="0" y="83820"/>
                  </a:moveTo>
                  <a:lnTo>
                    <a:pt x="83819" y="83820"/>
                  </a:lnTo>
                  <a:lnTo>
                    <a:pt x="83819" y="0"/>
                  </a:lnTo>
                  <a:lnTo>
                    <a:pt x="0" y="0"/>
                  </a:lnTo>
                  <a:lnTo>
                    <a:pt x="0" y="83820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8">
            <a:extLst>
              <a:ext uri="{FF2B5EF4-FFF2-40B4-BE49-F238E27FC236}">
                <a16:creationId xmlns:a16="http://schemas.microsoft.com/office/drawing/2014/main" id="{52F6BFC9-EC47-737A-4949-2A68DEB6086D}"/>
              </a:ext>
            </a:extLst>
          </p:cNvPr>
          <p:cNvGrpSpPr/>
          <p:nvPr/>
        </p:nvGrpSpPr>
        <p:grpSpPr>
          <a:xfrm>
            <a:off x="7790289" y="4464438"/>
            <a:ext cx="94881" cy="86690"/>
            <a:chOff x="2810636" y="3616833"/>
            <a:chExt cx="102870" cy="102870"/>
          </a:xfrm>
        </p:grpSpPr>
        <p:sp>
          <p:nvSpPr>
            <p:cNvPr id="23" name="object 29">
              <a:extLst>
                <a:ext uri="{FF2B5EF4-FFF2-40B4-BE49-F238E27FC236}">
                  <a16:creationId xmlns:a16="http://schemas.microsoft.com/office/drawing/2014/main" id="{4C2E3C21-0201-EAB4-D268-21D5733D264D}"/>
                </a:ext>
              </a:extLst>
            </p:cNvPr>
            <p:cNvSpPr/>
            <p:nvPr/>
          </p:nvSpPr>
          <p:spPr>
            <a:xfrm>
              <a:off x="2820161" y="3626358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19" h="83820">
                  <a:moveTo>
                    <a:pt x="83819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83819" y="83820"/>
                  </a:lnTo>
                  <a:lnTo>
                    <a:pt x="83819" y="0"/>
                  </a:lnTo>
                  <a:close/>
                </a:path>
              </a:pathLst>
            </a:custGeom>
            <a:solidFill>
              <a:srgbClr val="D6CF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30">
              <a:extLst>
                <a:ext uri="{FF2B5EF4-FFF2-40B4-BE49-F238E27FC236}">
                  <a16:creationId xmlns:a16="http://schemas.microsoft.com/office/drawing/2014/main" id="{E4D6E4E4-176B-74F9-5947-ADC8C2A17239}"/>
                </a:ext>
              </a:extLst>
            </p:cNvPr>
            <p:cNvSpPr/>
            <p:nvPr/>
          </p:nvSpPr>
          <p:spPr>
            <a:xfrm>
              <a:off x="2820161" y="3626358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19" h="83820">
                  <a:moveTo>
                    <a:pt x="0" y="83820"/>
                  </a:moveTo>
                  <a:lnTo>
                    <a:pt x="83819" y="83820"/>
                  </a:lnTo>
                  <a:lnTo>
                    <a:pt x="83819" y="0"/>
                  </a:lnTo>
                  <a:lnTo>
                    <a:pt x="0" y="0"/>
                  </a:lnTo>
                  <a:lnTo>
                    <a:pt x="0" y="8382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31">
            <a:extLst>
              <a:ext uri="{FF2B5EF4-FFF2-40B4-BE49-F238E27FC236}">
                <a16:creationId xmlns:a16="http://schemas.microsoft.com/office/drawing/2014/main" id="{554681B1-996B-EB1E-C271-EA3042A38B97}"/>
              </a:ext>
            </a:extLst>
          </p:cNvPr>
          <p:cNvGrpSpPr/>
          <p:nvPr/>
        </p:nvGrpSpPr>
        <p:grpSpPr>
          <a:xfrm>
            <a:off x="7790288" y="4641981"/>
            <a:ext cx="94881" cy="86690"/>
            <a:chOff x="2810636" y="3834765"/>
            <a:chExt cx="102870" cy="102870"/>
          </a:xfrm>
        </p:grpSpPr>
        <p:sp>
          <p:nvSpPr>
            <p:cNvPr id="28" name="object 32">
              <a:extLst>
                <a:ext uri="{FF2B5EF4-FFF2-40B4-BE49-F238E27FC236}">
                  <a16:creationId xmlns:a16="http://schemas.microsoft.com/office/drawing/2014/main" id="{34A0E619-7583-578D-5C1A-B419D287699A}"/>
                </a:ext>
              </a:extLst>
            </p:cNvPr>
            <p:cNvSpPr/>
            <p:nvPr/>
          </p:nvSpPr>
          <p:spPr>
            <a:xfrm>
              <a:off x="2820161" y="3844290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19" h="83820">
                  <a:moveTo>
                    <a:pt x="83819" y="0"/>
                  </a:moveTo>
                  <a:lnTo>
                    <a:pt x="0" y="0"/>
                  </a:lnTo>
                  <a:lnTo>
                    <a:pt x="0" y="83819"/>
                  </a:lnTo>
                  <a:lnTo>
                    <a:pt x="83819" y="83819"/>
                  </a:lnTo>
                  <a:lnTo>
                    <a:pt x="8381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33">
              <a:extLst>
                <a:ext uri="{FF2B5EF4-FFF2-40B4-BE49-F238E27FC236}">
                  <a16:creationId xmlns:a16="http://schemas.microsoft.com/office/drawing/2014/main" id="{BA20FDA6-52A0-429C-3E03-C7AF49760F1E}"/>
                </a:ext>
              </a:extLst>
            </p:cNvPr>
            <p:cNvSpPr/>
            <p:nvPr/>
          </p:nvSpPr>
          <p:spPr>
            <a:xfrm>
              <a:off x="2820161" y="3844290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19" h="83820">
                  <a:moveTo>
                    <a:pt x="0" y="83819"/>
                  </a:moveTo>
                  <a:lnTo>
                    <a:pt x="83819" y="83819"/>
                  </a:lnTo>
                  <a:lnTo>
                    <a:pt x="83819" y="0"/>
                  </a:lnTo>
                  <a:lnTo>
                    <a:pt x="0" y="0"/>
                  </a:lnTo>
                  <a:lnTo>
                    <a:pt x="0" y="83819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4">
            <a:extLst>
              <a:ext uri="{FF2B5EF4-FFF2-40B4-BE49-F238E27FC236}">
                <a16:creationId xmlns:a16="http://schemas.microsoft.com/office/drawing/2014/main" id="{19FF99F8-2F16-6B61-38E9-4DD6678B3941}"/>
              </a:ext>
            </a:extLst>
          </p:cNvPr>
          <p:cNvGrpSpPr/>
          <p:nvPr/>
        </p:nvGrpSpPr>
        <p:grpSpPr>
          <a:xfrm>
            <a:off x="7790834" y="4840668"/>
            <a:ext cx="94881" cy="86690"/>
            <a:chOff x="2810636" y="4051172"/>
            <a:chExt cx="102870" cy="102870"/>
          </a:xfrm>
        </p:grpSpPr>
        <p:sp>
          <p:nvSpPr>
            <p:cNvPr id="31" name="object 35">
              <a:extLst>
                <a:ext uri="{FF2B5EF4-FFF2-40B4-BE49-F238E27FC236}">
                  <a16:creationId xmlns:a16="http://schemas.microsoft.com/office/drawing/2014/main" id="{4DD1939A-294D-E7FF-8597-1F25B549BCF9}"/>
                </a:ext>
              </a:extLst>
            </p:cNvPr>
            <p:cNvSpPr/>
            <p:nvPr/>
          </p:nvSpPr>
          <p:spPr>
            <a:xfrm>
              <a:off x="2820161" y="4060697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19" h="83820">
                  <a:moveTo>
                    <a:pt x="83819" y="0"/>
                  </a:moveTo>
                  <a:lnTo>
                    <a:pt x="0" y="0"/>
                  </a:lnTo>
                  <a:lnTo>
                    <a:pt x="0" y="83819"/>
                  </a:lnTo>
                  <a:lnTo>
                    <a:pt x="83819" y="83819"/>
                  </a:lnTo>
                  <a:lnTo>
                    <a:pt x="83819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6">
              <a:extLst>
                <a:ext uri="{FF2B5EF4-FFF2-40B4-BE49-F238E27FC236}">
                  <a16:creationId xmlns:a16="http://schemas.microsoft.com/office/drawing/2014/main" id="{D5567C70-35A6-3FE7-2CF1-0B61EF7A0BD8}"/>
                </a:ext>
              </a:extLst>
            </p:cNvPr>
            <p:cNvSpPr/>
            <p:nvPr/>
          </p:nvSpPr>
          <p:spPr>
            <a:xfrm>
              <a:off x="2820161" y="4060697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19" h="83820">
                  <a:moveTo>
                    <a:pt x="0" y="83819"/>
                  </a:moveTo>
                  <a:lnTo>
                    <a:pt x="83819" y="83819"/>
                  </a:lnTo>
                  <a:lnTo>
                    <a:pt x="83819" y="0"/>
                  </a:lnTo>
                  <a:lnTo>
                    <a:pt x="0" y="0"/>
                  </a:lnTo>
                  <a:lnTo>
                    <a:pt x="0" y="83819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7">
            <a:extLst>
              <a:ext uri="{FF2B5EF4-FFF2-40B4-BE49-F238E27FC236}">
                <a16:creationId xmlns:a16="http://schemas.microsoft.com/office/drawing/2014/main" id="{B5D6DB5F-CD9F-9582-D69D-680D27D8CAA0}"/>
              </a:ext>
            </a:extLst>
          </p:cNvPr>
          <p:cNvSpPr txBox="1"/>
          <p:nvPr/>
        </p:nvSpPr>
        <p:spPr>
          <a:xfrm>
            <a:off x="7768158" y="3646873"/>
            <a:ext cx="990984" cy="13290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00" b="1" spc="-10" dirty="0">
                <a:solidFill>
                  <a:srgbClr val="371354"/>
                </a:solidFill>
                <a:latin typeface="Montserrat"/>
                <a:cs typeface="Montserrat"/>
              </a:rPr>
              <a:t>Region</a:t>
            </a:r>
            <a:endParaRPr sz="1200" dirty="0">
              <a:latin typeface="Montserrat"/>
              <a:cs typeface="Montserrat"/>
            </a:endParaRPr>
          </a:p>
          <a:p>
            <a:pPr marL="180975">
              <a:lnSpc>
                <a:spcPct val="100000"/>
              </a:lnSpc>
              <a:spcBef>
                <a:spcPts val="1295"/>
              </a:spcBef>
            </a:pPr>
            <a:r>
              <a:rPr sz="1100" spc="-25" dirty="0">
                <a:solidFill>
                  <a:srgbClr val="371354"/>
                </a:solidFill>
                <a:latin typeface="Montserrat"/>
                <a:cs typeface="Montserrat"/>
              </a:rPr>
              <a:t>US</a:t>
            </a:r>
            <a:endParaRPr sz="1100" dirty="0">
              <a:latin typeface="Montserrat"/>
              <a:cs typeface="Montserrat"/>
            </a:endParaRPr>
          </a:p>
          <a:p>
            <a:pPr marL="180975">
              <a:lnSpc>
                <a:spcPct val="100000"/>
              </a:lnSpc>
              <a:spcBef>
                <a:spcPts val="270"/>
              </a:spcBef>
            </a:pPr>
            <a:r>
              <a:rPr sz="1100" spc="-10" dirty="0">
                <a:solidFill>
                  <a:srgbClr val="371354"/>
                </a:solidFill>
                <a:latin typeface="Montserrat"/>
                <a:cs typeface="Montserrat"/>
              </a:rPr>
              <a:t>China</a:t>
            </a:r>
            <a:endParaRPr sz="1100" dirty="0">
              <a:latin typeface="Montserrat"/>
              <a:cs typeface="Montserrat"/>
            </a:endParaRPr>
          </a:p>
          <a:p>
            <a:pPr marL="180975" marR="5080">
              <a:lnSpc>
                <a:spcPct val="118700"/>
              </a:lnSpc>
            </a:pPr>
            <a:r>
              <a:rPr sz="1100" spc="-10" dirty="0">
                <a:solidFill>
                  <a:srgbClr val="371354"/>
                </a:solidFill>
                <a:latin typeface="Montserrat"/>
                <a:cs typeface="Montserrat"/>
              </a:rPr>
              <a:t>Europe Americas </a:t>
            </a:r>
            <a:r>
              <a:rPr sz="1100" dirty="0">
                <a:solidFill>
                  <a:srgbClr val="371354"/>
                </a:solidFill>
                <a:latin typeface="Montserrat"/>
                <a:cs typeface="Montserrat"/>
              </a:rPr>
              <a:t>Rest</a:t>
            </a:r>
            <a:r>
              <a:rPr sz="1100" spc="-10" dirty="0">
                <a:solidFill>
                  <a:srgbClr val="371354"/>
                </a:solidFill>
                <a:latin typeface="Montserrat"/>
                <a:cs typeface="Montserrat"/>
              </a:rPr>
              <a:t> </a:t>
            </a:r>
            <a:r>
              <a:rPr sz="1100" dirty="0">
                <a:solidFill>
                  <a:srgbClr val="371354"/>
                </a:solidFill>
                <a:latin typeface="Montserrat"/>
                <a:cs typeface="Montserrat"/>
              </a:rPr>
              <a:t>of </a:t>
            </a:r>
            <a:r>
              <a:rPr sz="1100" spc="-20" dirty="0">
                <a:solidFill>
                  <a:srgbClr val="371354"/>
                </a:solidFill>
                <a:latin typeface="Montserrat"/>
                <a:cs typeface="Montserrat"/>
              </a:rPr>
              <a:t>Asia</a:t>
            </a:r>
            <a:endParaRPr sz="1100" dirty="0">
              <a:latin typeface="Montserrat"/>
              <a:cs typeface="Montserrat"/>
            </a:endParaRPr>
          </a:p>
        </p:txBody>
      </p:sp>
      <p:grpSp>
        <p:nvGrpSpPr>
          <p:cNvPr id="35" name="object 38">
            <a:extLst>
              <a:ext uri="{FF2B5EF4-FFF2-40B4-BE49-F238E27FC236}">
                <a16:creationId xmlns:a16="http://schemas.microsoft.com/office/drawing/2014/main" id="{6ADB6FD2-9906-385E-25E5-C439DDCFFAFC}"/>
              </a:ext>
            </a:extLst>
          </p:cNvPr>
          <p:cNvGrpSpPr/>
          <p:nvPr/>
        </p:nvGrpSpPr>
        <p:grpSpPr>
          <a:xfrm>
            <a:off x="9076466" y="3725694"/>
            <a:ext cx="1494297" cy="1416238"/>
            <a:chOff x="4083505" y="2523363"/>
            <a:chExt cx="2050414" cy="2050414"/>
          </a:xfrm>
        </p:grpSpPr>
        <p:sp>
          <p:nvSpPr>
            <p:cNvPr id="36" name="object 39">
              <a:extLst>
                <a:ext uri="{FF2B5EF4-FFF2-40B4-BE49-F238E27FC236}">
                  <a16:creationId xmlns:a16="http://schemas.microsoft.com/office/drawing/2014/main" id="{EB3A46FF-9E7D-416E-82F5-71C9F87EE668}"/>
                </a:ext>
              </a:extLst>
            </p:cNvPr>
            <p:cNvSpPr/>
            <p:nvPr/>
          </p:nvSpPr>
          <p:spPr>
            <a:xfrm>
              <a:off x="5108575" y="2532888"/>
              <a:ext cx="1016000" cy="1934845"/>
            </a:xfrm>
            <a:custGeom>
              <a:avLst/>
              <a:gdLst/>
              <a:ahLst/>
              <a:cxnLst/>
              <a:rect l="l" t="t" r="r" b="b"/>
              <a:pathLst>
                <a:path w="1016000" h="1934845">
                  <a:moveTo>
                    <a:pt x="0" y="0"/>
                  </a:moveTo>
                  <a:lnTo>
                    <a:pt x="0" y="1015619"/>
                  </a:lnTo>
                  <a:lnTo>
                    <a:pt x="432435" y="1934464"/>
                  </a:lnTo>
                  <a:lnTo>
                    <a:pt x="476254" y="1912558"/>
                  </a:lnTo>
                  <a:lnTo>
                    <a:pt x="518690" y="1888733"/>
                  </a:lnTo>
                  <a:lnTo>
                    <a:pt x="559699" y="1863056"/>
                  </a:lnTo>
                  <a:lnTo>
                    <a:pt x="599238" y="1835595"/>
                  </a:lnTo>
                  <a:lnTo>
                    <a:pt x="637265" y="1806416"/>
                  </a:lnTo>
                  <a:lnTo>
                    <a:pt x="673736" y="1775588"/>
                  </a:lnTo>
                  <a:lnTo>
                    <a:pt x="708611" y="1743179"/>
                  </a:lnTo>
                  <a:lnTo>
                    <a:pt x="741844" y="1709255"/>
                  </a:lnTo>
                  <a:lnTo>
                    <a:pt x="773395" y="1673884"/>
                  </a:lnTo>
                  <a:lnTo>
                    <a:pt x="803219" y="1637134"/>
                  </a:lnTo>
                  <a:lnTo>
                    <a:pt x="831275" y="1599072"/>
                  </a:lnTo>
                  <a:lnTo>
                    <a:pt x="857519" y="1559766"/>
                  </a:lnTo>
                  <a:lnTo>
                    <a:pt x="881910" y="1519283"/>
                  </a:lnTo>
                  <a:lnTo>
                    <a:pt x="904403" y="1477691"/>
                  </a:lnTo>
                  <a:lnTo>
                    <a:pt x="924958" y="1435057"/>
                  </a:lnTo>
                  <a:lnTo>
                    <a:pt x="943530" y="1391449"/>
                  </a:lnTo>
                  <a:lnTo>
                    <a:pt x="960077" y="1346935"/>
                  </a:lnTo>
                  <a:lnTo>
                    <a:pt x="974556" y="1301581"/>
                  </a:lnTo>
                  <a:lnTo>
                    <a:pt x="986925" y="1255456"/>
                  </a:lnTo>
                  <a:lnTo>
                    <a:pt x="997141" y="1208626"/>
                  </a:lnTo>
                  <a:lnTo>
                    <a:pt x="1005161" y="1161160"/>
                  </a:lnTo>
                  <a:lnTo>
                    <a:pt x="1010942" y="1113125"/>
                  </a:lnTo>
                  <a:lnTo>
                    <a:pt x="1014442" y="1064589"/>
                  </a:lnTo>
                  <a:lnTo>
                    <a:pt x="1015619" y="1015619"/>
                  </a:lnTo>
                  <a:lnTo>
                    <a:pt x="1014513" y="967805"/>
                  </a:lnTo>
                  <a:lnTo>
                    <a:pt x="1011230" y="920560"/>
                  </a:lnTo>
                  <a:lnTo>
                    <a:pt x="1005817" y="873934"/>
                  </a:lnTo>
                  <a:lnTo>
                    <a:pt x="998323" y="827975"/>
                  </a:lnTo>
                  <a:lnTo>
                    <a:pt x="988798" y="782731"/>
                  </a:lnTo>
                  <a:lnTo>
                    <a:pt x="977289" y="738252"/>
                  </a:lnTo>
                  <a:lnTo>
                    <a:pt x="963846" y="694586"/>
                  </a:lnTo>
                  <a:lnTo>
                    <a:pt x="948518" y="651782"/>
                  </a:lnTo>
                  <a:lnTo>
                    <a:pt x="931352" y="609888"/>
                  </a:lnTo>
                  <a:lnTo>
                    <a:pt x="912398" y="568954"/>
                  </a:lnTo>
                  <a:lnTo>
                    <a:pt x="891705" y="529028"/>
                  </a:lnTo>
                  <a:lnTo>
                    <a:pt x="869321" y="490159"/>
                  </a:lnTo>
                  <a:lnTo>
                    <a:pt x="845296" y="452395"/>
                  </a:lnTo>
                  <a:lnTo>
                    <a:pt x="819677" y="415786"/>
                  </a:lnTo>
                  <a:lnTo>
                    <a:pt x="792514" y="380380"/>
                  </a:lnTo>
                  <a:lnTo>
                    <a:pt x="763855" y="346226"/>
                  </a:lnTo>
                  <a:lnTo>
                    <a:pt x="733749" y="313373"/>
                  </a:lnTo>
                  <a:lnTo>
                    <a:pt x="702245" y="281869"/>
                  </a:lnTo>
                  <a:lnTo>
                    <a:pt x="669392" y="251763"/>
                  </a:lnTo>
                  <a:lnTo>
                    <a:pt x="635238" y="223104"/>
                  </a:lnTo>
                  <a:lnTo>
                    <a:pt x="599832" y="195941"/>
                  </a:lnTo>
                  <a:lnTo>
                    <a:pt x="563223" y="170322"/>
                  </a:lnTo>
                  <a:lnTo>
                    <a:pt x="525459" y="146297"/>
                  </a:lnTo>
                  <a:lnTo>
                    <a:pt x="486590" y="123913"/>
                  </a:lnTo>
                  <a:lnTo>
                    <a:pt x="446664" y="103220"/>
                  </a:lnTo>
                  <a:lnTo>
                    <a:pt x="405730" y="84266"/>
                  </a:lnTo>
                  <a:lnTo>
                    <a:pt x="363836" y="67100"/>
                  </a:lnTo>
                  <a:lnTo>
                    <a:pt x="321032" y="51772"/>
                  </a:lnTo>
                  <a:lnTo>
                    <a:pt x="277366" y="38329"/>
                  </a:lnTo>
                  <a:lnTo>
                    <a:pt x="232887" y="26820"/>
                  </a:lnTo>
                  <a:lnTo>
                    <a:pt x="187643" y="17295"/>
                  </a:lnTo>
                  <a:lnTo>
                    <a:pt x="141684" y="9801"/>
                  </a:lnTo>
                  <a:lnTo>
                    <a:pt x="95058" y="4388"/>
                  </a:lnTo>
                  <a:lnTo>
                    <a:pt x="47813" y="1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713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40">
              <a:extLst>
                <a:ext uri="{FF2B5EF4-FFF2-40B4-BE49-F238E27FC236}">
                  <a16:creationId xmlns:a16="http://schemas.microsoft.com/office/drawing/2014/main" id="{DC037EDD-3DF7-ABD2-D135-3BDD6DB8A5DB}"/>
                </a:ext>
              </a:extLst>
            </p:cNvPr>
            <p:cNvSpPr/>
            <p:nvPr/>
          </p:nvSpPr>
          <p:spPr>
            <a:xfrm>
              <a:off x="5108575" y="2532888"/>
              <a:ext cx="1016000" cy="1934845"/>
            </a:xfrm>
            <a:custGeom>
              <a:avLst/>
              <a:gdLst/>
              <a:ahLst/>
              <a:cxnLst/>
              <a:rect l="l" t="t" r="r" b="b"/>
              <a:pathLst>
                <a:path w="1016000" h="1934845">
                  <a:moveTo>
                    <a:pt x="0" y="0"/>
                  </a:moveTo>
                  <a:lnTo>
                    <a:pt x="47813" y="1105"/>
                  </a:lnTo>
                  <a:lnTo>
                    <a:pt x="95058" y="4388"/>
                  </a:lnTo>
                  <a:lnTo>
                    <a:pt x="141684" y="9801"/>
                  </a:lnTo>
                  <a:lnTo>
                    <a:pt x="187643" y="17295"/>
                  </a:lnTo>
                  <a:lnTo>
                    <a:pt x="232887" y="26820"/>
                  </a:lnTo>
                  <a:lnTo>
                    <a:pt x="277366" y="38329"/>
                  </a:lnTo>
                  <a:lnTo>
                    <a:pt x="321032" y="51772"/>
                  </a:lnTo>
                  <a:lnTo>
                    <a:pt x="363836" y="67100"/>
                  </a:lnTo>
                  <a:lnTo>
                    <a:pt x="405730" y="84266"/>
                  </a:lnTo>
                  <a:lnTo>
                    <a:pt x="446664" y="103220"/>
                  </a:lnTo>
                  <a:lnTo>
                    <a:pt x="486590" y="123913"/>
                  </a:lnTo>
                  <a:lnTo>
                    <a:pt x="525459" y="146297"/>
                  </a:lnTo>
                  <a:lnTo>
                    <a:pt x="563223" y="170322"/>
                  </a:lnTo>
                  <a:lnTo>
                    <a:pt x="599832" y="195941"/>
                  </a:lnTo>
                  <a:lnTo>
                    <a:pt x="635238" y="223104"/>
                  </a:lnTo>
                  <a:lnTo>
                    <a:pt x="669392" y="251763"/>
                  </a:lnTo>
                  <a:lnTo>
                    <a:pt x="702245" y="281869"/>
                  </a:lnTo>
                  <a:lnTo>
                    <a:pt x="733749" y="313373"/>
                  </a:lnTo>
                  <a:lnTo>
                    <a:pt x="763855" y="346226"/>
                  </a:lnTo>
                  <a:lnTo>
                    <a:pt x="792514" y="380380"/>
                  </a:lnTo>
                  <a:lnTo>
                    <a:pt x="819677" y="415786"/>
                  </a:lnTo>
                  <a:lnTo>
                    <a:pt x="845296" y="452395"/>
                  </a:lnTo>
                  <a:lnTo>
                    <a:pt x="869321" y="490159"/>
                  </a:lnTo>
                  <a:lnTo>
                    <a:pt x="891705" y="529028"/>
                  </a:lnTo>
                  <a:lnTo>
                    <a:pt x="912398" y="568954"/>
                  </a:lnTo>
                  <a:lnTo>
                    <a:pt x="931352" y="609888"/>
                  </a:lnTo>
                  <a:lnTo>
                    <a:pt x="948518" y="651782"/>
                  </a:lnTo>
                  <a:lnTo>
                    <a:pt x="963846" y="694586"/>
                  </a:lnTo>
                  <a:lnTo>
                    <a:pt x="977289" y="738252"/>
                  </a:lnTo>
                  <a:lnTo>
                    <a:pt x="988798" y="782731"/>
                  </a:lnTo>
                  <a:lnTo>
                    <a:pt x="998323" y="827975"/>
                  </a:lnTo>
                  <a:lnTo>
                    <a:pt x="1005817" y="873934"/>
                  </a:lnTo>
                  <a:lnTo>
                    <a:pt x="1011230" y="920560"/>
                  </a:lnTo>
                  <a:lnTo>
                    <a:pt x="1014513" y="967805"/>
                  </a:lnTo>
                  <a:lnTo>
                    <a:pt x="1015619" y="1015619"/>
                  </a:lnTo>
                  <a:lnTo>
                    <a:pt x="1014442" y="1064589"/>
                  </a:lnTo>
                  <a:lnTo>
                    <a:pt x="1010942" y="1113125"/>
                  </a:lnTo>
                  <a:lnTo>
                    <a:pt x="1005161" y="1161160"/>
                  </a:lnTo>
                  <a:lnTo>
                    <a:pt x="997141" y="1208626"/>
                  </a:lnTo>
                  <a:lnTo>
                    <a:pt x="986925" y="1255456"/>
                  </a:lnTo>
                  <a:lnTo>
                    <a:pt x="974556" y="1301581"/>
                  </a:lnTo>
                  <a:lnTo>
                    <a:pt x="960077" y="1346935"/>
                  </a:lnTo>
                  <a:lnTo>
                    <a:pt x="943530" y="1391449"/>
                  </a:lnTo>
                  <a:lnTo>
                    <a:pt x="924958" y="1435057"/>
                  </a:lnTo>
                  <a:lnTo>
                    <a:pt x="904403" y="1477691"/>
                  </a:lnTo>
                  <a:lnTo>
                    <a:pt x="881910" y="1519283"/>
                  </a:lnTo>
                  <a:lnTo>
                    <a:pt x="857519" y="1559766"/>
                  </a:lnTo>
                  <a:lnTo>
                    <a:pt x="831275" y="1599072"/>
                  </a:lnTo>
                  <a:lnTo>
                    <a:pt x="803219" y="1637134"/>
                  </a:lnTo>
                  <a:lnTo>
                    <a:pt x="773395" y="1673884"/>
                  </a:lnTo>
                  <a:lnTo>
                    <a:pt x="741844" y="1709255"/>
                  </a:lnTo>
                  <a:lnTo>
                    <a:pt x="708611" y="1743179"/>
                  </a:lnTo>
                  <a:lnTo>
                    <a:pt x="673736" y="1775588"/>
                  </a:lnTo>
                  <a:lnTo>
                    <a:pt x="637265" y="1806416"/>
                  </a:lnTo>
                  <a:lnTo>
                    <a:pt x="599238" y="1835595"/>
                  </a:lnTo>
                  <a:lnTo>
                    <a:pt x="559699" y="1863056"/>
                  </a:lnTo>
                  <a:lnTo>
                    <a:pt x="518690" y="1888733"/>
                  </a:lnTo>
                  <a:lnTo>
                    <a:pt x="476254" y="1912558"/>
                  </a:lnTo>
                  <a:lnTo>
                    <a:pt x="432435" y="1934464"/>
                  </a:lnTo>
                  <a:lnTo>
                    <a:pt x="0" y="1015619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41">
              <a:extLst>
                <a:ext uri="{FF2B5EF4-FFF2-40B4-BE49-F238E27FC236}">
                  <a16:creationId xmlns:a16="http://schemas.microsoft.com/office/drawing/2014/main" id="{E00857D4-0DB1-F3DD-ED76-1CBB9CD5DA76}"/>
                </a:ext>
              </a:extLst>
            </p:cNvPr>
            <p:cNvSpPr/>
            <p:nvPr/>
          </p:nvSpPr>
          <p:spPr>
            <a:xfrm>
              <a:off x="4110989" y="3548507"/>
              <a:ext cx="1430020" cy="1016000"/>
            </a:xfrm>
            <a:custGeom>
              <a:avLst/>
              <a:gdLst/>
              <a:ahLst/>
              <a:cxnLst/>
              <a:rect l="l" t="t" r="r" b="b"/>
              <a:pathLst>
                <a:path w="1430020" h="1016000">
                  <a:moveTo>
                    <a:pt x="997585" y="0"/>
                  </a:moveTo>
                  <a:lnTo>
                    <a:pt x="0" y="190245"/>
                  </a:lnTo>
                  <a:lnTo>
                    <a:pt x="10846" y="240171"/>
                  </a:lnTo>
                  <a:lnTo>
                    <a:pt x="24168" y="289450"/>
                  </a:lnTo>
                  <a:lnTo>
                    <a:pt x="39940" y="337985"/>
                  </a:lnTo>
                  <a:lnTo>
                    <a:pt x="58139" y="385679"/>
                  </a:lnTo>
                  <a:lnTo>
                    <a:pt x="78739" y="432434"/>
                  </a:lnTo>
                  <a:lnTo>
                    <a:pt x="100091" y="475220"/>
                  </a:lnTo>
                  <a:lnTo>
                    <a:pt x="123171" y="516564"/>
                  </a:lnTo>
                  <a:lnTo>
                    <a:pt x="147916" y="556442"/>
                  </a:lnTo>
                  <a:lnTo>
                    <a:pt x="174259" y="594831"/>
                  </a:lnTo>
                  <a:lnTo>
                    <a:pt x="202138" y="631708"/>
                  </a:lnTo>
                  <a:lnTo>
                    <a:pt x="231485" y="667049"/>
                  </a:lnTo>
                  <a:lnTo>
                    <a:pt x="262237" y="700831"/>
                  </a:lnTo>
                  <a:lnTo>
                    <a:pt x="294329" y="733031"/>
                  </a:lnTo>
                  <a:lnTo>
                    <a:pt x="327695" y="763624"/>
                  </a:lnTo>
                  <a:lnTo>
                    <a:pt x="362272" y="792589"/>
                  </a:lnTo>
                  <a:lnTo>
                    <a:pt x="397993" y="819901"/>
                  </a:lnTo>
                  <a:lnTo>
                    <a:pt x="434794" y="845536"/>
                  </a:lnTo>
                  <a:lnTo>
                    <a:pt x="472610" y="869473"/>
                  </a:lnTo>
                  <a:lnTo>
                    <a:pt x="511377" y="891687"/>
                  </a:lnTo>
                  <a:lnTo>
                    <a:pt x="551028" y="912155"/>
                  </a:lnTo>
                  <a:lnTo>
                    <a:pt x="591501" y="930853"/>
                  </a:lnTo>
                  <a:lnTo>
                    <a:pt x="632728" y="947758"/>
                  </a:lnTo>
                  <a:lnTo>
                    <a:pt x="674646" y="962848"/>
                  </a:lnTo>
                  <a:lnTo>
                    <a:pt x="717190" y="976098"/>
                  </a:lnTo>
                  <a:lnTo>
                    <a:pt x="760295" y="987484"/>
                  </a:lnTo>
                  <a:lnTo>
                    <a:pt x="803895" y="996985"/>
                  </a:lnTo>
                  <a:lnTo>
                    <a:pt x="847927" y="1004576"/>
                  </a:lnTo>
                  <a:lnTo>
                    <a:pt x="892324" y="1010234"/>
                  </a:lnTo>
                  <a:lnTo>
                    <a:pt x="937023" y="1013935"/>
                  </a:lnTo>
                  <a:lnTo>
                    <a:pt x="981958" y="1015657"/>
                  </a:lnTo>
                  <a:lnTo>
                    <a:pt x="1027064" y="1015376"/>
                  </a:lnTo>
                  <a:lnTo>
                    <a:pt x="1072276" y="1013068"/>
                  </a:lnTo>
                  <a:lnTo>
                    <a:pt x="1117530" y="1008710"/>
                  </a:lnTo>
                  <a:lnTo>
                    <a:pt x="1162761" y="1002279"/>
                  </a:lnTo>
                  <a:lnTo>
                    <a:pt x="1207904" y="993751"/>
                  </a:lnTo>
                  <a:lnTo>
                    <a:pt x="1252893" y="983103"/>
                  </a:lnTo>
                  <a:lnTo>
                    <a:pt x="1297664" y="970312"/>
                  </a:lnTo>
                  <a:lnTo>
                    <a:pt x="1342152" y="955354"/>
                  </a:lnTo>
                  <a:lnTo>
                    <a:pt x="1386292" y="938206"/>
                  </a:lnTo>
                  <a:lnTo>
                    <a:pt x="1430020" y="918844"/>
                  </a:lnTo>
                  <a:lnTo>
                    <a:pt x="997585" y="0"/>
                  </a:lnTo>
                  <a:close/>
                </a:path>
              </a:pathLst>
            </a:custGeom>
            <a:solidFill>
              <a:srgbClr val="936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42">
              <a:extLst>
                <a:ext uri="{FF2B5EF4-FFF2-40B4-BE49-F238E27FC236}">
                  <a16:creationId xmlns:a16="http://schemas.microsoft.com/office/drawing/2014/main" id="{13B3F740-EC1F-7939-7945-10059CD28010}"/>
                </a:ext>
              </a:extLst>
            </p:cNvPr>
            <p:cNvSpPr/>
            <p:nvPr/>
          </p:nvSpPr>
          <p:spPr>
            <a:xfrm>
              <a:off x="4110989" y="3548507"/>
              <a:ext cx="1430020" cy="1016000"/>
            </a:xfrm>
            <a:custGeom>
              <a:avLst/>
              <a:gdLst/>
              <a:ahLst/>
              <a:cxnLst/>
              <a:rect l="l" t="t" r="r" b="b"/>
              <a:pathLst>
                <a:path w="1430020" h="1016000">
                  <a:moveTo>
                    <a:pt x="1430020" y="918844"/>
                  </a:moveTo>
                  <a:lnTo>
                    <a:pt x="1386292" y="938206"/>
                  </a:lnTo>
                  <a:lnTo>
                    <a:pt x="1342152" y="955354"/>
                  </a:lnTo>
                  <a:lnTo>
                    <a:pt x="1297664" y="970312"/>
                  </a:lnTo>
                  <a:lnTo>
                    <a:pt x="1252893" y="983103"/>
                  </a:lnTo>
                  <a:lnTo>
                    <a:pt x="1207904" y="993751"/>
                  </a:lnTo>
                  <a:lnTo>
                    <a:pt x="1162761" y="1002279"/>
                  </a:lnTo>
                  <a:lnTo>
                    <a:pt x="1117530" y="1008710"/>
                  </a:lnTo>
                  <a:lnTo>
                    <a:pt x="1072276" y="1013068"/>
                  </a:lnTo>
                  <a:lnTo>
                    <a:pt x="1027064" y="1015376"/>
                  </a:lnTo>
                  <a:lnTo>
                    <a:pt x="981958" y="1015657"/>
                  </a:lnTo>
                  <a:lnTo>
                    <a:pt x="937023" y="1013935"/>
                  </a:lnTo>
                  <a:lnTo>
                    <a:pt x="892324" y="1010234"/>
                  </a:lnTo>
                  <a:lnTo>
                    <a:pt x="847927" y="1004576"/>
                  </a:lnTo>
                  <a:lnTo>
                    <a:pt x="803895" y="996985"/>
                  </a:lnTo>
                  <a:lnTo>
                    <a:pt x="760295" y="987484"/>
                  </a:lnTo>
                  <a:lnTo>
                    <a:pt x="717190" y="976098"/>
                  </a:lnTo>
                  <a:lnTo>
                    <a:pt x="674646" y="962848"/>
                  </a:lnTo>
                  <a:lnTo>
                    <a:pt x="632728" y="947758"/>
                  </a:lnTo>
                  <a:lnTo>
                    <a:pt x="591501" y="930853"/>
                  </a:lnTo>
                  <a:lnTo>
                    <a:pt x="551028" y="912155"/>
                  </a:lnTo>
                  <a:lnTo>
                    <a:pt x="511377" y="891687"/>
                  </a:lnTo>
                  <a:lnTo>
                    <a:pt x="472610" y="869473"/>
                  </a:lnTo>
                  <a:lnTo>
                    <a:pt x="434794" y="845536"/>
                  </a:lnTo>
                  <a:lnTo>
                    <a:pt x="397993" y="819901"/>
                  </a:lnTo>
                  <a:lnTo>
                    <a:pt x="362272" y="792589"/>
                  </a:lnTo>
                  <a:lnTo>
                    <a:pt x="327695" y="763624"/>
                  </a:lnTo>
                  <a:lnTo>
                    <a:pt x="294329" y="733031"/>
                  </a:lnTo>
                  <a:lnTo>
                    <a:pt x="262237" y="700831"/>
                  </a:lnTo>
                  <a:lnTo>
                    <a:pt x="231485" y="667049"/>
                  </a:lnTo>
                  <a:lnTo>
                    <a:pt x="202138" y="631708"/>
                  </a:lnTo>
                  <a:lnTo>
                    <a:pt x="174259" y="594831"/>
                  </a:lnTo>
                  <a:lnTo>
                    <a:pt x="147916" y="556442"/>
                  </a:lnTo>
                  <a:lnTo>
                    <a:pt x="123171" y="516564"/>
                  </a:lnTo>
                  <a:lnTo>
                    <a:pt x="100091" y="475220"/>
                  </a:lnTo>
                  <a:lnTo>
                    <a:pt x="78739" y="432434"/>
                  </a:lnTo>
                  <a:lnTo>
                    <a:pt x="58139" y="385679"/>
                  </a:lnTo>
                  <a:lnTo>
                    <a:pt x="39940" y="337985"/>
                  </a:lnTo>
                  <a:lnTo>
                    <a:pt x="24168" y="289450"/>
                  </a:lnTo>
                  <a:lnTo>
                    <a:pt x="10846" y="240171"/>
                  </a:lnTo>
                  <a:lnTo>
                    <a:pt x="0" y="190245"/>
                  </a:lnTo>
                  <a:lnTo>
                    <a:pt x="997585" y="0"/>
                  </a:lnTo>
                  <a:lnTo>
                    <a:pt x="1430020" y="918844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3">
              <a:extLst>
                <a:ext uri="{FF2B5EF4-FFF2-40B4-BE49-F238E27FC236}">
                  <a16:creationId xmlns:a16="http://schemas.microsoft.com/office/drawing/2014/main" id="{1BADB5A7-28B6-B7FC-4D6F-CB8C19209B9C}"/>
                </a:ext>
              </a:extLst>
            </p:cNvPr>
            <p:cNvSpPr/>
            <p:nvPr/>
          </p:nvSpPr>
          <p:spPr>
            <a:xfrm>
              <a:off x="4093030" y="3059176"/>
              <a:ext cx="1016000" cy="680085"/>
            </a:xfrm>
            <a:custGeom>
              <a:avLst/>
              <a:gdLst/>
              <a:ahLst/>
              <a:cxnLst/>
              <a:rect l="l" t="t" r="r" b="b"/>
              <a:pathLst>
                <a:path w="1016000" h="680085">
                  <a:moveTo>
                    <a:pt x="125655" y="0"/>
                  </a:moveTo>
                  <a:lnTo>
                    <a:pt x="102407" y="44878"/>
                  </a:lnTo>
                  <a:lnTo>
                    <a:pt x="81494" y="90682"/>
                  </a:lnTo>
                  <a:lnTo>
                    <a:pt x="62931" y="137319"/>
                  </a:lnTo>
                  <a:lnTo>
                    <a:pt x="46733" y="184700"/>
                  </a:lnTo>
                  <a:lnTo>
                    <a:pt x="32913" y="232736"/>
                  </a:lnTo>
                  <a:lnTo>
                    <a:pt x="21486" y="281334"/>
                  </a:lnTo>
                  <a:lnTo>
                    <a:pt x="12467" y="330406"/>
                  </a:lnTo>
                  <a:lnTo>
                    <a:pt x="5870" y="379861"/>
                  </a:lnTo>
                  <a:lnTo>
                    <a:pt x="1709" y="429608"/>
                  </a:lnTo>
                  <a:lnTo>
                    <a:pt x="0" y="479558"/>
                  </a:lnTo>
                  <a:lnTo>
                    <a:pt x="755" y="529620"/>
                  </a:lnTo>
                  <a:lnTo>
                    <a:pt x="3991" y="579704"/>
                  </a:lnTo>
                  <a:lnTo>
                    <a:pt x="9721" y="629719"/>
                  </a:lnTo>
                  <a:lnTo>
                    <a:pt x="17959" y="679576"/>
                  </a:lnTo>
                  <a:lnTo>
                    <a:pt x="1015544" y="489331"/>
                  </a:lnTo>
                  <a:lnTo>
                    <a:pt x="125655" y="0"/>
                  </a:lnTo>
                  <a:close/>
                </a:path>
              </a:pathLst>
            </a:custGeom>
            <a:solidFill>
              <a:srgbClr val="D6CF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4">
              <a:extLst>
                <a:ext uri="{FF2B5EF4-FFF2-40B4-BE49-F238E27FC236}">
                  <a16:creationId xmlns:a16="http://schemas.microsoft.com/office/drawing/2014/main" id="{C3822A52-7CCD-87C2-270E-2275F736E954}"/>
                </a:ext>
              </a:extLst>
            </p:cNvPr>
            <p:cNvSpPr/>
            <p:nvPr/>
          </p:nvSpPr>
          <p:spPr>
            <a:xfrm>
              <a:off x="4093030" y="3059176"/>
              <a:ext cx="1016000" cy="680085"/>
            </a:xfrm>
            <a:custGeom>
              <a:avLst/>
              <a:gdLst/>
              <a:ahLst/>
              <a:cxnLst/>
              <a:rect l="l" t="t" r="r" b="b"/>
              <a:pathLst>
                <a:path w="1016000" h="680085">
                  <a:moveTo>
                    <a:pt x="17959" y="679576"/>
                  </a:moveTo>
                  <a:lnTo>
                    <a:pt x="9721" y="629719"/>
                  </a:lnTo>
                  <a:lnTo>
                    <a:pt x="3991" y="579704"/>
                  </a:lnTo>
                  <a:lnTo>
                    <a:pt x="755" y="529620"/>
                  </a:lnTo>
                  <a:lnTo>
                    <a:pt x="0" y="479558"/>
                  </a:lnTo>
                  <a:lnTo>
                    <a:pt x="1709" y="429608"/>
                  </a:lnTo>
                  <a:lnTo>
                    <a:pt x="5870" y="379861"/>
                  </a:lnTo>
                  <a:lnTo>
                    <a:pt x="12467" y="330406"/>
                  </a:lnTo>
                  <a:lnTo>
                    <a:pt x="21486" y="281334"/>
                  </a:lnTo>
                  <a:lnTo>
                    <a:pt x="32913" y="232736"/>
                  </a:lnTo>
                  <a:lnTo>
                    <a:pt x="46733" y="184700"/>
                  </a:lnTo>
                  <a:lnTo>
                    <a:pt x="62931" y="137319"/>
                  </a:lnTo>
                  <a:lnTo>
                    <a:pt x="81494" y="90682"/>
                  </a:lnTo>
                  <a:lnTo>
                    <a:pt x="102407" y="44878"/>
                  </a:lnTo>
                  <a:lnTo>
                    <a:pt x="125655" y="0"/>
                  </a:lnTo>
                  <a:lnTo>
                    <a:pt x="1015544" y="489331"/>
                  </a:lnTo>
                  <a:lnTo>
                    <a:pt x="17959" y="679576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5">
              <a:extLst>
                <a:ext uri="{FF2B5EF4-FFF2-40B4-BE49-F238E27FC236}">
                  <a16:creationId xmlns:a16="http://schemas.microsoft.com/office/drawing/2014/main" id="{F68F40D9-D829-7CAF-E9C3-F363A47E9E7B}"/>
                </a:ext>
              </a:extLst>
            </p:cNvPr>
            <p:cNvSpPr/>
            <p:nvPr/>
          </p:nvSpPr>
          <p:spPr>
            <a:xfrm>
              <a:off x="4218685" y="2629535"/>
              <a:ext cx="890269" cy="919480"/>
            </a:xfrm>
            <a:custGeom>
              <a:avLst/>
              <a:gdLst/>
              <a:ahLst/>
              <a:cxnLst/>
              <a:rect l="l" t="t" r="r" b="b"/>
              <a:pathLst>
                <a:path w="890270" h="919479">
                  <a:moveTo>
                    <a:pt x="457453" y="0"/>
                  </a:moveTo>
                  <a:lnTo>
                    <a:pt x="413284" y="22110"/>
                  </a:lnTo>
                  <a:lnTo>
                    <a:pt x="370381" y="46259"/>
                  </a:lnTo>
                  <a:lnTo>
                    <a:pt x="328807" y="72387"/>
                  </a:lnTo>
                  <a:lnTo>
                    <a:pt x="288625" y="100436"/>
                  </a:lnTo>
                  <a:lnTo>
                    <a:pt x="249899" y="130347"/>
                  </a:lnTo>
                  <a:lnTo>
                    <a:pt x="212690" y="162062"/>
                  </a:lnTo>
                  <a:lnTo>
                    <a:pt x="177062" y="195522"/>
                  </a:lnTo>
                  <a:lnTo>
                    <a:pt x="143077" y="230668"/>
                  </a:lnTo>
                  <a:lnTo>
                    <a:pt x="110798" y="267441"/>
                  </a:lnTo>
                  <a:lnTo>
                    <a:pt x="80288" y="305784"/>
                  </a:lnTo>
                  <a:lnTo>
                    <a:pt x="51610" y="345637"/>
                  </a:lnTo>
                  <a:lnTo>
                    <a:pt x="24826" y="386942"/>
                  </a:lnTo>
                  <a:lnTo>
                    <a:pt x="0" y="429640"/>
                  </a:lnTo>
                  <a:lnTo>
                    <a:pt x="889888" y="918972"/>
                  </a:lnTo>
                  <a:lnTo>
                    <a:pt x="457453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6">
              <a:extLst>
                <a:ext uri="{FF2B5EF4-FFF2-40B4-BE49-F238E27FC236}">
                  <a16:creationId xmlns:a16="http://schemas.microsoft.com/office/drawing/2014/main" id="{5F5E0343-0E04-0F95-6288-B11CBA4098C5}"/>
                </a:ext>
              </a:extLst>
            </p:cNvPr>
            <p:cNvSpPr/>
            <p:nvPr/>
          </p:nvSpPr>
          <p:spPr>
            <a:xfrm>
              <a:off x="4218685" y="2629535"/>
              <a:ext cx="890269" cy="919480"/>
            </a:xfrm>
            <a:custGeom>
              <a:avLst/>
              <a:gdLst/>
              <a:ahLst/>
              <a:cxnLst/>
              <a:rect l="l" t="t" r="r" b="b"/>
              <a:pathLst>
                <a:path w="890270" h="919479">
                  <a:moveTo>
                    <a:pt x="0" y="429640"/>
                  </a:moveTo>
                  <a:lnTo>
                    <a:pt x="24826" y="386942"/>
                  </a:lnTo>
                  <a:lnTo>
                    <a:pt x="51610" y="345637"/>
                  </a:lnTo>
                  <a:lnTo>
                    <a:pt x="80288" y="305784"/>
                  </a:lnTo>
                  <a:lnTo>
                    <a:pt x="110798" y="267441"/>
                  </a:lnTo>
                  <a:lnTo>
                    <a:pt x="143077" y="230668"/>
                  </a:lnTo>
                  <a:lnTo>
                    <a:pt x="177062" y="195522"/>
                  </a:lnTo>
                  <a:lnTo>
                    <a:pt x="212690" y="162062"/>
                  </a:lnTo>
                  <a:lnTo>
                    <a:pt x="249899" y="130347"/>
                  </a:lnTo>
                  <a:lnTo>
                    <a:pt x="288625" y="100436"/>
                  </a:lnTo>
                  <a:lnTo>
                    <a:pt x="328807" y="72387"/>
                  </a:lnTo>
                  <a:lnTo>
                    <a:pt x="370381" y="46259"/>
                  </a:lnTo>
                  <a:lnTo>
                    <a:pt x="413284" y="22110"/>
                  </a:lnTo>
                  <a:lnTo>
                    <a:pt x="457453" y="0"/>
                  </a:lnTo>
                  <a:lnTo>
                    <a:pt x="889888" y="918972"/>
                  </a:lnTo>
                  <a:lnTo>
                    <a:pt x="0" y="42964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7">
              <a:extLst>
                <a:ext uri="{FF2B5EF4-FFF2-40B4-BE49-F238E27FC236}">
                  <a16:creationId xmlns:a16="http://schemas.microsoft.com/office/drawing/2014/main" id="{A7AA7150-603E-2E80-1F82-6570C74A8595}"/>
                </a:ext>
              </a:extLst>
            </p:cNvPr>
            <p:cNvSpPr/>
            <p:nvPr/>
          </p:nvSpPr>
          <p:spPr>
            <a:xfrm>
              <a:off x="4676139" y="2532888"/>
              <a:ext cx="432434" cy="1016000"/>
            </a:xfrm>
            <a:custGeom>
              <a:avLst/>
              <a:gdLst/>
              <a:ahLst/>
              <a:cxnLst/>
              <a:rect l="l" t="t" r="r" b="b"/>
              <a:pathLst>
                <a:path w="432435" h="1016000">
                  <a:moveTo>
                    <a:pt x="432435" y="0"/>
                  </a:moveTo>
                  <a:lnTo>
                    <a:pt x="382693" y="1219"/>
                  </a:lnTo>
                  <a:lnTo>
                    <a:pt x="333177" y="4865"/>
                  </a:lnTo>
                  <a:lnTo>
                    <a:pt x="283971" y="10917"/>
                  </a:lnTo>
                  <a:lnTo>
                    <a:pt x="235161" y="19355"/>
                  </a:lnTo>
                  <a:lnTo>
                    <a:pt x="186831" y="30160"/>
                  </a:lnTo>
                  <a:lnTo>
                    <a:pt x="139064" y="43311"/>
                  </a:lnTo>
                  <a:lnTo>
                    <a:pt x="91948" y="58789"/>
                  </a:lnTo>
                  <a:lnTo>
                    <a:pt x="45564" y="76574"/>
                  </a:lnTo>
                  <a:lnTo>
                    <a:pt x="0" y="96647"/>
                  </a:lnTo>
                  <a:lnTo>
                    <a:pt x="432435" y="1015619"/>
                  </a:lnTo>
                  <a:lnTo>
                    <a:pt x="43243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48">
              <a:extLst>
                <a:ext uri="{FF2B5EF4-FFF2-40B4-BE49-F238E27FC236}">
                  <a16:creationId xmlns:a16="http://schemas.microsoft.com/office/drawing/2014/main" id="{0E4C508E-E92C-A098-3596-33867E7E3E6A}"/>
                </a:ext>
              </a:extLst>
            </p:cNvPr>
            <p:cNvSpPr/>
            <p:nvPr/>
          </p:nvSpPr>
          <p:spPr>
            <a:xfrm>
              <a:off x="4676139" y="2532888"/>
              <a:ext cx="432434" cy="1016000"/>
            </a:xfrm>
            <a:custGeom>
              <a:avLst/>
              <a:gdLst/>
              <a:ahLst/>
              <a:cxnLst/>
              <a:rect l="l" t="t" r="r" b="b"/>
              <a:pathLst>
                <a:path w="432435" h="1016000">
                  <a:moveTo>
                    <a:pt x="0" y="96647"/>
                  </a:moveTo>
                  <a:lnTo>
                    <a:pt x="45564" y="76574"/>
                  </a:lnTo>
                  <a:lnTo>
                    <a:pt x="91948" y="58789"/>
                  </a:lnTo>
                  <a:lnTo>
                    <a:pt x="139064" y="43311"/>
                  </a:lnTo>
                  <a:lnTo>
                    <a:pt x="186831" y="30160"/>
                  </a:lnTo>
                  <a:lnTo>
                    <a:pt x="235161" y="19355"/>
                  </a:lnTo>
                  <a:lnTo>
                    <a:pt x="283971" y="10917"/>
                  </a:lnTo>
                  <a:lnTo>
                    <a:pt x="333177" y="4865"/>
                  </a:lnTo>
                  <a:lnTo>
                    <a:pt x="382693" y="1219"/>
                  </a:lnTo>
                  <a:lnTo>
                    <a:pt x="432435" y="0"/>
                  </a:lnTo>
                  <a:lnTo>
                    <a:pt x="432435" y="1015619"/>
                  </a:lnTo>
                  <a:lnTo>
                    <a:pt x="0" y="96647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1" name="object 49">
            <a:extLst>
              <a:ext uri="{FF2B5EF4-FFF2-40B4-BE49-F238E27FC236}">
                <a16:creationId xmlns:a16="http://schemas.microsoft.com/office/drawing/2014/main" id="{0A4DB75A-A5DD-28E1-837C-F5FC39B3FB4A}"/>
              </a:ext>
            </a:extLst>
          </p:cNvPr>
          <p:cNvGrpSpPr/>
          <p:nvPr/>
        </p:nvGrpSpPr>
        <p:grpSpPr>
          <a:xfrm>
            <a:off x="10717588" y="4030022"/>
            <a:ext cx="94881" cy="86690"/>
            <a:chOff x="6254877" y="3158108"/>
            <a:chExt cx="102870" cy="102870"/>
          </a:xfrm>
        </p:grpSpPr>
        <p:sp>
          <p:nvSpPr>
            <p:cNvPr id="52" name="object 50">
              <a:extLst>
                <a:ext uri="{FF2B5EF4-FFF2-40B4-BE49-F238E27FC236}">
                  <a16:creationId xmlns:a16="http://schemas.microsoft.com/office/drawing/2014/main" id="{04BD361C-63D8-BB5C-7E07-5F08CCEC769B}"/>
                </a:ext>
              </a:extLst>
            </p:cNvPr>
            <p:cNvSpPr/>
            <p:nvPr/>
          </p:nvSpPr>
          <p:spPr>
            <a:xfrm>
              <a:off x="6264402" y="3167633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83820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83820" y="83820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3713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1">
              <a:extLst>
                <a:ext uri="{FF2B5EF4-FFF2-40B4-BE49-F238E27FC236}">
                  <a16:creationId xmlns:a16="http://schemas.microsoft.com/office/drawing/2014/main" id="{9477C490-7092-2250-B872-669D8C874BA0}"/>
                </a:ext>
              </a:extLst>
            </p:cNvPr>
            <p:cNvSpPr/>
            <p:nvPr/>
          </p:nvSpPr>
          <p:spPr>
            <a:xfrm>
              <a:off x="6264402" y="3167633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0" y="83820"/>
                  </a:moveTo>
                  <a:lnTo>
                    <a:pt x="83820" y="83820"/>
                  </a:lnTo>
                  <a:lnTo>
                    <a:pt x="83820" y="0"/>
                  </a:lnTo>
                  <a:lnTo>
                    <a:pt x="0" y="0"/>
                  </a:lnTo>
                  <a:lnTo>
                    <a:pt x="0" y="8382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4" name="object 52">
            <a:extLst>
              <a:ext uri="{FF2B5EF4-FFF2-40B4-BE49-F238E27FC236}">
                <a16:creationId xmlns:a16="http://schemas.microsoft.com/office/drawing/2014/main" id="{C6EAA0FD-2518-ED03-45B9-D75CBE8B0241}"/>
              </a:ext>
            </a:extLst>
          </p:cNvPr>
          <p:cNvGrpSpPr/>
          <p:nvPr/>
        </p:nvGrpSpPr>
        <p:grpSpPr>
          <a:xfrm>
            <a:off x="10717588" y="4231767"/>
            <a:ext cx="94881" cy="85620"/>
            <a:chOff x="6254877" y="3397377"/>
            <a:chExt cx="102870" cy="101600"/>
          </a:xfrm>
        </p:grpSpPr>
        <p:sp>
          <p:nvSpPr>
            <p:cNvPr id="55" name="object 53">
              <a:extLst>
                <a:ext uri="{FF2B5EF4-FFF2-40B4-BE49-F238E27FC236}">
                  <a16:creationId xmlns:a16="http://schemas.microsoft.com/office/drawing/2014/main" id="{675DF6AF-464E-F06C-8426-4993B3DFFA65}"/>
                </a:ext>
              </a:extLst>
            </p:cNvPr>
            <p:cNvSpPr/>
            <p:nvPr/>
          </p:nvSpPr>
          <p:spPr>
            <a:xfrm>
              <a:off x="6264402" y="3406902"/>
              <a:ext cx="83820" cy="82550"/>
            </a:xfrm>
            <a:custGeom>
              <a:avLst/>
              <a:gdLst/>
              <a:ahLst/>
              <a:cxnLst/>
              <a:rect l="l" t="t" r="r" b="b"/>
              <a:pathLst>
                <a:path w="83820" h="82550">
                  <a:moveTo>
                    <a:pt x="83820" y="0"/>
                  </a:moveTo>
                  <a:lnTo>
                    <a:pt x="0" y="0"/>
                  </a:lnTo>
                  <a:lnTo>
                    <a:pt x="0" y="82296"/>
                  </a:lnTo>
                  <a:lnTo>
                    <a:pt x="83820" y="82296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936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4">
              <a:extLst>
                <a:ext uri="{FF2B5EF4-FFF2-40B4-BE49-F238E27FC236}">
                  <a16:creationId xmlns:a16="http://schemas.microsoft.com/office/drawing/2014/main" id="{90A0C800-9570-8EC7-CC05-6681D19E2432}"/>
                </a:ext>
              </a:extLst>
            </p:cNvPr>
            <p:cNvSpPr/>
            <p:nvPr/>
          </p:nvSpPr>
          <p:spPr>
            <a:xfrm>
              <a:off x="6264402" y="3406902"/>
              <a:ext cx="83820" cy="82550"/>
            </a:xfrm>
            <a:custGeom>
              <a:avLst/>
              <a:gdLst/>
              <a:ahLst/>
              <a:cxnLst/>
              <a:rect l="l" t="t" r="r" b="b"/>
              <a:pathLst>
                <a:path w="83820" h="82550">
                  <a:moveTo>
                    <a:pt x="0" y="82296"/>
                  </a:moveTo>
                  <a:lnTo>
                    <a:pt x="83820" y="82296"/>
                  </a:lnTo>
                  <a:lnTo>
                    <a:pt x="83820" y="0"/>
                  </a:lnTo>
                  <a:lnTo>
                    <a:pt x="0" y="0"/>
                  </a:lnTo>
                  <a:lnTo>
                    <a:pt x="0" y="82296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8" name="object 55">
            <a:extLst>
              <a:ext uri="{FF2B5EF4-FFF2-40B4-BE49-F238E27FC236}">
                <a16:creationId xmlns:a16="http://schemas.microsoft.com/office/drawing/2014/main" id="{9B4E0A32-F708-3898-8F28-625B23978695}"/>
              </a:ext>
            </a:extLst>
          </p:cNvPr>
          <p:cNvGrpSpPr/>
          <p:nvPr/>
        </p:nvGrpSpPr>
        <p:grpSpPr>
          <a:xfrm>
            <a:off x="10717588" y="4451049"/>
            <a:ext cx="94881" cy="86690"/>
            <a:chOff x="6254877" y="3635121"/>
            <a:chExt cx="102870" cy="102870"/>
          </a:xfrm>
        </p:grpSpPr>
        <p:sp>
          <p:nvSpPr>
            <p:cNvPr id="61" name="object 56">
              <a:extLst>
                <a:ext uri="{FF2B5EF4-FFF2-40B4-BE49-F238E27FC236}">
                  <a16:creationId xmlns:a16="http://schemas.microsoft.com/office/drawing/2014/main" id="{E96ACFC0-FAA6-030B-BAD8-4ADC406A9C04}"/>
                </a:ext>
              </a:extLst>
            </p:cNvPr>
            <p:cNvSpPr/>
            <p:nvPr/>
          </p:nvSpPr>
          <p:spPr>
            <a:xfrm>
              <a:off x="6264402" y="3644646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83820" y="0"/>
                  </a:moveTo>
                  <a:lnTo>
                    <a:pt x="0" y="0"/>
                  </a:lnTo>
                  <a:lnTo>
                    <a:pt x="0" y="83819"/>
                  </a:lnTo>
                  <a:lnTo>
                    <a:pt x="83820" y="83819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D6CF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57">
              <a:extLst>
                <a:ext uri="{FF2B5EF4-FFF2-40B4-BE49-F238E27FC236}">
                  <a16:creationId xmlns:a16="http://schemas.microsoft.com/office/drawing/2014/main" id="{62035A79-E864-63D2-42FF-367AF2E9B6DF}"/>
                </a:ext>
              </a:extLst>
            </p:cNvPr>
            <p:cNvSpPr/>
            <p:nvPr/>
          </p:nvSpPr>
          <p:spPr>
            <a:xfrm>
              <a:off x="6264402" y="3644646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0" y="83819"/>
                  </a:moveTo>
                  <a:lnTo>
                    <a:pt x="83820" y="83819"/>
                  </a:lnTo>
                  <a:lnTo>
                    <a:pt x="83820" y="0"/>
                  </a:lnTo>
                  <a:lnTo>
                    <a:pt x="0" y="0"/>
                  </a:lnTo>
                  <a:lnTo>
                    <a:pt x="0" y="83819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3" name="object 58">
            <a:extLst>
              <a:ext uri="{FF2B5EF4-FFF2-40B4-BE49-F238E27FC236}">
                <a16:creationId xmlns:a16="http://schemas.microsoft.com/office/drawing/2014/main" id="{351F31A9-C1AC-C6C5-25B9-658200D821BC}"/>
              </a:ext>
            </a:extLst>
          </p:cNvPr>
          <p:cNvGrpSpPr/>
          <p:nvPr/>
        </p:nvGrpSpPr>
        <p:grpSpPr>
          <a:xfrm>
            <a:off x="10717588" y="4651469"/>
            <a:ext cx="94881" cy="86690"/>
            <a:chOff x="6254877" y="3872865"/>
            <a:chExt cx="102870" cy="102870"/>
          </a:xfrm>
        </p:grpSpPr>
        <p:sp>
          <p:nvSpPr>
            <p:cNvPr id="896" name="object 59">
              <a:extLst>
                <a:ext uri="{FF2B5EF4-FFF2-40B4-BE49-F238E27FC236}">
                  <a16:creationId xmlns:a16="http://schemas.microsoft.com/office/drawing/2014/main" id="{1CBC7870-4C64-CFAE-3ED3-06F32F7A99AD}"/>
                </a:ext>
              </a:extLst>
            </p:cNvPr>
            <p:cNvSpPr/>
            <p:nvPr/>
          </p:nvSpPr>
          <p:spPr>
            <a:xfrm>
              <a:off x="6264402" y="3882390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83820" y="0"/>
                  </a:moveTo>
                  <a:lnTo>
                    <a:pt x="0" y="0"/>
                  </a:lnTo>
                  <a:lnTo>
                    <a:pt x="0" y="83819"/>
                  </a:lnTo>
                  <a:lnTo>
                    <a:pt x="83820" y="83819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8" name="object 60">
              <a:extLst>
                <a:ext uri="{FF2B5EF4-FFF2-40B4-BE49-F238E27FC236}">
                  <a16:creationId xmlns:a16="http://schemas.microsoft.com/office/drawing/2014/main" id="{A96EED41-5E03-7E7B-4100-CD2D3B465F8E}"/>
                </a:ext>
              </a:extLst>
            </p:cNvPr>
            <p:cNvSpPr/>
            <p:nvPr/>
          </p:nvSpPr>
          <p:spPr>
            <a:xfrm>
              <a:off x="6264402" y="3882390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0" y="83819"/>
                  </a:moveTo>
                  <a:lnTo>
                    <a:pt x="83820" y="83819"/>
                  </a:lnTo>
                  <a:lnTo>
                    <a:pt x="83820" y="0"/>
                  </a:lnTo>
                  <a:lnTo>
                    <a:pt x="0" y="0"/>
                  </a:lnTo>
                  <a:lnTo>
                    <a:pt x="0" y="83819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99" name="object 61">
            <a:extLst>
              <a:ext uri="{FF2B5EF4-FFF2-40B4-BE49-F238E27FC236}">
                <a16:creationId xmlns:a16="http://schemas.microsoft.com/office/drawing/2014/main" id="{F9D520B0-BD85-E014-4CA7-7A451206639E}"/>
              </a:ext>
            </a:extLst>
          </p:cNvPr>
          <p:cNvGrpSpPr/>
          <p:nvPr/>
        </p:nvGrpSpPr>
        <p:grpSpPr>
          <a:xfrm>
            <a:off x="10717588" y="4870551"/>
            <a:ext cx="94881" cy="86690"/>
            <a:chOff x="6254877" y="4110609"/>
            <a:chExt cx="102870" cy="102870"/>
          </a:xfrm>
        </p:grpSpPr>
        <p:sp>
          <p:nvSpPr>
            <p:cNvPr id="900" name="object 62">
              <a:extLst>
                <a:ext uri="{FF2B5EF4-FFF2-40B4-BE49-F238E27FC236}">
                  <a16:creationId xmlns:a16="http://schemas.microsoft.com/office/drawing/2014/main" id="{B6CD5D13-D439-F0C1-4379-9ABF0C21FEAA}"/>
                </a:ext>
              </a:extLst>
            </p:cNvPr>
            <p:cNvSpPr/>
            <p:nvPr/>
          </p:nvSpPr>
          <p:spPr>
            <a:xfrm>
              <a:off x="6264402" y="4120134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83820" y="0"/>
                  </a:moveTo>
                  <a:lnTo>
                    <a:pt x="0" y="0"/>
                  </a:lnTo>
                  <a:lnTo>
                    <a:pt x="0" y="83819"/>
                  </a:lnTo>
                  <a:lnTo>
                    <a:pt x="83820" y="83819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1" name="object 63">
              <a:extLst>
                <a:ext uri="{FF2B5EF4-FFF2-40B4-BE49-F238E27FC236}">
                  <a16:creationId xmlns:a16="http://schemas.microsoft.com/office/drawing/2014/main" id="{E4C5EDEE-2E97-4104-56BD-B813C51D81F9}"/>
                </a:ext>
              </a:extLst>
            </p:cNvPr>
            <p:cNvSpPr/>
            <p:nvPr/>
          </p:nvSpPr>
          <p:spPr>
            <a:xfrm>
              <a:off x="6264402" y="4120134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0" y="83819"/>
                  </a:moveTo>
                  <a:lnTo>
                    <a:pt x="83820" y="83819"/>
                  </a:lnTo>
                  <a:lnTo>
                    <a:pt x="83820" y="0"/>
                  </a:lnTo>
                  <a:lnTo>
                    <a:pt x="0" y="0"/>
                  </a:lnTo>
                  <a:lnTo>
                    <a:pt x="0" y="83819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02" name="object 64">
            <a:extLst>
              <a:ext uri="{FF2B5EF4-FFF2-40B4-BE49-F238E27FC236}">
                <a16:creationId xmlns:a16="http://schemas.microsoft.com/office/drawing/2014/main" id="{26104398-49EB-3DDB-678A-36AD3CBFDDD9}"/>
              </a:ext>
            </a:extLst>
          </p:cNvPr>
          <p:cNvSpPr txBox="1"/>
          <p:nvPr/>
        </p:nvSpPr>
        <p:spPr>
          <a:xfrm>
            <a:off x="10649645" y="3606530"/>
            <a:ext cx="1282656" cy="142769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75310" algn="ctr">
              <a:lnSpc>
                <a:spcPct val="100000"/>
              </a:lnSpc>
              <a:spcBef>
                <a:spcPts val="105"/>
              </a:spcBef>
            </a:pPr>
            <a:r>
              <a:rPr sz="1200" b="1" spc="-10" dirty="0">
                <a:solidFill>
                  <a:srgbClr val="371354"/>
                </a:solidFill>
                <a:latin typeface="Montserrat"/>
                <a:cs typeface="Montserrat"/>
              </a:rPr>
              <a:t>Industry</a:t>
            </a:r>
            <a:endParaRPr sz="1200" dirty="0">
              <a:latin typeface="Montserrat"/>
              <a:cs typeface="Montserrat"/>
            </a:endParaRPr>
          </a:p>
          <a:p>
            <a:pPr marR="549910" algn="ctr">
              <a:lnSpc>
                <a:spcPct val="100000"/>
              </a:lnSpc>
              <a:spcBef>
                <a:spcPts val="1355"/>
              </a:spcBef>
            </a:pPr>
            <a:r>
              <a:rPr lang="en-US" sz="1100" spc="-20" dirty="0">
                <a:solidFill>
                  <a:srgbClr val="371354"/>
                </a:solidFill>
                <a:latin typeface="Montserrat"/>
                <a:cs typeface="Montserrat"/>
              </a:rPr>
              <a:t>  </a:t>
            </a:r>
            <a:r>
              <a:rPr sz="1100" spc="-20" dirty="0">
                <a:solidFill>
                  <a:srgbClr val="371354"/>
                </a:solidFill>
                <a:latin typeface="Montserrat"/>
                <a:cs typeface="Montserrat"/>
              </a:rPr>
              <a:t>HVAC</a:t>
            </a:r>
            <a:endParaRPr sz="1100" dirty="0">
              <a:latin typeface="Montserrat"/>
              <a:cs typeface="Montserrat"/>
            </a:endParaRPr>
          </a:p>
          <a:p>
            <a:pPr marL="191135" marR="5080">
              <a:lnSpc>
                <a:spcPct val="130200"/>
              </a:lnSpc>
            </a:pPr>
            <a:r>
              <a:rPr sz="1100" spc="-10" dirty="0">
                <a:solidFill>
                  <a:srgbClr val="371354"/>
                </a:solidFill>
                <a:latin typeface="Montserrat"/>
                <a:cs typeface="Montserrat"/>
              </a:rPr>
              <a:t>Appliances </a:t>
            </a:r>
            <a:r>
              <a:rPr sz="1100" dirty="0">
                <a:solidFill>
                  <a:srgbClr val="371354"/>
                </a:solidFill>
                <a:latin typeface="Montserrat"/>
                <a:cs typeface="Montserrat"/>
              </a:rPr>
              <a:t>Water</a:t>
            </a:r>
            <a:r>
              <a:rPr sz="1100" spc="-20" dirty="0">
                <a:solidFill>
                  <a:srgbClr val="371354"/>
                </a:solidFill>
                <a:latin typeface="Montserrat"/>
                <a:cs typeface="Montserrat"/>
              </a:rPr>
              <a:t> </a:t>
            </a:r>
            <a:r>
              <a:rPr sz="1100" spc="-10" dirty="0">
                <a:solidFill>
                  <a:srgbClr val="371354"/>
                </a:solidFill>
                <a:latin typeface="Montserrat"/>
                <a:cs typeface="Montserrat"/>
              </a:rPr>
              <a:t>Heater </a:t>
            </a:r>
            <a:r>
              <a:rPr sz="1100" dirty="0">
                <a:solidFill>
                  <a:srgbClr val="371354"/>
                </a:solidFill>
                <a:latin typeface="Montserrat"/>
                <a:cs typeface="Montserrat"/>
              </a:rPr>
              <a:t>Industrial |</a:t>
            </a:r>
            <a:r>
              <a:rPr sz="1100" spc="-10" dirty="0">
                <a:solidFill>
                  <a:srgbClr val="371354"/>
                </a:solidFill>
                <a:latin typeface="Montserrat"/>
                <a:cs typeface="Montserrat"/>
              </a:rPr>
              <a:t> </a:t>
            </a:r>
            <a:r>
              <a:rPr sz="1100" spc="-25" dirty="0">
                <a:solidFill>
                  <a:srgbClr val="371354"/>
                </a:solidFill>
                <a:latin typeface="Montserrat"/>
                <a:cs typeface="Montserrat"/>
              </a:rPr>
              <a:t>A&amp;D</a:t>
            </a:r>
            <a:endParaRPr sz="1100" dirty="0">
              <a:latin typeface="Montserrat"/>
              <a:cs typeface="Montserrat"/>
            </a:endParaRPr>
          </a:p>
          <a:p>
            <a:pPr marL="191135">
              <a:lnSpc>
                <a:spcPct val="100000"/>
              </a:lnSpc>
              <a:spcBef>
                <a:spcPts val="439"/>
              </a:spcBef>
            </a:pPr>
            <a:r>
              <a:rPr lang="en-US" sz="1100" spc="-10" dirty="0">
                <a:solidFill>
                  <a:srgbClr val="371354"/>
                </a:solidFill>
                <a:latin typeface="Montserrat"/>
                <a:cs typeface="Montserrat"/>
              </a:rPr>
              <a:t>Transportation</a:t>
            </a:r>
            <a:endParaRPr sz="1100" dirty="0">
              <a:latin typeface="Montserrat"/>
              <a:cs typeface="Montserrat"/>
            </a:endParaRPr>
          </a:p>
        </p:txBody>
      </p:sp>
      <p:sp>
        <p:nvSpPr>
          <p:cNvPr id="903" name="TextBox 902">
            <a:extLst>
              <a:ext uri="{FF2B5EF4-FFF2-40B4-BE49-F238E27FC236}">
                <a16:creationId xmlns:a16="http://schemas.microsoft.com/office/drawing/2014/main" id="{DCD9ABC8-2106-8DD9-A0AE-035A44605C86}"/>
              </a:ext>
            </a:extLst>
          </p:cNvPr>
          <p:cNvSpPr txBox="1"/>
          <p:nvPr/>
        </p:nvSpPr>
        <p:spPr>
          <a:xfrm>
            <a:off x="5904479" y="3157465"/>
            <a:ext cx="2788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371455"/>
                </a:solidFill>
              </a:rPr>
              <a:t>BUSINESS BREAKDOWN:</a:t>
            </a:r>
          </a:p>
        </p:txBody>
      </p:sp>
      <p:pic>
        <p:nvPicPr>
          <p:cNvPr id="905" name="Picture 904" descr="A black and white logo&#10;&#10;Description automatically generated">
            <a:extLst>
              <a:ext uri="{FF2B5EF4-FFF2-40B4-BE49-F238E27FC236}">
                <a16:creationId xmlns:a16="http://schemas.microsoft.com/office/drawing/2014/main" id="{12555009-D69C-5759-D12C-FA2640E12D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347" y="407693"/>
            <a:ext cx="2966107" cy="45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60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8B6EAA-C403-87DC-CB05-C0112287591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04320" y="6459376"/>
            <a:ext cx="448056" cy="3651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5EC9B92-BE07-4686-A4B8-C11415E9F872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Content Placeholder 5" descr="A computer on a counter in a building&#10;&#10;Description automatically generated">
            <a:extLst>
              <a:ext uri="{FF2B5EF4-FFF2-40B4-BE49-F238E27FC236}">
                <a16:creationId xmlns:a16="http://schemas.microsoft.com/office/drawing/2014/main" id="{51BCD6AF-3051-B2E1-4A42-155DD2B0FD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73" r="2" b="2"/>
          <a:stretch/>
        </p:blipFill>
        <p:spPr>
          <a:xfrm>
            <a:off x="425183" y="1189992"/>
            <a:ext cx="5670815" cy="44780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DB076F-2758-37BD-776A-AA4286D697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0818" y="-44847"/>
            <a:ext cx="6521179" cy="64984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5F0622-E6F1-25BB-7BFA-251EDFB4B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77" y="462200"/>
            <a:ext cx="5350065" cy="418654"/>
          </a:xfrm>
        </p:spPr>
        <p:txBody>
          <a:bodyPr anchor="t" anchorCtr="0">
            <a:noAutofit/>
          </a:bodyPr>
          <a:lstStyle/>
          <a:p>
            <a:pPr algn="ctr"/>
            <a:r>
              <a:rPr lang="en-US" sz="4000" b="1" dirty="0">
                <a:solidFill>
                  <a:srgbClr val="3714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</a:rPr>
              <a:t>New Corporate HQ</a:t>
            </a:r>
          </a:p>
        </p:txBody>
      </p:sp>
      <p:pic>
        <p:nvPicPr>
          <p:cNvPr id="11" name="Picture 10" descr="A purple and blue text on a black background&#10;&#10;Description automatically generated">
            <a:extLst>
              <a:ext uri="{FF2B5EF4-FFF2-40B4-BE49-F238E27FC236}">
                <a16:creationId xmlns:a16="http://schemas.microsoft.com/office/drawing/2014/main" id="{E0DD8E85-943C-E7F7-DF92-5749F0D707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9666" y="597514"/>
            <a:ext cx="4126484" cy="10853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E8381A-7D4E-9CFD-3C59-6CA9EE914B9F}"/>
              </a:ext>
            </a:extLst>
          </p:cNvPr>
          <p:cNvSpPr txBox="1"/>
          <p:nvPr/>
        </p:nvSpPr>
        <p:spPr>
          <a:xfrm>
            <a:off x="71287" y="5854734"/>
            <a:ext cx="6094520" cy="367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570 Polaris Parkway, Suite 500, Westerville, OH  43082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048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69618890-6D90-5B16-ADAE-0720B3DEDF7A}"/>
              </a:ext>
            </a:extLst>
          </p:cNvPr>
          <p:cNvSpPr/>
          <p:nvPr/>
        </p:nvSpPr>
        <p:spPr>
          <a:xfrm>
            <a:off x="718456" y="4194257"/>
            <a:ext cx="959798" cy="380555"/>
          </a:xfrm>
          <a:prstGeom prst="roundRect">
            <a:avLst/>
          </a:prstGeom>
          <a:solidFill>
            <a:srgbClr val="371455"/>
          </a:solidFill>
          <a:ln>
            <a:solidFill>
              <a:srgbClr val="3714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E0808D-100F-4637-1919-AF9D13A2D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016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371455"/>
                </a:solidFill>
                <a:latin typeface="Montserrat" panose="00000500000000000000" pitchFamily="50" charset="0"/>
              </a:rPr>
              <a:t>Sensience Company Timeline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0A5B25-0DCB-F628-8672-F7D7E28D8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C9B92-BE07-4686-A4B8-C11415E9F872}" type="slidenum">
              <a:rPr lang="en-US" smtClean="0">
                <a:latin typeface="Montserrat" panose="00000500000000000000" pitchFamily="50" charset="0"/>
              </a:rPr>
              <a:t>4</a:t>
            </a:fld>
            <a:endParaRPr lang="en-US" dirty="0">
              <a:latin typeface="Montserrat" panose="00000500000000000000" pitchFamily="50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1C4EA63-E8BD-73A2-0764-266C3AB1EB13}"/>
              </a:ext>
            </a:extLst>
          </p:cNvPr>
          <p:cNvSpPr/>
          <p:nvPr/>
        </p:nvSpPr>
        <p:spPr>
          <a:xfrm>
            <a:off x="0" y="3931007"/>
            <a:ext cx="12192000" cy="7464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A159471-00A5-F50D-2577-7DECAE98DD95}"/>
              </a:ext>
            </a:extLst>
          </p:cNvPr>
          <p:cNvSpPr/>
          <p:nvPr/>
        </p:nvSpPr>
        <p:spPr>
          <a:xfrm>
            <a:off x="1082351" y="3871769"/>
            <a:ext cx="186612" cy="193124"/>
          </a:xfrm>
          <a:prstGeom prst="ellipse">
            <a:avLst/>
          </a:prstGeom>
          <a:solidFill>
            <a:srgbClr val="371455"/>
          </a:solidFill>
          <a:ln>
            <a:solidFill>
              <a:srgbClr val="3714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62C985E6-36E4-C8E9-9AE3-0C98184C7629}"/>
              </a:ext>
            </a:extLst>
          </p:cNvPr>
          <p:cNvSpPr/>
          <p:nvPr/>
        </p:nvSpPr>
        <p:spPr>
          <a:xfrm>
            <a:off x="3720547" y="3871769"/>
            <a:ext cx="186612" cy="193124"/>
          </a:xfrm>
          <a:prstGeom prst="ellipse">
            <a:avLst/>
          </a:prstGeom>
          <a:solidFill>
            <a:srgbClr val="371455"/>
          </a:solidFill>
          <a:ln>
            <a:solidFill>
              <a:srgbClr val="3714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7B291A11-5EAD-1593-01B5-77BCA9D3F184}"/>
              </a:ext>
            </a:extLst>
          </p:cNvPr>
          <p:cNvSpPr/>
          <p:nvPr/>
        </p:nvSpPr>
        <p:spPr>
          <a:xfrm>
            <a:off x="6312324" y="3843850"/>
            <a:ext cx="186612" cy="193124"/>
          </a:xfrm>
          <a:prstGeom prst="ellipse">
            <a:avLst/>
          </a:prstGeom>
          <a:solidFill>
            <a:srgbClr val="371455"/>
          </a:solidFill>
          <a:ln>
            <a:solidFill>
              <a:srgbClr val="3714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1933228-9129-4463-CECF-7A8355D5518F}"/>
              </a:ext>
            </a:extLst>
          </p:cNvPr>
          <p:cNvSpPr/>
          <p:nvPr/>
        </p:nvSpPr>
        <p:spPr>
          <a:xfrm>
            <a:off x="8637058" y="3862438"/>
            <a:ext cx="186612" cy="193124"/>
          </a:xfrm>
          <a:prstGeom prst="ellipse">
            <a:avLst/>
          </a:prstGeom>
          <a:solidFill>
            <a:srgbClr val="371455"/>
          </a:solidFill>
          <a:ln>
            <a:solidFill>
              <a:srgbClr val="3714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9D481DC6-72DF-AD90-6348-29852D2535A7}"/>
              </a:ext>
            </a:extLst>
          </p:cNvPr>
          <p:cNvSpPr/>
          <p:nvPr/>
        </p:nvSpPr>
        <p:spPr>
          <a:xfrm>
            <a:off x="10734864" y="3834445"/>
            <a:ext cx="186612" cy="193124"/>
          </a:xfrm>
          <a:prstGeom prst="ellipse">
            <a:avLst/>
          </a:prstGeom>
          <a:solidFill>
            <a:srgbClr val="371455"/>
          </a:solidFill>
          <a:ln>
            <a:solidFill>
              <a:srgbClr val="3714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3753BFCA-F812-9904-30A9-AB6AD9D2E3FC}"/>
              </a:ext>
            </a:extLst>
          </p:cNvPr>
          <p:cNvCxnSpPr>
            <a:cxnSpLocks/>
          </p:cNvCxnSpPr>
          <p:nvPr/>
        </p:nvCxnSpPr>
        <p:spPr>
          <a:xfrm flipV="1">
            <a:off x="1175656" y="3013788"/>
            <a:ext cx="0" cy="857979"/>
          </a:xfrm>
          <a:prstGeom prst="line">
            <a:avLst/>
          </a:prstGeom>
          <a:ln w="38100">
            <a:solidFill>
              <a:srgbClr val="3714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Graphic 68" descr="City outline">
            <a:extLst>
              <a:ext uri="{FF2B5EF4-FFF2-40B4-BE49-F238E27FC236}">
                <a16:creationId xmlns:a16="http://schemas.microsoft.com/office/drawing/2014/main" id="{F3635FFB-F2F9-B38A-D20A-07E16940B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8456" y="1766614"/>
            <a:ext cx="914400" cy="914400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8B0E4B2C-E23C-4295-26F8-383D5DF321DA}"/>
              </a:ext>
            </a:extLst>
          </p:cNvPr>
          <p:cNvSpPr/>
          <p:nvPr/>
        </p:nvSpPr>
        <p:spPr>
          <a:xfrm>
            <a:off x="527178" y="1744631"/>
            <a:ext cx="1296955" cy="1250918"/>
          </a:xfrm>
          <a:prstGeom prst="ellipse">
            <a:avLst/>
          </a:prstGeom>
          <a:noFill/>
          <a:ln w="57150">
            <a:solidFill>
              <a:srgbClr val="3714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Graphic 71" descr="Open hand outline">
            <a:extLst>
              <a:ext uri="{FF2B5EF4-FFF2-40B4-BE49-F238E27FC236}">
                <a16:creationId xmlns:a16="http://schemas.microsoft.com/office/drawing/2014/main" id="{5FF7A823-55F3-F2E7-D71D-051CB73618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8456" y="2206473"/>
            <a:ext cx="914400" cy="924926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E908D990-57E6-4970-429F-4BB4462164E8}"/>
              </a:ext>
            </a:extLst>
          </p:cNvPr>
          <p:cNvSpPr txBox="1"/>
          <p:nvPr/>
        </p:nvSpPr>
        <p:spPr>
          <a:xfrm>
            <a:off x="757811" y="4205481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ontserrat" panose="00000500000000000000" pitchFamily="50" charset="0"/>
              </a:rPr>
              <a:t>1940’s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CACE18B-434C-348E-1011-797CBB26CB14}"/>
              </a:ext>
            </a:extLst>
          </p:cNvPr>
          <p:cNvSpPr txBox="1"/>
          <p:nvPr/>
        </p:nvSpPr>
        <p:spPr>
          <a:xfrm>
            <a:off x="169819" y="4604501"/>
            <a:ext cx="21394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371455"/>
                </a:solidFill>
                <a:latin typeface="Montserrat" panose="00000500000000000000" pitchFamily="50" charset="0"/>
              </a:rPr>
              <a:t>Fusite founded in 1942 introducing one piece hermetically sealed feedthroughs. </a:t>
            </a:r>
          </a:p>
          <a:p>
            <a:pPr algn="ctr"/>
            <a:endParaRPr lang="en-US" sz="1400" dirty="0">
              <a:solidFill>
                <a:srgbClr val="371455"/>
              </a:solidFill>
              <a:latin typeface="Montserrat" panose="00000500000000000000" pitchFamily="50" charset="0"/>
            </a:endParaRPr>
          </a:p>
          <a:p>
            <a:pPr algn="ctr"/>
            <a:r>
              <a:rPr lang="en-US" sz="1400" dirty="0">
                <a:solidFill>
                  <a:srgbClr val="371455"/>
                </a:solidFill>
                <a:latin typeface="Montserrat" panose="00000500000000000000" pitchFamily="50" charset="0"/>
              </a:rPr>
              <a:t>Therm-O-Disc founded in 1947 with the invention of the bi-metal disc.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941D756-AE02-479D-14D0-A1CF7CCD6A40}"/>
              </a:ext>
            </a:extLst>
          </p:cNvPr>
          <p:cNvCxnSpPr>
            <a:cxnSpLocks/>
          </p:cNvCxnSpPr>
          <p:nvPr/>
        </p:nvCxnSpPr>
        <p:spPr>
          <a:xfrm flipV="1">
            <a:off x="3813851" y="4005652"/>
            <a:ext cx="0" cy="917220"/>
          </a:xfrm>
          <a:prstGeom prst="line">
            <a:avLst/>
          </a:prstGeom>
          <a:ln w="38100">
            <a:solidFill>
              <a:srgbClr val="3714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>
            <a:extLst>
              <a:ext uri="{FF2B5EF4-FFF2-40B4-BE49-F238E27FC236}">
                <a16:creationId xmlns:a16="http://schemas.microsoft.com/office/drawing/2014/main" id="{A11CB308-B6BD-209E-9184-08BFE1827057}"/>
              </a:ext>
            </a:extLst>
          </p:cNvPr>
          <p:cNvSpPr/>
          <p:nvPr/>
        </p:nvSpPr>
        <p:spPr>
          <a:xfrm>
            <a:off x="3165373" y="4922872"/>
            <a:ext cx="1296955" cy="1250918"/>
          </a:xfrm>
          <a:prstGeom prst="ellipse">
            <a:avLst/>
          </a:prstGeom>
          <a:noFill/>
          <a:ln w="57150">
            <a:solidFill>
              <a:srgbClr val="3714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8E1063B3-95A4-C58C-FF34-3AFDBE307EAD}"/>
              </a:ext>
            </a:extLst>
          </p:cNvPr>
          <p:cNvCxnSpPr>
            <a:cxnSpLocks/>
          </p:cNvCxnSpPr>
          <p:nvPr/>
        </p:nvCxnSpPr>
        <p:spPr>
          <a:xfrm flipV="1">
            <a:off x="6405632" y="2984281"/>
            <a:ext cx="0" cy="857979"/>
          </a:xfrm>
          <a:prstGeom prst="line">
            <a:avLst/>
          </a:prstGeom>
          <a:ln w="38100">
            <a:solidFill>
              <a:srgbClr val="3714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Oval 82">
            <a:extLst>
              <a:ext uri="{FF2B5EF4-FFF2-40B4-BE49-F238E27FC236}">
                <a16:creationId xmlns:a16="http://schemas.microsoft.com/office/drawing/2014/main" id="{C3F88CCA-B826-8E3A-72C6-1632ED8E1434}"/>
              </a:ext>
            </a:extLst>
          </p:cNvPr>
          <p:cNvSpPr/>
          <p:nvPr/>
        </p:nvSpPr>
        <p:spPr>
          <a:xfrm>
            <a:off x="5757154" y="1715124"/>
            <a:ext cx="1296955" cy="1250918"/>
          </a:xfrm>
          <a:prstGeom prst="ellipse">
            <a:avLst/>
          </a:prstGeom>
          <a:noFill/>
          <a:ln w="57150">
            <a:solidFill>
              <a:srgbClr val="3714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3E617F7E-AE3D-ACC2-0BFF-811BC2C747BB}"/>
              </a:ext>
            </a:extLst>
          </p:cNvPr>
          <p:cNvCxnSpPr>
            <a:cxnSpLocks/>
          </p:cNvCxnSpPr>
          <p:nvPr/>
        </p:nvCxnSpPr>
        <p:spPr>
          <a:xfrm flipH="1" flipV="1">
            <a:off x="8730364" y="4036899"/>
            <a:ext cx="8549" cy="895303"/>
          </a:xfrm>
          <a:prstGeom prst="line">
            <a:avLst/>
          </a:prstGeom>
          <a:ln w="38100">
            <a:solidFill>
              <a:srgbClr val="3714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Oval 84">
            <a:extLst>
              <a:ext uri="{FF2B5EF4-FFF2-40B4-BE49-F238E27FC236}">
                <a16:creationId xmlns:a16="http://schemas.microsoft.com/office/drawing/2014/main" id="{A91A4179-C104-F853-1B1E-65A00DE2F6E2}"/>
              </a:ext>
            </a:extLst>
          </p:cNvPr>
          <p:cNvSpPr/>
          <p:nvPr/>
        </p:nvSpPr>
        <p:spPr>
          <a:xfrm>
            <a:off x="8090435" y="4928819"/>
            <a:ext cx="1296955" cy="1250918"/>
          </a:xfrm>
          <a:prstGeom prst="ellipse">
            <a:avLst/>
          </a:prstGeom>
          <a:noFill/>
          <a:ln w="57150">
            <a:solidFill>
              <a:srgbClr val="3714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1960B1D5-204E-438E-1538-F8F757145473}"/>
              </a:ext>
            </a:extLst>
          </p:cNvPr>
          <p:cNvCxnSpPr>
            <a:cxnSpLocks/>
          </p:cNvCxnSpPr>
          <p:nvPr/>
        </p:nvCxnSpPr>
        <p:spPr>
          <a:xfrm flipV="1">
            <a:off x="10828175" y="2985871"/>
            <a:ext cx="0" cy="857979"/>
          </a:xfrm>
          <a:prstGeom prst="line">
            <a:avLst/>
          </a:prstGeom>
          <a:ln w="38100">
            <a:solidFill>
              <a:srgbClr val="3714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val 89">
            <a:extLst>
              <a:ext uri="{FF2B5EF4-FFF2-40B4-BE49-F238E27FC236}">
                <a16:creationId xmlns:a16="http://schemas.microsoft.com/office/drawing/2014/main" id="{1BA34327-83DE-02D2-DE10-020B454BA4A7}"/>
              </a:ext>
            </a:extLst>
          </p:cNvPr>
          <p:cNvSpPr/>
          <p:nvPr/>
        </p:nvSpPr>
        <p:spPr>
          <a:xfrm>
            <a:off x="10179697" y="1716714"/>
            <a:ext cx="1296955" cy="1250918"/>
          </a:xfrm>
          <a:prstGeom prst="ellipse">
            <a:avLst/>
          </a:prstGeom>
          <a:noFill/>
          <a:ln w="57150">
            <a:solidFill>
              <a:srgbClr val="3714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B7CD97B3-245B-E093-1FDE-EF5DFEC333B4}"/>
              </a:ext>
            </a:extLst>
          </p:cNvPr>
          <p:cNvSpPr/>
          <p:nvPr/>
        </p:nvSpPr>
        <p:spPr>
          <a:xfrm>
            <a:off x="3322765" y="3397496"/>
            <a:ext cx="959798" cy="380555"/>
          </a:xfrm>
          <a:prstGeom prst="roundRect">
            <a:avLst/>
          </a:prstGeom>
          <a:solidFill>
            <a:srgbClr val="371455"/>
          </a:solidFill>
          <a:ln>
            <a:solidFill>
              <a:srgbClr val="3714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1A272A3-CC02-3798-6500-F092812BF117}"/>
              </a:ext>
            </a:extLst>
          </p:cNvPr>
          <p:cNvSpPr txBox="1"/>
          <p:nvPr/>
        </p:nvSpPr>
        <p:spPr>
          <a:xfrm>
            <a:off x="3361642" y="3408719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ontserrat" panose="00000500000000000000" pitchFamily="50" charset="0"/>
              </a:rPr>
              <a:t>1970’s</a:t>
            </a:r>
          </a:p>
        </p:txBody>
      </p:sp>
      <p:pic>
        <p:nvPicPr>
          <p:cNvPr id="96" name="Graphic 95" descr="Handshake outline">
            <a:extLst>
              <a:ext uri="{FF2B5EF4-FFF2-40B4-BE49-F238E27FC236}">
                <a16:creationId xmlns:a16="http://schemas.microsoft.com/office/drawing/2014/main" id="{02D62BE7-94F7-D600-1F3C-17607818C9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86438" y="5048913"/>
            <a:ext cx="1054821" cy="1054821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3DDAE431-066D-B3AD-18E4-C86384B35DC2}"/>
              </a:ext>
            </a:extLst>
          </p:cNvPr>
          <p:cNvSpPr txBox="1"/>
          <p:nvPr/>
        </p:nvSpPr>
        <p:spPr>
          <a:xfrm>
            <a:off x="2909283" y="2084160"/>
            <a:ext cx="193767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371455"/>
                </a:solidFill>
                <a:latin typeface="Montserrat" panose="00000500000000000000" pitchFamily="50" charset="0"/>
              </a:rPr>
              <a:t>Both companies acquired by Emerson to diversify industrial portfolio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2120B3BA-295F-B31D-0112-E2F2EE976273}"/>
              </a:ext>
            </a:extLst>
          </p:cNvPr>
          <p:cNvSpPr/>
          <p:nvPr/>
        </p:nvSpPr>
        <p:spPr>
          <a:xfrm>
            <a:off x="5607230" y="4153144"/>
            <a:ext cx="1715262" cy="380555"/>
          </a:xfrm>
          <a:prstGeom prst="roundRect">
            <a:avLst/>
          </a:prstGeom>
          <a:solidFill>
            <a:srgbClr val="371455"/>
          </a:solidFill>
          <a:ln>
            <a:solidFill>
              <a:srgbClr val="3714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EC24D185-9481-FFF6-352C-BCF61BB92D1E}"/>
              </a:ext>
            </a:extLst>
          </p:cNvPr>
          <p:cNvSpPr txBox="1"/>
          <p:nvPr/>
        </p:nvSpPr>
        <p:spPr>
          <a:xfrm>
            <a:off x="5662294" y="4156654"/>
            <a:ext cx="1611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ontserrat" panose="00000500000000000000" pitchFamily="50" charset="0"/>
              </a:rPr>
              <a:t>1980-2000’s</a:t>
            </a:r>
          </a:p>
        </p:txBody>
      </p:sp>
      <p:pic>
        <p:nvPicPr>
          <p:cNvPr id="101" name="Graphic 100" descr="Flowchart with solid fill">
            <a:extLst>
              <a:ext uri="{FF2B5EF4-FFF2-40B4-BE49-F238E27FC236}">
                <a16:creationId xmlns:a16="http://schemas.microsoft.com/office/drawing/2014/main" id="{52CB1510-1497-0A9B-FFBA-9B7B553C2C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74422" y="1784198"/>
            <a:ext cx="1087243" cy="1087243"/>
          </a:xfrm>
          <a:prstGeom prst="rect">
            <a:avLst/>
          </a:prstGeom>
        </p:spPr>
      </p:pic>
      <p:sp>
        <p:nvSpPr>
          <p:cNvPr id="103" name="Rectangle 102">
            <a:extLst>
              <a:ext uri="{FF2B5EF4-FFF2-40B4-BE49-F238E27FC236}">
                <a16:creationId xmlns:a16="http://schemas.microsoft.com/office/drawing/2014/main" id="{BE97D086-1B33-9577-5606-9C4617182828}"/>
              </a:ext>
            </a:extLst>
          </p:cNvPr>
          <p:cNvSpPr/>
          <p:nvPr/>
        </p:nvSpPr>
        <p:spPr>
          <a:xfrm>
            <a:off x="0" y="1032998"/>
            <a:ext cx="12175079" cy="453361"/>
          </a:xfrm>
          <a:prstGeom prst="rect">
            <a:avLst/>
          </a:prstGeom>
          <a:gradFill flip="none" rotWithShape="1">
            <a:gsLst>
              <a:gs pos="15000">
                <a:srgbClr val="371455"/>
              </a:gs>
              <a:gs pos="49000">
                <a:schemeClr val="accent1">
                  <a:lumMod val="45000"/>
                  <a:lumOff val="55000"/>
                </a:schemeClr>
              </a:gs>
              <a:gs pos="66000">
                <a:srgbClr val="E6E6E6"/>
              </a:gs>
              <a:gs pos="89000">
                <a:srgbClr val="D7CFDD"/>
              </a:gs>
            </a:gsLst>
            <a:lin ang="13200000" scaled="0"/>
            <a:tileRect/>
          </a:gradFill>
          <a:ln>
            <a:solidFill>
              <a:srgbClr val="D7CFDD">
                <a:alpha val="9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DD6949FA-9466-088A-A8CC-005B2D877693}"/>
              </a:ext>
            </a:extLst>
          </p:cNvPr>
          <p:cNvSpPr txBox="1"/>
          <p:nvPr/>
        </p:nvSpPr>
        <p:spPr>
          <a:xfrm>
            <a:off x="325016" y="1092399"/>
            <a:ext cx="3171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71455"/>
                </a:solidFill>
                <a:latin typeface="Montserrat Black" panose="00000A00000000000000" pitchFamily="50" charset="0"/>
              </a:rPr>
              <a:t>BUILDING FOUNDATION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017D87BE-E7DC-86BE-EE26-13596B87CEC6}"/>
              </a:ext>
            </a:extLst>
          </p:cNvPr>
          <p:cNvSpPr txBox="1"/>
          <p:nvPr/>
        </p:nvSpPr>
        <p:spPr>
          <a:xfrm>
            <a:off x="4127221" y="1074873"/>
            <a:ext cx="3195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71455"/>
                </a:solidFill>
                <a:latin typeface="Montserrat Black" panose="00000A00000000000000" pitchFamily="50" charset="0"/>
              </a:rPr>
              <a:t>PORTFOLIO EXPANSION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6E3D6BA1-7EC7-D95F-BC31-B8D212FA85B8}"/>
              </a:ext>
            </a:extLst>
          </p:cNvPr>
          <p:cNvSpPr txBox="1"/>
          <p:nvPr/>
        </p:nvSpPr>
        <p:spPr>
          <a:xfrm>
            <a:off x="7953470" y="1070465"/>
            <a:ext cx="4123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ontserrat Black" panose="00000A00000000000000" pitchFamily="50" charset="0"/>
              </a:rPr>
              <a:t>TRANSFORMATIONAL GROWTH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EF3B379C-F94F-4434-35C7-32E9D3A3AA44}"/>
              </a:ext>
            </a:extLst>
          </p:cNvPr>
          <p:cNvSpPr txBox="1"/>
          <p:nvPr/>
        </p:nvSpPr>
        <p:spPr>
          <a:xfrm>
            <a:off x="5528395" y="4681191"/>
            <a:ext cx="186354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371455"/>
                </a:solidFill>
                <a:latin typeface="Montserrat" panose="00000500000000000000" pitchFamily="50" charset="0"/>
              </a:rPr>
              <a:t>Continued expansion via acquisition into additional sensor technologies and new market verticals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939871C5-5563-3C47-9780-72A89FDD1042}"/>
              </a:ext>
            </a:extLst>
          </p:cNvPr>
          <p:cNvSpPr/>
          <p:nvPr/>
        </p:nvSpPr>
        <p:spPr>
          <a:xfrm>
            <a:off x="8310403" y="3373070"/>
            <a:ext cx="789403" cy="380555"/>
          </a:xfrm>
          <a:prstGeom prst="roundRect">
            <a:avLst/>
          </a:prstGeom>
          <a:solidFill>
            <a:srgbClr val="371455"/>
          </a:solidFill>
          <a:ln>
            <a:solidFill>
              <a:srgbClr val="3714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08A16FC5-33E5-92FD-9177-D07CA8021F70}"/>
              </a:ext>
            </a:extLst>
          </p:cNvPr>
          <p:cNvSpPr txBox="1"/>
          <p:nvPr/>
        </p:nvSpPr>
        <p:spPr>
          <a:xfrm>
            <a:off x="8329841" y="3390650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ontserrat" panose="00000500000000000000" pitchFamily="50" charset="0"/>
              </a:rPr>
              <a:t>2022</a:t>
            </a: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8DE69BE1-88E5-240E-232E-C61270B53918}"/>
              </a:ext>
            </a:extLst>
          </p:cNvPr>
          <p:cNvSpPr/>
          <p:nvPr/>
        </p:nvSpPr>
        <p:spPr>
          <a:xfrm>
            <a:off x="9835553" y="4151721"/>
            <a:ext cx="2051647" cy="374578"/>
          </a:xfrm>
          <a:prstGeom prst="roundRect">
            <a:avLst/>
          </a:prstGeom>
          <a:solidFill>
            <a:srgbClr val="371455"/>
          </a:solidFill>
          <a:ln>
            <a:solidFill>
              <a:srgbClr val="3714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53EBF86B-977C-4BAB-3108-F2D97D1622E1}"/>
              </a:ext>
            </a:extLst>
          </p:cNvPr>
          <p:cNvSpPr txBox="1"/>
          <p:nvPr/>
        </p:nvSpPr>
        <p:spPr>
          <a:xfrm>
            <a:off x="9835553" y="4173638"/>
            <a:ext cx="2356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ontserrat" panose="00000500000000000000" pitchFamily="50" charset="0"/>
              </a:rPr>
              <a:t>2023 &amp; BEYOND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59828F9A-9780-A644-2013-B6157552425E}"/>
              </a:ext>
            </a:extLst>
          </p:cNvPr>
          <p:cNvSpPr txBox="1"/>
          <p:nvPr/>
        </p:nvSpPr>
        <p:spPr>
          <a:xfrm>
            <a:off x="7673187" y="2070538"/>
            <a:ext cx="21143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371455"/>
                </a:solidFill>
                <a:latin typeface="Montserrat" panose="00000500000000000000" pitchFamily="50" charset="0"/>
              </a:rPr>
              <a:t>Transformed to a stand-alone company via acquisition by One Rock Capital Partners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B9176527-C2D4-EF10-4A7F-53DB40B9BF39}"/>
              </a:ext>
            </a:extLst>
          </p:cNvPr>
          <p:cNvSpPr txBox="1"/>
          <p:nvPr/>
        </p:nvSpPr>
        <p:spPr>
          <a:xfrm>
            <a:off x="9907827" y="4772309"/>
            <a:ext cx="21143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371455"/>
                </a:solidFill>
                <a:latin typeface="Montserrat" panose="00000500000000000000" pitchFamily="50" charset="0"/>
              </a:rPr>
              <a:t>Focus on Innovation-led growth around sustainability, decarbonization &amp; connected technologies</a:t>
            </a:r>
          </a:p>
        </p:txBody>
      </p:sp>
      <p:pic>
        <p:nvPicPr>
          <p:cNvPr id="124" name="Graphic 123" descr="Open hand with plant with solid fill">
            <a:extLst>
              <a:ext uri="{FF2B5EF4-FFF2-40B4-BE49-F238E27FC236}">
                <a16:creationId xmlns:a16="http://schemas.microsoft.com/office/drawing/2014/main" id="{D8C7B1A9-551B-1410-B35A-81AF304278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293542" y="2047077"/>
            <a:ext cx="952041" cy="952041"/>
          </a:xfrm>
          <a:prstGeom prst="rect">
            <a:avLst/>
          </a:prstGeom>
        </p:spPr>
      </p:pic>
      <p:pic>
        <p:nvPicPr>
          <p:cNvPr id="126" name="Graphic 125" descr="Gears with solid fill">
            <a:extLst>
              <a:ext uri="{FF2B5EF4-FFF2-40B4-BE49-F238E27FC236}">
                <a16:creationId xmlns:a16="http://schemas.microsoft.com/office/drawing/2014/main" id="{90D963C1-72EB-9962-C2AC-A78C84D0CC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012233" y="2003673"/>
            <a:ext cx="457383" cy="457383"/>
          </a:xfrm>
          <a:prstGeom prst="rect">
            <a:avLst/>
          </a:prstGeom>
        </p:spPr>
      </p:pic>
      <p:pic>
        <p:nvPicPr>
          <p:cNvPr id="128" name="Graphic 127" descr="Lightbulb with solid fill">
            <a:extLst>
              <a:ext uri="{FF2B5EF4-FFF2-40B4-BE49-F238E27FC236}">
                <a16:creationId xmlns:a16="http://schemas.microsoft.com/office/drawing/2014/main" id="{DCC5F44E-5BF0-7965-1017-AED65716AAE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153546" y="2125171"/>
            <a:ext cx="457200" cy="457200"/>
          </a:xfrm>
          <a:prstGeom prst="rect">
            <a:avLst/>
          </a:prstGeom>
        </p:spPr>
      </p:pic>
      <p:pic>
        <p:nvPicPr>
          <p:cNvPr id="130" name="Graphic 129" descr="Building outline">
            <a:extLst>
              <a:ext uri="{FF2B5EF4-FFF2-40B4-BE49-F238E27FC236}">
                <a16:creationId xmlns:a16="http://schemas.microsoft.com/office/drawing/2014/main" id="{943B5094-1567-4B8E-A4D6-22AB7AEEB89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087262" y="5168191"/>
            <a:ext cx="733235" cy="733235"/>
          </a:xfrm>
          <a:prstGeom prst="rect">
            <a:avLst/>
          </a:prstGeom>
        </p:spPr>
      </p:pic>
      <p:pic>
        <p:nvPicPr>
          <p:cNvPr id="132" name="Graphic 131" descr="Bar graph with upward trend with solid fill">
            <a:extLst>
              <a:ext uri="{FF2B5EF4-FFF2-40B4-BE49-F238E27FC236}">
                <a16:creationId xmlns:a16="http://schemas.microsoft.com/office/drawing/2014/main" id="{E8B39FC8-B866-698E-8D29-313B514FEFC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667060" y="5264350"/>
            <a:ext cx="554042" cy="554042"/>
          </a:xfrm>
          <a:prstGeom prst="rect">
            <a:avLst/>
          </a:prstGeom>
        </p:spPr>
      </p:pic>
      <p:sp>
        <p:nvSpPr>
          <p:cNvPr id="133" name="object 3">
            <a:extLst>
              <a:ext uri="{FF2B5EF4-FFF2-40B4-BE49-F238E27FC236}">
                <a16:creationId xmlns:a16="http://schemas.microsoft.com/office/drawing/2014/main" id="{62A75201-0BC5-03CD-7668-90DEDA3E54F6}"/>
              </a:ext>
            </a:extLst>
          </p:cNvPr>
          <p:cNvSpPr txBox="1"/>
          <p:nvPr/>
        </p:nvSpPr>
        <p:spPr>
          <a:xfrm>
            <a:off x="4403857" y="6547806"/>
            <a:ext cx="3201035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solidFill>
                  <a:srgbClr val="371455"/>
                </a:solidFill>
                <a:latin typeface="Montserrat"/>
                <a:cs typeface="Montserrat"/>
              </a:rPr>
              <a:t>Copyright</a:t>
            </a:r>
            <a:r>
              <a:rPr sz="800" spc="-35" dirty="0">
                <a:solidFill>
                  <a:srgbClr val="371455"/>
                </a:solidFill>
                <a:latin typeface="Montserrat"/>
                <a:cs typeface="Montserrat"/>
              </a:rPr>
              <a:t> </a:t>
            </a:r>
            <a:r>
              <a:rPr sz="800" dirty="0">
                <a:solidFill>
                  <a:srgbClr val="371455"/>
                </a:solidFill>
                <a:latin typeface="Montserrat"/>
                <a:cs typeface="Montserrat"/>
              </a:rPr>
              <a:t>@2023</a:t>
            </a:r>
            <a:r>
              <a:rPr sz="800" spc="-15" dirty="0">
                <a:solidFill>
                  <a:srgbClr val="371455"/>
                </a:solidFill>
                <a:latin typeface="Montserrat"/>
                <a:cs typeface="Montserrat"/>
              </a:rPr>
              <a:t> </a:t>
            </a:r>
            <a:r>
              <a:rPr sz="800" dirty="0">
                <a:solidFill>
                  <a:srgbClr val="371455"/>
                </a:solidFill>
                <a:latin typeface="Montserrat"/>
                <a:cs typeface="Montserrat"/>
              </a:rPr>
              <a:t>Sensience.</a:t>
            </a:r>
            <a:r>
              <a:rPr sz="800" spc="-30" dirty="0">
                <a:solidFill>
                  <a:srgbClr val="371455"/>
                </a:solidFill>
                <a:latin typeface="Montserrat"/>
                <a:cs typeface="Montserrat"/>
              </a:rPr>
              <a:t> </a:t>
            </a:r>
            <a:r>
              <a:rPr sz="800" dirty="0">
                <a:solidFill>
                  <a:srgbClr val="371455"/>
                </a:solidFill>
                <a:latin typeface="Montserrat"/>
                <a:cs typeface="Montserrat"/>
              </a:rPr>
              <a:t>All</a:t>
            </a:r>
            <a:r>
              <a:rPr sz="800" spc="-15" dirty="0">
                <a:solidFill>
                  <a:srgbClr val="371455"/>
                </a:solidFill>
                <a:latin typeface="Montserrat"/>
                <a:cs typeface="Montserrat"/>
              </a:rPr>
              <a:t> </a:t>
            </a:r>
            <a:r>
              <a:rPr sz="800" dirty="0">
                <a:solidFill>
                  <a:srgbClr val="371455"/>
                </a:solidFill>
                <a:latin typeface="Montserrat"/>
                <a:cs typeface="Montserrat"/>
              </a:rPr>
              <a:t>rights</a:t>
            </a:r>
            <a:r>
              <a:rPr sz="800" spc="-20" dirty="0">
                <a:solidFill>
                  <a:srgbClr val="371455"/>
                </a:solidFill>
                <a:latin typeface="Montserrat"/>
                <a:cs typeface="Montserrat"/>
              </a:rPr>
              <a:t> </a:t>
            </a:r>
            <a:r>
              <a:rPr sz="800" spc="-10" dirty="0">
                <a:solidFill>
                  <a:srgbClr val="371455"/>
                </a:solidFill>
                <a:latin typeface="Montserrat"/>
                <a:cs typeface="Montserrat"/>
              </a:rPr>
              <a:t>reserve</a:t>
            </a:r>
            <a:r>
              <a:rPr lang="en-US" sz="800" spc="-10" dirty="0">
                <a:solidFill>
                  <a:srgbClr val="371455"/>
                </a:solidFill>
                <a:latin typeface="Montserrat"/>
                <a:cs typeface="Montserrat"/>
              </a:rPr>
              <a:t>d.  Confidential.</a:t>
            </a:r>
            <a:r>
              <a:rPr lang="en-US" sz="1000" spc="-10" dirty="0">
                <a:solidFill>
                  <a:srgbClr val="371455"/>
                </a:solidFill>
                <a:latin typeface="Montserrat"/>
                <a:cs typeface="Montserrat"/>
              </a:rPr>
              <a:t>  </a:t>
            </a:r>
            <a:endParaRPr sz="1000" dirty="0">
              <a:solidFill>
                <a:srgbClr val="371455"/>
              </a:solidFill>
              <a:latin typeface="Montserrat"/>
              <a:cs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026222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76B608-A3C3-2776-177B-D81BBDC8E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050" smtClean="0">
                <a:latin typeface="Montserrat" panose="00000500000000000000" pitchFamily="50" charset="0"/>
              </a:rPr>
              <a:pPr/>
              <a:t>5</a:t>
            </a:fld>
            <a:endParaRPr lang="en-US" sz="1050" dirty="0">
              <a:latin typeface="Montserrat" panose="00000500000000000000" pitchFamily="50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FF35CE-49F8-91B6-3021-4AC7CD83DE37}"/>
              </a:ext>
            </a:extLst>
          </p:cNvPr>
          <p:cNvSpPr/>
          <p:nvPr/>
        </p:nvSpPr>
        <p:spPr>
          <a:xfrm>
            <a:off x="0" y="0"/>
            <a:ext cx="4068147" cy="6858000"/>
          </a:xfrm>
          <a:prstGeom prst="rect">
            <a:avLst/>
          </a:prstGeom>
          <a:solidFill>
            <a:srgbClr val="37145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A43B08-0FE5-8A82-F571-C839A9334D7F}"/>
              </a:ext>
            </a:extLst>
          </p:cNvPr>
          <p:cNvSpPr/>
          <p:nvPr/>
        </p:nvSpPr>
        <p:spPr>
          <a:xfrm>
            <a:off x="3996441" y="-8390"/>
            <a:ext cx="169965" cy="6866389"/>
          </a:xfrm>
          <a:prstGeom prst="rect">
            <a:avLst/>
          </a:prstGeom>
          <a:solidFill>
            <a:srgbClr val="D7CFDD"/>
          </a:solidFill>
          <a:ln>
            <a:solidFill>
              <a:srgbClr val="D7CF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7FB999-08A2-07B2-8589-9E618E987F69}"/>
              </a:ext>
            </a:extLst>
          </p:cNvPr>
          <p:cNvSpPr txBox="1"/>
          <p:nvPr/>
        </p:nvSpPr>
        <p:spPr>
          <a:xfrm>
            <a:off x="767518" y="671805"/>
            <a:ext cx="2430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Montserrat Black" panose="00000A00000000000000" pitchFamily="50" charset="0"/>
              </a:rPr>
              <a:t>OUR MISSION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094CF5-8B24-9F51-272E-333DEF6DFA98}"/>
              </a:ext>
            </a:extLst>
          </p:cNvPr>
          <p:cNvSpPr txBox="1"/>
          <p:nvPr/>
        </p:nvSpPr>
        <p:spPr>
          <a:xfrm>
            <a:off x="517849" y="1805275"/>
            <a:ext cx="292981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Montserrat" panose="00000500000000000000" pitchFamily="50" charset="0"/>
              </a:rPr>
              <a:t>To enable a cleaner, safer, more connected world by providing industry leading sensing technologies ensuring reliable and efficient operation of products that improve the way we all live, work and play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17F37C-838C-99DA-E09E-321246EE6D7D}"/>
              </a:ext>
            </a:extLst>
          </p:cNvPr>
          <p:cNvSpPr txBox="1"/>
          <p:nvPr/>
        </p:nvSpPr>
        <p:spPr>
          <a:xfrm>
            <a:off x="6004374" y="206150"/>
            <a:ext cx="4208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371455"/>
                </a:solidFill>
                <a:latin typeface="Montserrat Black" panose="00000A00000000000000" pitchFamily="50" charset="0"/>
              </a:rPr>
              <a:t>OUR PORTFOLIO OF BRANDS</a:t>
            </a:r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BC5EFE22-9A18-63B8-3954-03F3503C9CBD}"/>
              </a:ext>
            </a:extLst>
          </p:cNvPr>
          <p:cNvSpPr txBox="1"/>
          <p:nvPr/>
        </p:nvSpPr>
        <p:spPr>
          <a:xfrm>
            <a:off x="4403857" y="6547806"/>
            <a:ext cx="3201035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solidFill>
                  <a:srgbClr val="371455"/>
                </a:solidFill>
                <a:latin typeface="Montserrat"/>
                <a:cs typeface="Montserrat"/>
              </a:rPr>
              <a:t>Copyright</a:t>
            </a:r>
            <a:r>
              <a:rPr sz="800" spc="-35" dirty="0">
                <a:solidFill>
                  <a:srgbClr val="371455"/>
                </a:solidFill>
                <a:latin typeface="Montserrat"/>
                <a:cs typeface="Montserrat"/>
              </a:rPr>
              <a:t> </a:t>
            </a:r>
            <a:r>
              <a:rPr sz="800" dirty="0">
                <a:solidFill>
                  <a:srgbClr val="371455"/>
                </a:solidFill>
                <a:latin typeface="Montserrat"/>
                <a:cs typeface="Montserrat"/>
              </a:rPr>
              <a:t>@2023</a:t>
            </a:r>
            <a:r>
              <a:rPr sz="800" spc="-15" dirty="0">
                <a:solidFill>
                  <a:srgbClr val="371455"/>
                </a:solidFill>
                <a:latin typeface="Montserrat"/>
                <a:cs typeface="Montserrat"/>
              </a:rPr>
              <a:t> </a:t>
            </a:r>
            <a:r>
              <a:rPr sz="800" dirty="0">
                <a:solidFill>
                  <a:srgbClr val="371455"/>
                </a:solidFill>
                <a:latin typeface="Montserrat"/>
                <a:cs typeface="Montserrat"/>
              </a:rPr>
              <a:t>Sensience.</a:t>
            </a:r>
            <a:r>
              <a:rPr sz="800" spc="-30" dirty="0">
                <a:solidFill>
                  <a:srgbClr val="371455"/>
                </a:solidFill>
                <a:latin typeface="Montserrat"/>
                <a:cs typeface="Montserrat"/>
              </a:rPr>
              <a:t> </a:t>
            </a:r>
            <a:r>
              <a:rPr sz="800" dirty="0">
                <a:solidFill>
                  <a:srgbClr val="371455"/>
                </a:solidFill>
                <a:latin typeface="Montserrat"/>
                <a:cs typeface="Montserrat"/>
              </a:rPr>
              <a:t>All</a:t>
            </a:r>
            <a:r>
              <a:rPr sz="800" spc="-15" dirty="0">
                <a:solidFill>
                  <a:srgbClr val="371455"/>
                </a:solidFill>
                <a:latin typeface="Montserrat"/>
                <a:cs typeface="Montserrat"/>
              </a:rPr>
              <a:t> </a:t>
            </a:r>
            <a:r>
              <a:rPr sz="800" dirty="0">
                <a:solidFill>
                  <a:srgbClr val="371455"/>
                </a:solidFill>
                <a:latin typeface="Montserrat"/>
                <a:cs typeface="Montserrat"/>
              </a:rPr>
              <a:t>rights</a:t>
            </a:r>
            <a:r>
              <a:rPr sz="800" spc="-20" dirty="0">
                <a:solidFill>
                  <a:srgbClr val="371455"/>
                </a:solidFill>
                <a:latin typeface="Montserrat"/>
                <a:cs typeface="Montserrat"/>
              </a:rPr>
              <a:t> </a:t>
            </a:r>
            <a:r>
              <a:rPr sz="800" spc="-10" dirty="0">
                <a:solidFill>
                  <a:srgbClr val="371455"/>
                </a:solidFill>
                <a:latin typeface="Montserrat"/>
                <a:cs typeface="Montserrat"/>
              </a:rPr>
              <a:t>reserve</a:t>
            </a:r>
            <a:r>
              <a:rPr lang="en-US" sz="800" spc="-10" dirty="0">
                <a:solidFill>
                  <a:srgbClr val="371455"/>
                </a:solidFill>
                <a:latin typeface="Montserrat"/>
                <a:cs typeface="Montserrat"/>
              </a:rPr>
              <a:t>d.  Confidential.</a:t>
            </a:r>
            <a:r>
              <a:rPr lang="en-US" sz="1000" spc="-10" dirty="0">
                <a:solidFill>
                  <a:srgbClr val="371455"/>
                </a:solidFill>
                <a:latin typeface="Montserrat"/>
                <a:cs typeface="Montserrat"/>
              </a:rPr>
              <a:t>  </a:t>
            </a:r>
            <a:endParaRPr sz="1000" dirty="0">
              <a:solidFill>
                <a:srgbClr val="371455"/>
              </a:solidFill>
              <a:latin typeface="Montserrat"/>
              <a:cs typeface="Montserra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32D8F1-A5DB-D61A-C935-49D0A604A2AC}"/>
              </a:ext>
            </a:extLst>
          </p:cNvPr>
          <p:cNvGrpSpPr/>
          <p:nvPr/>
        </p:nvGrpSpPr>
        <p:grpSpPr>
          <a:xfrm>
            <a:off x="5218311" y="585567"/>
            <a:ext cx="5889072" cy="1681022"/>
            <a:chOff x="1381125" y="2248272"/>
            <a:chExt cx="9308551" cy="2962176"/>
          </a:xfrm>
        </p:grpSpPr>
        <p:pic>
          <p:nvPicPr>
            <p:cNvPr id="15" name="Picture 14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EFBC4DE2-6B42-525E-3C65-8D7631367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3003" y="3905466"/>
              <a:ext cx="2337489" cy="671028"/>
            </a:xfrm>
            <a:prstGeom prst="rect">
              <a:avLst/>
            </a:prstGeom>
          </p:spPr>
        </p:pic>
        <p:pic>
          <p:nvPicPr>
            <p:cNvPr id="16" name="Picture 15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09FAC125-F708-350F-292E-330869177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7082" y="4539420"/>
              <a:ext cx="2546821" cy="67102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70B2B51-0D8E-A277-6A4B-EA73AB856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1237" y="4015413"/>
              <a:ext cx="1736860" cy="451134"/>
            </a:xfrm>
            <a:prstGeom prst="rect">
              <a:avLst/>
            </a:prstGeom>
          </p:spPr>
        </p:pic>
        <p:pic>
          <p:nvPicPr>
            <p:cNvPr id="18" name="Picture 17" descr="Logo&#10;&#10;Description automatically generated">
              <a:extLst>
                <a:ext uri="{FF2B5EF4-FFF2-40B4-BE49-F238E27FC236}">
                  <a16:creationId xmlns:a16="http://schemas.microsoft.com/office/drawing/2014/main" id="{8C9C0505-BDEB-C762-3FD1-134B107ED6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69667" y="4603939"/>
              <a:ext cx="3131559" cy="58488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018B698-F51A-CF0E-CE74-AFABCFD3D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35160" y="3977188"/>
              <a:ext cx="2063939" cy="451134"/>
            </a:xfrm>
            <a:prstGeom prst="rect">
              <a:avLst/>
            </a:prstGeom>
          </p:spPr>
        </p:pic>
        <p:pic>
          <p:nvPicPr>
            <p:cNvPr id="20" name="Content Placeholder 4">
              <a:extLst>
                <a:ext uri="{FF2B5EF4-FFF2-40B4-BE49-F238E27FC236}">
                  <a16:creationId xmlns:a16="http://schemas.microsoft.com/office/drawing/2014/main" id="{04630ACA-87FB-C936-09E3-AD1D2EB5E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2890" y="2248272"/>
              <a:ext cx="3986220" cy="1435038"/>
            </a:xfrm>
            <a:prstGeom prst="rect">
              <a:avLst/>
            </a:prstGeom>
            <a:noFill/>
          </p:spPr>
        </p:pic>
        <p:sp>
          <p:nvSpPr>
            <p:cNvPr id="21" name="Right Brace 20">
              <a:extLst>
                <a:ext uri="{FF2B5EF4-FFF2-40B4-BE49-F238E27FC236}">
                  <a16:creationId xmlns:a16="http://schemas.microsoft.com/office/drawing/2014/main" id="{73246878-7BAD-53AD-1365-D7EF305FC5DF}"/>
                </a:ext>
              </a:extLst>
            </p:cNvPr>
            <p:cNvSpPr/>
            <p:nvPr/>
          </p:nvSpPr>
          <p:spPr>
            <a:xfrm rot="16200000">
              <a:off x="5651663" y="-958056"/>
              <a:ext cx="767475" cy="9308551"/>
            </a:xfrm>
            <a:prstGeom prst="rightBrace">
              <a:avLst>
                <a:gd name="adj1" fmla="val 118574"/>
                <a:gd name="adj2" fmla="val 50817"/>
              </a:avLst>
            </a:prstGeom>
            <a:ln w="19050">
              <a:solidFill>
                <a:srgbClr val="46256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7145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7CC9495-5430-CF6D-7D51-7DB72CE83520}"/>
              </a:ext>
            </a:extLst>
          </p:cNvPr>
          <p:cNvSpPr txBox="1">
            <a:spLocks/>
          </p:cNvSpPr>
          <p:nvPr/>
        </p:nvSpPr>
        <p:spPr>
          <a:xfrm>
            <a:off x="6659337" y="2498379"/>
            <a:ext cx="4782529" cy="50664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371455"/>
                </a:solidFill>
                <a:latin typeface="Montserrat" panose="00000500000000000000" pitchFamily="50" charset="0"/>
              </a:rPr>
              <a:t>For over 75 years we’ve been a partner to the worlds leading OEM’s.</a:t>
            </a:r>
          </a:p>
          <a:p>
            <a:pPr marL="0" indent="0">
              <a:buNone/>
            </a:pPr>
            <a:endParaRPr lang="en-US" sz="1400" dirty="0">
              <a:solidFill>
                <a:srgbClr val="371455"/>
              </a:solidFill>
              <a:latin typeface="Montserrat" panose="00000500000000000000" pitchFamily="50" charset="0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F3E89F1-909B-FF0A-3435-303C3BF2EE8A}"/>
              </a:ext>
            </a:extLst>
          </p:cNvPr>
          <p:cNvSpPr txBox="1">
            <a:spLocks/>
          </p:cNvSpPr>
          <p:nvPr/>
        </p:nvSpPr>
        <p:spPr>
          <a:xfrm>
            <a:off x="6630762" y="4922577"/>
            <a:ext cx="5128386" cy="50664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371455"/>
                </a:solidFill>
                <a:latin typeface="Montserrat" panose="00000500000000000000" pitchFamily="50" charset="0"/>
              </a:rPr>
              <a:t>We develop configurable platforms that can be right-fit to your specific needs.</a:t>
            </a:r>
          </a:p>
          <a:p>
            <a:pPr marL="0" indent="0">
              <a:buNone/>
            </a:pPr>
            <a:endParaRPr lang="en-US" sz="1400" dirty="0">
              <a:solidFill>
                <a:srgbClr val="371455"/>
              </a:solidFill>
              <a:latin typeface="Montserrat" panose="00000500000000000000" pitchFamily="50" charset="0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A9B5E933-C592-0792-E0FA-DC66F4CB36E3}"/>
              </a:ext>
            </a:extLst>
          </p:cNvPr>
          <p:cNvSpPr txBox="1">
            <a:spLocks/>
          </p:cNvSpPr>
          <p:nvPr/>
        </p:nvSpPr>
        <p:spPr>
          <a:xfrm>
            <a:off x="6641016" y="3277027"/>
            <a:ext cx="4800850" cy="64125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371455"/>
                </a:solidFill>
                <a:latin typeface="Montserrat" panose="00000500000000000000" pitchFamily="50" charset="0"/>
              </a:rPr>
              <a:t>We foster a culture of innovation and new product development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FA46F43-3DD5-AC4A-3C06-F01B3F868532}"/>
              </a:ext>
            </a:extLst>
          </p:cNvPr>
          <p:cNvSpPr txBox="1">
            <a:spLocks/>
          </p:cNvSpPr>
          <p:nvPr/>
        </p:nvSpPr>
        <p:spPr>
          <a:xfrm>
            <a:off x="6659337" y="5738265"/>
            <a:ext cx="4782529" cy="64125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371455"/>
                </a:solidFill>
                <a:latin typeface="Montserrat" panose="00000500000000000000" pitchFamily="50" charset="0"/>
              </a:rPr>
              <a:t>We are dedicated to making the world a cleaner, more efficient, safe and connected place.</a:t>
            </a:r>
          </a:p>
          <a:p>
            <a:pPr marL="0" indent="0">
              <a:buNone/>
            </a:pPr>
            <a:endParaRPr lang="en-US" sz="1400" dirty="0">
              <a:solidFill>
                <a:srgbClr val="371455"/>
              </a:solidFill>
              <a:latin typeface="Montserrat" panose="00000500000000000000" pitchFamily="50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2E188E5-BEC5-1FEC-6B16-4CFB1398987B}"/>
              </a:ext>
            </a:extLst>
          </p:cNvPr>
          <p:cNvSpPr/>
          <p:nvPr/>
        </p:nvSpPr>
        <p:spPr>
          <a:xfrm>
            <a:off x="4943910" y="2517125"/>
            <a:ext cx="1601853" cy="369332"/>
          </a:xfrm>
          <a:prstGeom prst="roundRect">
            <a:avLst/>
          </a:prstGeom>
          <a:solidFill>
            <a:srgbClr val="371455"/>
          </a:solidFill>
          <a:ln>
            <a:solidFill>
              <a:srgbClr val="3714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Montserrat Black" panose="00000A00000000000000" pitchFamily="50" charset="0"/>
              </a:rPr>
              <a:t>PROVEN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73973AD-41A7-B119-FDD5-4A8A528A6190}"/>
              </a:ext>
            </a:extLst>
          </p:cNvPr>
          <p:cNvSpPr/>
          <p:nvPr/>
        </p:nvSpPr>
        <p:spPr>
          <a:xfrm>
            <a:off x="4943911" y="5000002"/>
            <a:ext cx="1601853" cy="369332"/>
          </a:xfrm>
          <a:prstGeom prst="roundRect">
            <a:avLst/>
          </a:prstGeom>
          <a:solidFill>
            <a:srgbClr val="371455"/>
          </a:solidFill>
          <a:ln>
            <a:solidFill>
              <a:srgbClr val="3714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Montserrat Black" panose="00000A00000000000000" pitchFamily="50" charset="0"/>
              </a:rPr>
              <a:t>AGILE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2E5475F-5719-7EF7-2870-67D1FADD9AA3}"/>
              </a:ext>
            </a:extLst>
          </p:cNvPr>
          <p:cNvSpPr/>
          <p:nvPr/>
        </p:nvSpPr>
        <p:spPr>
          <a:xfrm>
            <a:off x="4943909" y="3312094"/>
            <a:ext cx="1601853" cy="369332"/>
          </a:xfrm>
          <a:prstGeom prst="roundRect">
            <a:avLst/>
          </a:prstGeom>
          <a:solidFill>
            <a:srgbClr val="371455"/>
          </a:solidFill>
          <a:ln>
            <a:solidFill>
              <a:srgbClr val="3714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Montserrat Black" panose="00000A00000000000000" pitchFamily="50" charset="0"/>
              </a:rPr>
              <a:t>INNOVATIVE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4BDE8CF-AB4C-4057-2601-69092C516EBB}"/>
              </a:ext>
            </a:extLst>
          </p:cNvPr>
          <p:cNvSpPr/>
          <p:nvPr/>
        </p:nvSpPr>
        <p:spPr>
          <a:xfrm>
            <a:off x="4943910" y="4158093"/>
            <a:ext cx="1601853" cy="369332"/>
          </a:xfrm>
          <a:prstGeom prst="roundRect">
            <a:avLst/>
          </a:prstGeom>
          <a:solidFill>
            <a:srgbClr val="371455"/>
          </a:solidFill>
          <a:ln>
            <a:solidFill>
              <a:srgbClr val="3714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Montserrat Black" panose="00000A00000000000000" pitchFamily="50" charset="0"/>
              </a:rPr>
              <a:t>SAFE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DB2BB97-5169-E13A-8413-0E75FB1E8E87}"/>
              </a:ext>
            </a:extLst>
          </p:cNvPr>
          <p:cNvSpPr/>
          <p:nvPr/>
        </p:nvSpPr>
        <p:spPr>
          <a:xfrm>
            <a:off x="4943912" y="5841911"/>
            <a:ext cx="1601853" cy="369332"/>
          </a:xfrm>
          <a:prstGeom prst="roundRect">
            <a:avLst/>
          </a:prstGeom>
          <a:solidFill>
            <a:srgbClr val="371455"/>
          </a:solidFill>
          <a:ln>
            <a:solidFill>
              <a:srgbClr val="3714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Montserrat Black" panose="00000A00000000000000" pitchFamily="50" charset="0"/>
              </a:rPr>
              <a:t>SUSTAINABLE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86EA7A-8B7C-AF0F-DC92-7D28B32C1FE1}"/>
              </a:ext>
            </a:extLst>
          </p:cNvPr>
          <p:cNvSpPr txBox="1"/>
          <p:nvPr/>
        </p:nvSpPr>
        <p:spPr>
          <a:xfrm>
            <a:off x="6641016" y="3995871"/>
            <a:ext cx="487636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371455"/>
                </a:solidFill>
                <a:effectLst/>
                <a:latin typeface="Montserrat" panose="00000500000000000000" pitchFamily="2" charset="0"/>
              </a:rPr>
              <a:t>We are committed the well-being of our employees and uphold the highest standards of safety and operational excellence</a:t>
            </a:r>
            <a:endParaRPr lang="en-US" sz="1400" dirty="0">
              <a:solidFill>
                <a:srgbClr val="371455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673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Danfoss Launches Alsense™ IoT Food Retail Services, Powered by Microsoft  Azure | 2020-10-12 | Engineered Systems Magazine">
            <a:extLst>
              <a:ext uri="{FF2B5EF4-FFF2-40B4-BE49-F238E27FC236}">
                <a16:creationId xmlns:a16="http://schemas.microsoft.com/office/drawing/2014/main" id="{D3D3969E-B856-6E8E-6F07-93B86EFA8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283" y="5606531"/>
            <a:ext cx="1689638" cy="103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aikin Applied | Commercial HVAC | Solutions for Indoor Air Quality">
            <a:extLst>
              <a:ext uri="{FF2B5EF4-FFF2-40B4-BE49-F238E27FC236}">
                <a16:creationId xmlns:a16="http://schemas.microsoft.com/office/drawing/2014/main" id="{EF6D9C40-8448-0E43-8B2E-AE7CA373E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580" y="5360544"/>
            <a:ext cx="1448216" cy="76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6C2FA7-29AB-1F5C-1A4B-9BB213F7BBD7}"/>
              </a:ext>
            </a:extLst>
          </p:cNvPr>
          <p:cNvSpPr/>
          <p:nvPr/>
        </p:nvSpPr>
        <p:spPr>
          <a:xfrm>
            <a:off x="0" y="1718052"/>
            <a:ext cx="12192000" cy="2695407"/>
          </a:xfrm>
          <a:prstGeom prst="rect">
            <a:avLst/>
          </a:prstGeom>
          <a:solidFill>
            <a:srgbClr val="371455"/>
          </a:solidFill>
          <a:ln>
            <a:solidFill>
              <a:srgbClr val="3714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Black" panose="00000A00000000000000" pitchFamily="50" charset="0"/>
            </a:endParaRPr>
          </a:p>
        </p:txBody>
      </p:sp>
      <p:pic>
        <p:nvPicPr>
          <p:cNvPr id="22" name="Picture 21" descr="A jet fighter on a runway&#10;&#10;Description automatically generated">
            <a:extLst>
              <a:ext uri="{FF2B5EF4-FFF2-40B4-BE49-F238E27FC236}">
                <a16:creationId xmlns:a16="http://schemas.microsoft.com/office/drawing/2014/main" id="{EAD15D54-780E-F3BE-0282-310BF918FE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022" y="2112297"/>
            <a:ext cx="2349978" cy="1566651"/>
          </a:xfrm>
          <a:prstGeom prst="rect">
            <a:avLst/>
          </a:prstGeom>
        </p:spPr>
      </p:pic>
      <p:pic>
        <p:nvPicPr>
          <p:cNvPr id="18" name="Picture 17" descr="A fan on a ceiling&#10;&#10;Description automatically generated">
            <a:extLst>
              <a:ext uri="{FF2B5EF4-FFF2-40B4-BE49-F238E27FC236}">
                <a16:creationId xmlns:a16="http://schemas.microsoft.com/office/drawing/2014/main" id="{A83B4806-F97F-3F37-61D6-96BED0BB8E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1688"/>
            <a:ext cx="2292085" cy="156850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BAA2C2-1ECC-2B6F-AA95-D4F318D8A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3EE92-8331-4989-98D8-2777A4753E36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object 5">
            <a:extLst>
              <a:ext uri="{FF2B5EF4-FFF2-40B4-BE49-F238E27FC236}">
                <a16:creationId xmlns:a16="http://schemas.microsoft.com/office/drawing/2014/main" id="{329DDFAC-D7A0-7403-F865-E3114AC8CFDA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67180" y="4696496"/>
            <a:ext cx="1236677" cy="531218"/>
          </a:xfrm>
          <a:prstGeom prst="rect">
            <a:avLst/>
          </a:prstGeom>
        </p:spPr>
      </p:pic>
      <p:pic>
        <p:nvPicPr>
          <p:cNvPr id="6" name="object 6">
            <a:extLst>
              <a:ext uri="{FF2B5EF4-FFF2-40B4-BE49-F238E27FC236}">
                <a16:creationId xmlns:a16="http://schemas.microsoft.com/office/drawing/2014/main" id="{994D4443-99B4-B7CB-4AF2-BACFF64AAEC7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876505" y="5855284"/>
            <a:ext cx="1427988" cy="647152"/>
          </a:xfrm>
          <a:prstGeom prst="rect">
            <a:avLst/>
          </a:prstGeom>
        </p:spPr>
      </p:pic>
      <p:pic>
        <p:nvPicPr>
          <p:cNvPr id="7" name="object 7">
            <a:extLst>
              <a:ext uri="{FF2B5EF4-FFF2-40B4-BE49-F238E27FC236}">
                <a16:creationId xmlns:a16="http://schemas.microsoft.com/office/drawing/2014/main" id="{F3B69108-D4C2-2835-342D-1BDA1D9986AD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14651" y="5922262"/>
            <a:ext cx="1189561" cy="503184"/>
          </a:xfrm>
          <a:prstGeom prst="rect">
            <a:avLst/>
          </a:prstGeom>
        </p:spPr>
      </p:pic>
      <p:pic>
        <p:nvPicPr>
          <p:cNvPr id="8" name="object 8">
            <a:extLst>
              <a:ext uri="{FF2B5EF4-FFF2-40B4-BE49-F238E27FC236}">
                <a16:creationId xmlns:a16="http://schemas.microsoft.com/office/drawing/2014/main" id="{DBCB7207-FEE9-C571-E4B9-02A20C9488E5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218432" y="5144744"/>
            <a:ext cx="611397" cy="628726"/>
          </a:xfrm>
          <a:prstGeom prst="rect">
            <a:avLst/>
          </a:prstGeom>
        </p:spPr>
      </p:pic>
      <p:pic>
        <p:nvPicPr>
          <p:cNvPr id="9" name="object 9">
            <a:extLst>
              <a:ext uri="{FF2B5EF4-FFF2-40B4-BE49-F238E27FC236}">
                <a16:creationId xmlns:a16="http://schemas.microsoft.com/office/drawing/2014/main" id="{247A5E13-C33C-9386-4F37-A547A2DEDC09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742320" y="4754944"/>
            <a:ext cx="747375" cy="725688"/>
          </a:xfrm>
          <a:prstGeom prst="rect">
            <a:avLst/>
          </a:prstGeom>
        </p:spPr>
      </p:pic>
      <p:pic>
        <p:nvPicPr>
          <p:cNvPr id="10" name="object 10">
            <a:extLst>
              <a:ext uri="{FF2B5EF4-FFF2-40B4-BE49-F238E27FC236}">
                <a16:creationId xmlns:a16="http://schemas.microsoft.com/office/drawing/2014/main" id="{075E3645-7BB8-96DD-DAF3-5A0C20C5E9C9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859407" y="6179725"/>
            <a:ext cx="1414202" cy="491441"/>
          </a:xfrm>
          <a:prstGeom prst="rect">
            <a:avLst/>
          </a:prstGeom>
        </p:spPr>
      </p:pic>
      <p:pic>
        <p:nvPicPr>
          <p:cNvPr id="11" name="object 11">
            <a:extLst>
              <a:ext uri="{FF2B5EF4-FFF2-40B4-BE49-F238E27FC236}">
                <a16:creationId xmlns:a16="http://schemas.microsoft.com/office/drawing/2014/main" id="{A3FA19C7-3B19-203D-CAF5-D01BDF79E4A5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973568" y="5760669"/>
            <a:ext cx="1227580" cy="418469"/>
          </a:xfrm>
          <a:prstGeom prst="rect">
            <a:avLst/>
          </a:prstGeom>
        </p:spPr>
      </p:pic>
      <p:pic>
        <p:nvPicPr>
          <p:cNvPr id="12" name="object 12">
            <a:extLst>
              <a:ext uri="{FF2B5EF4-FFF2-40B4-BE49-F238E27FC236}">
                <a16:creationId xmlns:a16="http://schemas.microsoft.com/office/drawing/2014/main" id="{26E6B902-DAAF-FE19-0342-5FF2B6E48B94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298980" y="5002964"/>
            <a:ext cx="1242647" cy="477668"/>
          </a:xfrm>
          <a:prstGeom prst="rect">
            <a:avLst/>
          </a:prstGeom>
        </p:spPr>
      </p:pic>
      <p:pic>
        <p:nvPicPr>
          <p:cNvPr id="13" name="object 13">
            <a:extLst>
              <a:ext uri="{FF2B5EF4-FFF2-40B4-BE49-F238E27FC236}">
                <a16:creationId xmlns:a16="http://schemas.microsoft.com/office/drawing/2014/main" id="{0D0511C0-3808-5AB5-9C00-475B87D126CC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38252" y="5045426"/>
            <a:ext cx="1434747" cy="422961"/>
          </a:xfrm>
          <a:prstGeom prst="rect">
            <a:avLst/>
          </a:prstGeom>
        </p:spPr>
      </p:pic>
      <p:pic>
        <p:nvPicPr>
          <p:cNvPr id="14" name="object 14">
            <a:extLst>
              <a:ext uri="{FF2B5EF4-FFF2-40B4-BE49-F238E27FC236}">
                <a16:creationId xmlns:a16="http://schemas.microsoft.com/office/drawing/2014/main" id="{0959DDE2-E0C4-CDAE-100E-01F943156EA6}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490678" y="5797272"/>
            <a:ext cx="999017" cy="291109"/>
          </a:xfrm>
          <a:prstGeom prst="rect">
            <a:avLst/>
          </a:prstGeom>
        </p:spPr>
      </p:pic>
      <p:pic>
        <p:nvPicPr>
          <p:cNvPr id="15" name="object 15">
            <a:extLst>
              <a:ext uri="{FF2B5EF4-FFF2-40B4-BE49-F238E27FC236}">
                <a16:creationId xmlns:a16="http://schemas.microsoft.com/office/drawing/2014/main" id="{463BF492-025F-1133-C6E0-63C11690FAE6}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913674" y="6256490"/>
            <a:ext cx="1393852" cy="286561"/>
          </a:xfrm>
          <a:prstGeom prst="rect">
            <a:avLst/>
          </a:prstGeom>
        </p:spPr>
      </p:pic>
      <p:pic>
        <p:nvPicPr>
          <p:cNvPr id="26" name="Picture 25" descr="A refrigerator and washing machine in a kitchen&#10;&#10;Description automatically generated">
            <a:extLst>
              <a:ext uri="{FF2B5EF4-FFF2-40B4-BE49-F238E27FC236}">
                <a16:creationId xmlns:a16="http://schemas.microsoft.com/office/drawing/2014/main" id="{95EFC6D8-B6D1-F58E-A405-A7FB0BE0336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713" y="2146961"/>
            <a:ext cx="2349977" cy="156665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176DE3D-6279-BEA8-066F-59A26572DEE1}"/>
              </a:ext>
            </a:extLst>
          </p:cNvPr>
          <p:cNvSpPr txBox="1"/>
          <p:nvPr/>
        </p:nvSpPr>
        <p:spPr>
          <a:xfrm>
            <a:off x="4715654" y="1758799"/>
            <a:ext cx="2760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ontserrat Black" panose="00000A00000000000000" pitchFamily="50" charset="0"/>
              </a:rPr>
              <a:t>INDUSTRIES SERVED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E298AA6-8448-4D85-0EB2-E7D9C064196C}"/>
              </a:ext>
            </a:extLst>
          </p:cNvPr>
          <p:cNvSpPr txBox="1"/>
          <p:nvPr/>
        </p:nvSpPr>
        <p:spPr>
          <a:xfrm>
            <a:off x="646767" y="3910700"/>
            <a:ext cx="981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Montserrat Black" panose="00000A00000000000000" pitchFamily="50" charset="0"/>
              </a:rPr>
              <a:t>HVACR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9DB0E5E-4E73-5FBC-E323-BD53F4F7BFCC}"/>
              </a:ext>
            </a:extLst>
          </p:cNvPr>
          <p:cNvSpPr txBox="1"/>
          <p:nvPr/>
        </p:nvSpPr>
        <p:spPr>
          <a:xfrm>
            <a:off x="2879241" y="3910077"/>
            <a:ext cx="13032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Montserrat Black" panose="00000A00000000000000" pitchFamily="50" charset="0"/>
              </a:rPr>
              <a:t>ENERGY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CBD387-B41C-FAA9-8749-9F6F17B5F882}"/>
              </a:ext>
            </a:extLst>
          </p:cNvPr>
          <p:cNvSpPr txBox="1"/>
          <p:nvPr/>
        </p:nvSpPr>
        <p:spPr>
          <a:xfrm>
            <a:off x="4896429" y="3910077"/>
            <a:ext cx="2262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Montserrat Black" panose="00000A00000000000000" pitchFamily="50" charset="0"/>
              </a:rPr>
              <a:t>TRANSPORTATION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42348D-9443-066D-8072-E2DCE02E2A45}"/>
              </a:ext>
            </a:extLst>
          </p:cNvPr>
          <p:cNvSpPr txBox="1"/>
          <p:nvPr/>
        </p:nvSpPr>
        <p:spPr>
          <a:xfrm>
            <a:off x="7764961" y="3894258"/>
            <a:ext cx="1473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Montserrat Black" panose="00000A00000000000000" pitchFamily="50" charset="0"/>
              </a:rPr>
              <a:t>APPLIANCE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A86EEB3-63DA-AF28-7ED5-7975BF8E29AA}"/>
              </a:ext>
            </a:extLst>
          </p:cNvPr>
          <p:cNvSpPr txBox="1"/>
          <p:nvPr/>
        </p:nvSpPr>
        <p:spPr>
          <a:xfrm>
            <a:off x="10157884" y="3774745"/>
            <a:ext cx="1675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Montserrat Black" panose="00000A00000000000000" pitchFamily="50" charset="0"/>
              </a:rPr>
              <a:t>AEROSPACE &amp; DEFENSE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E5ADEE9-5F27-E737-AB71-7C5CA62936C8}"/>
              </a:ext>
            </a:extLst>
          </p:cNvPr>
          <p:cNvSpPr txBox="1"/>
          <p:nvPr/>
        </p:nvSpPr>
        <p:spPr>
          <a:xfrm>
            <a:off x="433220" y="350629"/>
            <a:ext cx="111885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371455"/>
                </a:solidFill>
                <a:latin typeface="Montserrat" panose="00000500000000000000" pitchFamily="50" charset="0"/>
              </a:rPr>
              <a:t>Across industries, Sensience helps the </a:t>
            </a:r>
            <a:r>
              <a:rPr lang="en-US" sz="2200" b="1" dirty="0">
                <a:solidFill>
                  <a:srgbClr val="371455"/>
                </a:solidFill>
                <a:latin typeface="Montserrat" panose="00000500000000000000" pitchFamily="50" charset="0"/>
                <a:sym typeface="Raleway Thin"/>
              </a:rPr>
              <a:t>people engineering, designing and building a connected future create heightened awareness by connection systems to environments, data and new thinking.</a:t>
            </a:r>
            <a:endParaRPr lang="en-US" sz="2200" b="1" dirty="0">
              <a:solidFill>
                <a:srgbClr val="371455"/>
              </a:solidFill>
              <a:latin typeface="Montserrat" panose="00000500000000000000" pitchFamily="50" charset="0"/>
            </a:endParaRPr>
          </a:p>
        </p:txBody>
      </p:sp>
      <p:sp>
        <p:nvSpPr>
          <p:cNvPr id="40" name="object 3">
            <a:extLst>
              <a:ext uri="{FF2B5EF4-FFF2-40B4-BE49-F238E27FC236}">
                <a16:creationId xmlns:a16="http://schemas.microsoft.com/office/drawing/2014/main" id="{0F88B50A-F62E-7754-8F65-19AE63D28AA1}"/>
              </a:ext>
            </a:extLst>
          </p:cNvPr>
          <p:cNvSpPr txBox="1"/>
          <p:nvPr/>
        </p:nvSpPr>
        <p:spPr>
          <a:xfrm>
            <a:off x="4403857" y="6547806"/>
            <a:ext cx="3201035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solidFill>
                  <a:srgbClr val="371455"/>
                </a:solidFill>
                <a:latin typeface="Montserrat"/>
                <a:cs typeface="Montserrat"/>
              </a:rPr>
              <a:t>Copyright</a:t>
            </a:r>
            <a:r>
              <a:rPr sz="800" spc="-35" dirty="0">
                <a:solidFill>
                  <a:srgbClr val="371455"/>
                </a:solidFill>
                <a:latin typeface="Montserrat"/>
                <a:cs typeface="Montserrat"/>
              </a:rPr>
              <a:t> </a:t>
            </a:r>
            <a:r>
              <a:rPr sz="800" dirty="0">
                <a:solidFill>
                  <a:srgbClr val="371455"/>
                </a:solidFill>
                <a:latin typeface="Montserrat"/>
                <a:cs typeface="Montserrat"/>
              </a:rPr>
              <a:t>@2023</a:t>
            </a:r>
            <a:r>
              <a:rPr sz="800" spc="-15" dirty="0">
                <a:solidFill>
                  <a:srgbClr val="371455"/>
                </a:solidFill>
                <a:latin typeface="Montserrat"/>
                <a:cs typeface="Montserrat"/>
              </a:rPr>
              <a:t> </a:t>
            </a:r>
            <a:r>
              <a:rPr sz="800" dirty="0">
                <a:solidFill>
                  <a:srgbClr val="371455"/>
                </a:solidFill>
                <a:latin typeface="Montserrat"/>
                <a:cs typeface="Montserrat"/>
              </a:rPr>
              <a:t>Sensience.</a:t>
            </a:r>
            <a:r>
              <a:rPr sz="800" spc="-30" dirty="0">
                <a:solidFill>
                  <a:srgbClr val="371455"/>
                </a:solidFill>
                <a:latin typeface="Montserrat"/>
                <a:cs typeface="Montserrat"/>
              </a:rPr>
              <a:t> </a:t>
            </a:r>
            <a:r>
              <a:rPr sz="800" dirty="0">
                <a:solidFill>
                  <a:srgbClr val="371455"/>
                </a:solidFill>
                <a:latin typeface="Montserrat"/>
                <a:cs typeface="Montserrat"/>
              </a:rPr>
              <a:t>All</a:t>
            </a:r>
            <a:r>
              <a:rPr sz="800" spc="-15" dirty="0">
                <a:solidFill>
                  <a:srgbClr val="371455"/>
                </a:solidFill>
                <a:latin typeface="Montserrat"/>
                <a:cs typeface="Montserrat"/>
              </a:rPr>
              <a:t> </a:t>
            </a:r>
            <a:r>
              <a:rPr sz="800" dirty="0">
                <a:solidFill>
                  <a:srgbClr val="371455"/>
                </a:solidFill>
                <a:latin typeface="Montserrat"/>
                <a:cs typeface="Montserrat"/>
              </a:rPr>
              <a:t>rights</a:t>
            </a:r>
            <a:r>
              <a:rPr sz="800" spc="-20" dirty="0">
                <a:solidFill>
                  <a:srgbClr val="371455"/>
                </a:solidFill>
                <a:latin typeface="Montserrat"/>
                <a:cs typeface="Montserrat"/>
              </a:rPr>
              <a:t> </a:t>
            </a:r>
            <a:r>
              <a:rPr sz="800" spc="-10" dirty="0">
                <a:solidFill>
                  <a:srgbClr val="371455"/>
                </a:solidFill>
                <a:latin typeface="Montserrat"/>
                <a:cs typeface="Montserrat"/>
              </a:rPr>
              <a:t>reserve</a:t>
            </a:r>
            <a:r>
              <a:rPr lang="en-US" sz="800" spc="-10" dirty="0">
                <a:solidFill>
                  <a:srgbClr val="371455"/>
                </a:solidFill>
                <a:latin typeface="Montserrat"/>
                <a:cs typeface="Montserrat"/>
              </a:rPr>
              <a:t>d.  Confidential.</a:t>
            </a:r>
            <a:r>
              <a:rPr lang="en-US" sz="1000" spc="-10" dirty="0">
                <a:solidFill>
                  <a:srgbClr val="371455"/>
                </a:solidFill>
                <a:latin typeface="Montserrat"/>
                <a:cs typeface="Montserrat"/>
              </a:rPr>
              <a:t>  </a:t>
            </a:r>
            <a:endParaRPr sz="1000" dirty="0">
              <a:solidFill>
                <a:srgbClr val="371455"/>
              </a:solidFill>
              <a:latin typeface="Montserrat"/>
              <a:cs typeface="Montserrat"/>
            </a:endParaRPr>
          </a:p>
        </p:txBody>
      </p:sp>
      <p:pic>
        <p:nvPicPr>
          <p:cNvPr id="1026" name="Picture 2" descr="Potential and Kinetic Energy Explained | Education Overview">
            <a:extLst>
              <a:ext uri="{FF2B5EF4-FFF2-40B4-BE49-F238E27FC236}">
                <a16:creationId xmlns:a16="http://schemas.microsoft.com/office/drawing/2014/main" id="{F227EE56-06BA-5023-18FF-5461D5048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885" y="2154287"/>
            <a:ext cx="2262159" cy="156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BC3322-9B5E-18FC-DC64-EB1ADA15DB9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88848" y="2152100"/>
            <a:ext cx="2120872" cy="1575653"/>
          </a:xfrm>
          <a:prstGeom prst="rect">
            <a:avLst/>
          </a:prstGeom>
        </p:spPr>
      </p:pic>
      <p:sp>
        <p:nvSpPr>
          <p:cNvPr id="19" name="AutoShape 16" descr="Northrop Grumman - Wikipedia">
            <a:extLst>
              <a:ext uri="{FF2B5EF4-FFF2-40B4-BE49-F238E27FC236}">
                <a16:creationId xmlns:a16="http://schemas.microsoft.com/office/drawing/2014/main" id="{CAF09D37-A7FC-6853-E05C-88D73671002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2" name="Picture 18" descr="undefined">
            <a:extLst>
              <a:ext uri="{FF2B5EF4-FFF2-40B4-BE49-F238E27FC236}">
                <a16:creationId xmlns:a16="http://schemas.microsoft.com/office/drawing/2014/main" id="{30087DB5-1D7F-4E9A-05DB-52F653026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622" y="4809465"/>
            <a:ext cx="2116519" cy="71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Valeo - EIT RawMaterials">
            <a:extLst>
              <a:ext uri="{FF2B5EF4-FFF2-40B4-BE49-F238E27FC236}">
                <a16:creationId xmlns:a16="http://schemas.microsoft.com/office/drawing/2014/main" id="{6E9C5A8A-21DA-E9D2-887C-786158458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4841" y="5045426"/>
            <a:ext cx="1114265" cy="48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393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FE3CE3C-F722-9365-A04B-255730A27C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145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05C10F56-4870-2F10-CAF0-B8A021EE9F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475" y="349226"/>
            <a:ext cx="3134458" cy="4847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C0E36A-E161-E34E-56B8-04821D2D7EE3}"/>
              </a:ext>
            </a:extLst>
          </p:cNvPr>
          <p:cNvSpPr txBox="1"/>
          <p:nvPr/>
        </p:nvSpPr>
        <p:spPr>
          <a:xfrm flipH="1">
            <a:off x="3851914" y="225402"/>
            <a:ext cx="3418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946BFF"/>
                </a:solidFill>
                <a:latin typeface="Montserrat Black" panose="00000A00000000000000" pitchFamily="50" charset="0"/>
              </a:rPr>
              <a:t>VALUES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014C8A-1F77-0848-3080-A99C167FAC4E}"/>
              </a:ext>
            </a:extLst>
          </p:cNvPr>
          <p:cNvSpPr txBox="1"/>
          <p:nvPr/>
        </p:nvSpPr>
        <p:spPr>
          <a:xfrm>
            <a:off x="471181" y="989901"/>
            <a:ext cx="11600577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Montserrat Black" panose="00000A00000000000000" pitchFamily="50" charset="0"/>
              </a:rPr>
              <a:t>CUSTOMERS</a:t>
            </a:r>
          </a:p>
          <a:p>
            <a:r>
              <a:rPr lang="en-US" dirty="0">
                <a:solidFill>
                  <a:srgbClr val="946BFF"/>
                </a:solidFill>
                <a:latin typeface="Montserrat SemiBold" panose="00000700000000000000" pitchFamily="50" charset="0"/>
              </a:rPr>
              <a:t>Customers define our success.</a:t>
            </a:r>
          </a:p>
          <a:p>
            <a:r>
              <a:rPr lang="en-US" sz="1400" dirty="0">
                <a:solidFill>
                  <a:schemeClr val="bg1"/>
                </a:solidFill>
                <a:latin typeface="Montserrat" panose="00000500000000000000" pitchFamily="50" charset="0"/>
              </a:rPr>
              <a:t>Ensuring our customer's success creates a space where we both can grow and succeed.</a:t>
            </a:r>
          </a:p>
          <a:p>
            <a:endParaRPr lang="en-US" dirty="0"/>
          </a:p>
          <a:p>
            <a:r>
              <a:rPr lang="en-US" sz="2400" dirty="0">
                <a:solidFill>
                  <a:schemeClr val="bg1"/>
                </a:solidFill>
                <a:latin typeface="Montserrat Black" panose="00000A00000000000000" pitchFamily="50" charset="0"/>
              </a:rPr>
              <a:t>INNOVATION</a:t>
            </a:r>
          </a:p>
          <a:p>
            <a:r>
              <a:rPr lang="en-US" dirty="0">
                <a:solidFill>
                  <a:srgbClr val="946BFF"/>
                </a:solidFill>
                <a:latin typeface="Montserrat SemiBold" panose="00000700000000000000" pitchFamily="50" charset="0"/>
              </a:rPr>
              <a:t>Our curiosity drives innovation.</a:t>
            </a:r>
          </a:p>
          <a:p>
            <a:r>
              <a:rPr lang="en-US" sz="1400" dirty="0">
                <a:solidFill>
                  <a:schemeClr val="bg1"/>
                </a:solidFill>
                <a:latin typeface="Montserrat" panose="00000500000000000000" pitchFamily="50" charset="0"/>
              </a:rPr>
              <a:t>We think outside of the box to provide solutions to our customers toughest challenges.</a:t>
            </a:r>
          </a:p>
          <a:p>
            <a:endParaRPr lang="en-US" dirty="0"/>
          </a:p>
          <a:p>
            <a:r>
              <a:rPr lang="en-US" sz="2400" dirty="0">
                <a:solidFill>
                  <a:schemeClr val="bg1"/>
                </a:solidFill>
                <a:latin typeface="Montserrat Black" panose="00000A00000000000000" pitchFamily="50" charset="0"/>
              </a:rPr>
              <a:t>ACCOUNTABILITY</a:t>
            </a:r>
          </a:p>
          <a:p>
            <a:r>
              <a:rPr lang="en-US" dirty="0">
                <a:solidFill>
                  <a:srgbClr val="946BFF"/>
                </a:solidFill>
                <a:latin typeface="Montserrat SemiBold" panose="00000700000000000000" pitchFamily="50" charset="0"/>
              </a:rPr>
              <a:t>We are accountable for results.</a:t>
            </a:r>
          </a:p>
          <a:p>
            <a:r>
              <a:rPr lang="en-US" sz="1400" dirty="0">
                <a:solidFill>
                  <a:schemeClr val="bg1"/>
                </a:solidFill>
                <a:latin typeface="Montserrat" panose="00000500000000000000" pitchFamily="50" charset="0"/>
              </a:rPr>
              <a:t>We do what we say, and we say what we do.  We are accountable for driving business results with the utmost ethical integrity.</a:t>
            </a:r>
          </a:p>
          <a:p>
            <a:endParaRPr lang="en-US" dirty="0"/>
          </a:p>
          <a:p>
            <a:r>
              <a:rPr lang="en-US" sz="2400" dirty="0">
                <a:solidFill>
                  <a:schemeClr val="bg1"/>
                </a:solidFill>
                <a:latin typeface="Montserrat Black" panose="00000A00000000000000" pitchFamily="50" charset="0"/>
              </a:rPr>
              <a:t>INCLUSION</a:t>
            </a:r>
          </a:p>
          <a:p>
            <a:r>
              <a:rPr lang="en-US" dirty="0">
                <a:solidFill>
                  <a:srgbClr val="946BFF"/>
                </a:solidFill>
                <a:latin typeface="Montserrat SemiBold" panose="00000700000000000000" pitchFamily="50" charset="0"/>
              </a:rPr>
              <a:t>Diversity, equity and inclusion are core to our team’s success. </a:t>
            </a:r>
          </a:p>
          <a:p>
            <a:r>
              <a:rPr lang="en-US" sz="1400" dirty="0">
                <a:solidFill>
                  <a:schemeClr val="bg1"/>
                </a:solidFill>
                <a:latin typeface="Montserrat" panose="00000500000000000000" pitchFamily="50" charset="0"/>
              </a:rPr>
              <a:t>We create an environment where all employees can reach their full potential by bringing their full selves to work.</a:t>
            </a:r>
          </a:p>
          <a:p>
            <a:endParaRPr lang="en-US" dirty="0"/>
          </a:p>
          <a:p>
            <a:r>
              <a:rPr lang="en-US" sz="2400" dirty="0">
                <a:solidFill>
                  <a:schemeClr val="bg1"/>
                </a:solidFill>
                <a:latin typeface="Montserrat Black" panose="00000A00000000000000" pitchFamily="50" charset="0"/>
              </a:rPr>
              <a:t>PEOPLE</a:t>
            </a:r>
          </a:p>
          <a:p>
            <a:r>
              <a:rPr lang="en-US" dirty="0">
                <a:solidFill>
                  <a:srgbClr val="946BFF"/>
                </a:solidFill>
                <a:latin typeface="Montserrat SemiBold" panose="00000700000000000000" pitchFamily="50" charset="0"/>
              </a:rPr>
              <a:t>We invest in our people.</a:t>
            </a:r>
          </a:p>
          <a:p>
            <a:r>
              <a:rPr lang="en-US" sz="1400" dirty="0">
                <a:solidFill>
                  <a:schemeClr val="bg1"/>
                </a:solidFill>
                <a:latin typeface="Montserrat" panose="00000500000000000000" pitchFamily="50" charset="0"/>
              </a:rPr>
              <a:t>We invest time and resources to develop our teams and provide fulfilling career opportunities.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C0FEDA5F-5982-51DE-6028-C3DFC410B764}"/>
              </a:ext>
            </a:extLst>
          </p:cNvPr>
          <p:cNvSpPr/>
          <p:nvPr/>
        </p:nvSpPr>
        <p:spPr>
          <a:xfrm>
            <a:off x="9797430" y="-240782"/>
            <a:ext cx="2543263" cy="2499919"/>
          </a:xfrm>
          <a:prstGeom prst="flowChartConnector">
            <a:avLst/>
          </a:prstGeom>
          <a:solidFill>
            <a:srgbClr val="371455"/>
          </a:solidFill>
          <a:ln w="76200">
            <a:solidFill>
              <a:srgbClr val="946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05C9FA17-8240-5C7D-2B26-ACA74FB2F529}"/>
              </a:ext>
            </a:extLst>
          </p:cNvPr>
          <p:cNvSpPr/>
          <p:nvPr/>
        </p:nvSpPr>
        <p:spPr>
          <a:xfrm>
            <a:off x="10008097" y="-72136"/>
            <a:ext cx="2121928" cy="2118518"/>
          </a:xfrm>
          <a:prstGeom prst="flowChartConnector">
            <a:avLst/>
          </a:prstGeom>
          <a:solidFill>
            <a:srgbClr val="371455"/>
          </a:solidFill>
          <a:ln w="76200">
            <a:solidFill>
              <a:srgbClr val="946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Graphic 14" descr="Checkmark with solid fill">
            <a:extLst>
              <a:ext uri="{FF2B5EF4-FFF2-40B4-BE49-F238E27FC236}">
                <a16:creationId xmlns:a16="http://schemas.microsoft.com/office/drawing/2014/main" id="{17771A38-3594-C120-6CDF-38B6902742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03078" y="-548096"/>
            <a:ext cx="2311397" cy="259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22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505" name="Straight Connector 49504">
            <a:extLst>
              <a:ext uri="{FF2B5EF4-FFF2-40B4-BE49-F238E27FC236}">
                <a16:creationId xmlns:a16="http://schemas.microsoft.com/office/drawing/2014/main" id="{3E31653E-CC2D-ACAD-4D45-5B97206C8795}"/>
              </a:ext>
            </a:extLst>
          </p:cNvPr>
          <p:cNvCxnSpPr>
            <a:cxnSpLocks/>
            <a:endCxn id="330" idx="1"/>
          </p:cNvCxnSpPr>
          <p:nvPr/>
        </p:nvCxnSpPr>
        <p:spPr>
          <a:xfrm>
            <a:off x="8695690" y="3863874"/>
            <a:ext cx="1254193" cy="46032"/>
          </a:xfrm>
          <a:prstGeom prst="line">
            <a:avLst/>
          </a:prstGeom>
          <a:gradFill flip="none" rotWithShape="1">
            <a:gsLst>
              <a:gs pos="0">
                <a:srgbClr val="FFFF00"/>
              </a:gs>
              <a:gs pos="50000">
                <a:srgbClr val="FFC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rgbClr val="462562"/>
            </a:solidFill>
            <a:prstDash val="sysDash"/>
          </a:ln>
          <a:effectLst>
            <a:glow rad="127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5858" name="Rectangle 26">
            <a:extLst>
              <a:ext uri="{FF2B5EF4-FFF2-40B4-BE49-F238E27FC236}">
                <a16:creationId xmlns:a16="http://schemas.microsoft.com/office/drawing/2014/main" id="{159B726B-8311-9BE7-4CCC-2B0D2DCC4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24" y="5572421"/>
            <a:ext cx="12192000" cy="1285579"/>
          </a:xfrm>
          <a:prstGeom prst="rect">
            <a:avLst/>
          </a:prstGeom>
          <a:solidFill>
            <a:srgbClr val="F3F2F8"/>
          </a:solidFill>
          <a:ln w="25400">
            <a:noFill/>
            <a:miter lim="800000"/>
            <a:headEnd/>
            <a:tailEnd/>
          </a:ln>
        </p:spPr>
        <p:txBody>
          <a:bodyPr wrap="square" lIns="90488" tIns="44450" rIns="90488" bIns="4445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2900" algn="l"/>
              </a:tabLst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71455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	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71455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LEGEND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371455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5860" name="Text Placeholder 6">
            <a:extLst>
              <a:ext uri="{FF2B5EF4-FFF2-40B4-BE49-F238E27FC236}">
                <a16:creationId xmlns:a16="http://schemas.microsoft.com/office/drawing/2014/main" id="{29C6B8B6-1868-FDDF-4D31-2E7CF6481FB9}"/>
              </a:ext>
            </a:extLst>
          </p:cNvPr>
          <p:cNvSpPr txBox="1">
            <a:spLocks/>
          </p:cNvSpPr>
          <p:nvPr/>
        </p:nvSpPr>
        <p:spPr>
          <a:xfrm>
            <a:off x="5454423" y="5685133"/>
            <a:ext cx="5168080" cy="856656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indent="-228600" algn="l" defTabSz="1219151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17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76" indent="-228600" algn="l" defTabSz="1219151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lang="en-US" sz="2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51" indent="-228600" algn="l" defTabSz="121915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27" indent="-228600" algn="l" defTabSz="121915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02" indent="-228600" algn="l" defTabSz="121915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878" indent="-228600" algn="l" defTabSz="121915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454" indent="-228600" algn="l" defTabSz="121915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29" indent="-228600" algn="l" defTabSz="121915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05" indent="-228600" algn="l" defTabSz="121915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1219151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6256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Every Major Region of The World</a:t>
            </a:r>
          </a:p>
          <a:p>
            <a:pPr marL="342900" marR="0" lvl="0" indent="-342900" algn="l" defTabSz="1219151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6256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Global Engineering &amp; Sales Support </a:t>
            </a:r>
          </a:p>
          <a:p>
            <a:pPr marL="342900" marR="0" lvl="0" indent="-342900" algn="l" defTabSz="1219151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6256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Regional Manufacturing </a:t>
            </a:r>
          </a:p>
        </p:txBody>
      </p:sp>
      <p:sp>
        <p:nvSpPr>
          <p:cNvPr id="270" name="Rectangle 23">
            <a:extLst>
              <a:ext uri="{FF2B5EF4-FFF2-40B4-BE49-F238E27FC236}">
                <a16:creationId xmlns:a16="http://schemas.microsoft.com/office/drawing/2014/main" id="{8565F325-6EBF-31F4-8520-0D95313EF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3809" y="1265504"/>
            <a:ext cx="1178528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71455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Netherlands</a:t>
            </a:r>
          </a:p>
        </p:txBody>
      </p:sp>
      <p:sp>
        <p:nvSpPr>
          <p:cNvPr id="49495" name="Text Box 343"/>
          <p:cNvSpPr txBox="1">
            <a:spLocks noChangeArrowheads="1"/>
          </p:cNvSpPr>
          <p:nvPr/>
        </p:nvSpPr>
        <p:spPr bwMode="auto">
          <a:xfrm>
            <a:off x="374682" y="4101477"/>
            <a:ext cx="1402948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71455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Chihuahua, MX</a:t>
            </a:r>
          </a:p>
        </p:txBody>
      </p:sp>
      <p:sp>
        <p:nvSpPr>
          <p:cNvPr id="313" name="Rectangle 19"/>
          <p:cNvSpPr>
            <a:spLocks noChangeArrowheads="1"/>
          </p:cNvSpPr>
          <p:nvPr/>
        </p:nvSpPr>
        <p:spPr bwMode="auto">
          <a:xfrm>
            <a:off x="3554290" y="3489600"/>
            <a:ext cx="1802500" cy="280141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51C76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HQ-Columbus, OH   </a:t>
            </a:r>
          </a:p>
        </p:txBody>
      </p:sp>
      <p:sp>
        <p:nvSpPr>
          <p:cNvPr id="322" name="Rectangle 26"/>
          <p:cNvSpPr>
            <a:spLocks noChangeArrowheads="1"/>
          </p:cNvSpPr>
          <p:nvPr/>
        </p:nvSpPr>
        <p:spPr bwMode="auto">
          <a:xfrm>
            <a:off x="622896" y="4449562"/>
            <a:ext cx="1154734" cy="28014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71455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Delicias, MX</a:t>
            </a:r>
          </a:p>
        </p:txBody>
      </p:sp>
      <p:sp>
        <p:nvSpPr>
          <p:cNvPr id="318" name="Rectangle 11"/>
          <p:cNvSpPr>
            <a:spLocks noChangeArrowheads="1"/>
          </p:cNvSpPr>
          <p:nvPr/>
        </p:nvSpPr>
        <p:spPr bwMode="auto">
          <a:xfrm>
            <a:off x="709954" y="3750250"/>
            <a:ext cx="1067676" cy="28014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71455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Juarez, MX</a:t>
            </a:r>
          </a:p>
        </p:txBody>
      </p:sp>
      <p:sp>
        <p:nvSpPr>
          <p:cNvPr id="311" name="Rectangle 20"/>
          <p:cNvSpPr>
            <a:spLocks noChangeArrowheads="1"/>
          </p:cNvSpPr>
          <p:nvPr/>
        </p:nvSpPr>
        <p:spPr bwMode="auto">
          <a:xfrm>
            <a:off x="3907338" y="2356856"/>
            <a:ext cx="1432932" cy="27443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71455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Muskegon, MI</a:t>
            </a:r>
          </a:p>
        </p:txBody>
      </p:sp>
      <p:sp>
        <p:nvSpPr>
          <p:cNvPr id="330" name="Rectangle 23">
            <a:extLst>
              <a:ext uri="{FF2B5EF4-FFF2-40B4-BE49-F238E27FC236}">
                <a16:creationId xmlns:a16="http://schemas.microsoft.com/office/drawing/2014/main" id="{0E7E3AB5-421D-4BDE-B34A-3B698731F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9883" y="3771406"/>
            <a:ext cx="1345240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71455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Tongling, CHN</a:t>
            </a:r>
          </a:p>
        </p:txBody>
      </p:sp>
      <p:sp>
        <p:nvSpPr>
          <p:cNvPr id="333" name="Rectangle 20">
            <a:extLst>
              <a:ext uri="{FF2B5EF4-FFF2-40B4-BE49-F238E27FC236}">
                <a16:creationId xmlns:a16="http://schemas.microsoft.com/office/drawing/2014/main" id="{09E81684-C4FE-4741-A2BE-24C25C1FE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3376" y="2912462"/>
            <a:ext cx="1450542" cy="280141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71455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Hampstead, NH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8A48030-5003-23FB-781B-B946BFD07D2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374501" y="1431725"/>
            <a:ext cx="8950326" cy="5272088"/>
            <a:chOff x="1609725" y="1403351"/>
            <a:chExt cx="8950326" cy="52720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5603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8350250" y="1403351"/>
              <a:ext cx="65088" cy="79375"/>
            </a:xfrm>
            <a:custGeom>
              <a:avLst/>
              <a:gdLst>
                <a:gd name="T0" fmla="*/ 2147483647 w 41"/>
                <a:gd name="T1" fmla="*/ 2147483647 h 50"/>
                <a:gd name="T2" fmla="*/ 2147483647 w 41"/>
                <a:gd name="T3" fmla="*/ 0 h 50"/>
                <a:gd name="T4" fmla="*/ 0 w 41"/>
                <a:gd name="T5" fmla="*/ 2147483647 h 50"/>
                <a:gd name="T6" fmla="*/ 2147483647 w 41"/>
                <a:gd name="T7" fmla="*/ 2147483647 h 50"/>
                <a:gd name="T8" fmla="*/ 2147483647 w 41"/>
                <a:gd name="T9" fmla="*/ 2147483647 h 50"/>
                <a:gd name="T10" fmla="*/ 2147483647 w 41"/>
                <a:gd name="T11" fmla="*/ 2147483647 h 50"/>
                <a:gd name="T12" fmla="*/ 2147483647 w 41"/>
                <a:gd name="T13" fmla="*/ 2147483647 h 50"/>
                <a:gd name="T14" fmla="*/ 2147483647 w 41"/>
                <a:gd name="T15" fmla="*/ 2147483647 h 50"/>
                <a:gd name="T16" fmla="*/ 2147483647 w 41"/>
                <a:gd name="T17" fmla="*/ 2147483647 h 50"/>
                <a:gd name="T18" fmla="*/ 2147483647 w 41"/>
                <a:gd name="T19" fmla="*/ 2147483647 h 50"/>
                <a:gd name="T20" fmla="*/ 2147483647 w 41"/>
                <a:gd name="T21" fmla="*/ 2147483647 h 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1"/>
                <a:gd name="T34" fmla="*/ 0 h 50"/>
                <a:gd name="T35" fmla="*/ 41 w 41"/>
                <a:gd name="T36" fmla="*/ 50 h 5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1" h="50">
                  <a:moveTo>
                    <a:pt x="27" y="15"/>
                  </a:moveTo>
                  <a:lnTo>
                    <a:pt x="16" y="0"/>
                  </a:lnTo>
                  <a:lnTo>
                    <a:pt x="0" y="25"/>
                  </a:lnTo>
                  <a:lnTo>
                    <a:pt x="5" y="34"/>
                  </a:lnTo>
                  <a:lnTo>
                    <a:pt x="5" y="43"/>
                  </a:lnTo>
                  <a:lnTo>
                    <a:pt x="15" y="49"/>
                  </a:lnTo>
                  <a:lnTo>
                    <a:pt x="25" y="42"/>
                  </a:lnTo>
                  <a:lnTo>
                    <a:pt x="35" y="42"/>
                  </a:lnTo>
                  <a:lnTo>
                    <a:pt x="35" y="34"/>
                  </a:lnTo>
                  <a:lnTo>
                    <a:pt x="40" y="15"/>
                  </a:lnTo>
                  <a:lnTo>
                    <a:pt x="27" y="15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04" name="Freeform 5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5732463" y="3824288"/>
              <a:ext cx="468312" cy="468312"/>
            </a:xfrm>
            <a:custGeom>
              <a:avLst/>
              <a:gdLst>
                <a:gd name="T0" fmla="*/ 2147483647 w 295"/>
                <a:gd name="T1" fmla="*/ 2147483647 h 295"/>
                <a:gd name="T2" fmla="*/ 2147483647 w 295"/>
                <a:gd name="T3" fmla="*/ 2147483647 h 295"/>
                <a:gd name="T4" fmla="*/ 2147483647 w 295"/>
                <a:gd name="T5" fmla="*/ 2147483647 h 295"/>
                <a:gd name="T6" fmla="*/ 2147483647 w 295"/>
                <a:gd name="T7" fmla="*/ 2147483647 h 295"/>
                <a:gd name="T8" fmla="*/ 2147483647 w 295"/>
                <a:gd name="T9" fmla="*/ 2147483647 h 295"/>
                <a:gd name="T10" fmla="*/ 2147483647 w 295"/>
                <a:gd name="T11" fmla="*/ 2147483647 h 295"/>
                <a:gd name="T12" fmla="*/ 2147483647 w 295"/>
                <a:gd name="T13" fmla="*/ 2147483647 h 295"/>
                <a:gd name="T14" fmla="*/ 2147483647 w 295"/>
                <a:gd name="T15" fmla="*/ 2147483647 h 295"/>
                <a:gd name="T16" fmla="*/ 2147483647 w 295"/>
                <a:gd name="T17" fmla="*/ 2147483647 h 295"/>
                <a:gd name="T18" fmla="*/ 2147483647 w 295"/>
                <a:gd name="T19" fmla="*/ 2147483647 h 295"/>
                <a:gd name="T20" fmla="*/ 2147483647 w 295"/>
                <a:gd name="T21" fmla="*/ 2147483647 h 295"/>
                <a:gd name="T22" fmla="*/ 2147483647 w 295"/>
                <a:gd name="T23" fmla="*/ 2147483647 h 295"/>
                <a:gd name="T24" fmla="*/ 2147483647 w 295"/>
                <a:gd name="T25" fmla="*/ 2147483647 h 295"/>
                <a:gd name="T26" fmla="*/ 2147483647 w 295"/>
                <a:gd name="T27" fmla="*/ 2147483647 h 295"/>
                <a:gd name="T28" fmla="*/ 2147483647 w 295"/>
                <a:gd name="T29" fmla="*/ 2147483647 h 295"/>
                <a:gd name="T30" fmla="*/ 2147483647 w 295"/>
                <a:gd name="T31" fmla="*/ 2147483647 h 295"/>
                <a:gd name="T32" fmla="*/ 2147483647 w 295"/>
                <a:gd name="T33" fmla="*/ 2147483647 h 295"/>
                <a:gd name="T34" fmla="*/ 2147483647 w 295"/>
                <a:gd name="T35" fmla="*/ 2147483647 h 295"/>
                <a:gd name="T36" fmla="*/ 2147483647 w 295"/>
                <a:gd name="T37" fmla="*/ 2147483647 h 295"/>
                <a:gd name="T38" fmla="*/ 2147483647 w 295"/>
                <a:gd name="T39" fmla="*/ 2147483647 h 295"/>
                <a:gd name="T40" fmla="*/ 2147483647 w 295"/>
                <a:gd name="T41" fmla="*/ 2147483647 h 295"/>
                <a:gd name="T42" fmla="*/ 2147483647 w 295"/>
                <a:gd name="T43" fmla="*/ 2147483647 h 295"/>
                <a:gd name="T44" fmla="*/ 0 w 295"/>
                <a:gd name="T45" fmla="*/ 2147483647 h 295"/>
                <a:gd name="T46" fmla="*/ 2147483647 w 295"/>
                <a:gd name="T47" fmla="*/ 2147483647 h 295"/>
                <a:gd name="T48" fmla="*/ 2147483647 w 295"/>
                <a:gd name="T49" fmla="*/ 2147483647 h 295"/>
                <a:gd name="T50" fmla="*/ 2147483647 w 295"/>
                <a:gd name="T51" fmla="*/ 2147483647 h 295"/>
                <a:gd name="T52" fmla="*/ 2147483647 w 295"/>
                <a:gd name="T53" fmla="*/ 2147483647 h 295"/>
                <a:gd name="T54" fmla="*/ 2147483647 w 295"/>
                <a:gd name="T55" fmla="*/ 2147483647 h 295"/>
                <a:gd name="T56" fmla="*/ 2147483647 w 295"/>
                <a:gd name="T57" fmla="*/ 2147483647 h 295"/>
                <a:gd name="T58" fmla="*/ 2147483647 w 295"/>
                <a:gd name="T59" fmla="*/ 2147483647 h 295"/>
                <a:gd name="T60" fmla="*/ 2147483647 w 295"/>
                <a:gd name="T61" fmla="*/ 2147483647 h 295"/>
                <a:gd name="T62" fmla="*/ 2147483647 w 295"/>
                <a:gd name="T63" fmla="*/ 2147483647 h 295"/>
                <a:gd name="T64" fmla="*/ 2147483647 w 295"/>
                <a:gd name="T65" fmla="*/ 2147483647 h 295"/>
                <a:gd name="T66" fmla="*/ 2147483647 w 295"/>
                <a:gd name="T67" fmla="*/ 2147483647 h 295"/>
                <a:gd name="T68" fmla="*/ 2147483647 w 295"/>
                <a:gd name="T69" fmla="*/ 2147483647 h 295"/>
                <a:gd name="T70" fmla="*/ 2147483647 w 295"/>
                <a:gd name="T71" fmla="*/ 2147483647 h 295"/>
                <a:gd name="T72" fmla="*/ 2147483647 w 295"/>
                <a:gd name="T73" fmla="*/ 2147483647 h 295"/>
                <a:gd name="T74" fmla="*/ 2147483647 w 295"/>
                <a:gd name="T75" fmla="*/ 2147483647 h 295"/>
                <a:gd name="T76" fmla="*/ 2147483647 w 295"/>
                <a:gd name="T77" fmla="*/ 2147483647 h 295"/>
                <a:gd name="T78" fmla="*/ 2147483647 w 295"/>
                <a:gd name="T79" fmla="*/ 2147483647 h 295"/>
                <a:gd name="T80" fmla="*/ 2147483647 w 295"/>
                <a:gd name="T81" fmla="*/ 2147483647 h 295"/>
                <a:gd name="T82" fmla="*/ 2147483647 w 295"/>
                <a:gd name="T83" fmla="*/ 2147483647 h 295"/>
                <a:gd name="T84" fmla="*/ 2147483647 w 295"/>
                <a:gd name="T85" fmla="*/ 2147483647 h 295"/>
                <a:gd name="T86" fmla="*/ 2147483647 w 295"/>
                <a:gd name="T87" fmla="*/ 2147483647 h 295"/>
                <a:gd name="T88" fmla="*/ 2147483647 w 295"/>
                <a:gd name="T89" fmla="*/ 2147483647 h 295"/>
                <a:gd name="T90" fmla="*/ 2147483647 w 295"/>
                <a:gd name="T91" fmla="*/ 2147483647 h 295"/>
                <a:gd name="T92" fmla="*/ 2147483647 w 295"/>
                <a:gd name="T93" fmla="*/ 2147483647 h 295"/>
                <a:gd name="T94" fmla="*/ 2147483647 w 295"/>
                <a:gd name="T95" fmla="*/ 2147483647 h 295"/>
                <a:gd name="T96" fmla="*/ 2147483647 w 295"/>
                <a:gd name="T97" fmla="*/ 2147483647 h 295"/>
                <a:gd name="T98" fmla="*/ 2147483647 w 295"/>
                <a:gd name="T99" fmla="*/ 2147483647 h 295"/>
                <a:gd name="T100" fmla="*/ 2147483647 w 295"/>
                <a:gd name="T101" fmla="*/ 2147483647 h 295"/>
                <a:gd name="T102" fmla="*/ 2147483647 w 295"/>
                <a:gd name="T103" fmla="*/ 2147483647 h 295"/>
                <a:gd name="T104" fmla="*/ 2147483647 w 295"/>
                <a:gd name="T105" fmla="*/ 2147483647 h 295"/>
                <a:gd name="T106" fmla="*/ 2147483647 w 295"/>
                <a:gd name="T107" fmla="*/ 2147483647 h 295"/>
                <a:gd name="T108" fmla="*/ 2147483647 w 295"/>
                <a:gd name="T109" fmla="*/ 2147483647 h 295"/>
                <a:gd name="T110" fmla="*/ 2147483647 w 295"/>
                <a:gd name="T111" fmla="*/ 2147483647 h 295"/>
                <a:gd name="T112" fmla="*/ 2147483647 w 295"/>
                <a:gd name="T113" fmla="*/ 2147483647 h 295"/>
                <a:gd name="T114" fmla="*/ 2147483647 w 295"/>
                <a:gd name="T115" fmla="*/ 2147483647 h 295"/>
                <a:gd name="T116" fmla="*/ 2147483647 w 295"/>
                <a:gd name="T117" fmla="*/ 2147483647 h 29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95"/>
                <a:gd name="T178" fmla="*/ 0 h 295"/>
                <a:gd name="T179" fmla="*/ 295 w 295"/>
                <a:gd name="T180" fmla="*/ 295 h 29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95" h="295">
                  <a:moveTo>
                    <a:pt x="294" y="114"/>
                  </a:moveTo>
                  <a:lnTo>
                    <a:pt x="288" y="117"/>
                  </a:lnTo>
                  <a:lnTo>
                    <a:pt x="283" y="116"/>
                  </a:lnTo>
                  <a:lnTo>
                    <a:pt x="282" y="113"/>
                  </a:lnTo>
                  <a:lnTo>
                    <a:pt x="282" y="106"/>
                  </a:lnTo>
                  <a:lnTo>
                    <a:pt x="283" y="104"/>
                  </a:lnTo>
                  <a:lnTo>
                    <a:pt x="281" y="99"/>
                  </a:lnTo>
                  <a:lnTo>
                    <a:pt x="278" y="96"/>
                  </a:lnTo>
                  <a:lnTo>
                    <a:pt x="266" y="95"/>
                  </a:lnTo>
                  <a:lnTo>
                    <a:pt x="258" y="94"/>
                  </a:lnTo>
                  <a:lnTo>
                    <a:pt x="255" y="92"/>
                  </a:lnTo>
                  <a:lnTo>
                    <a:pt x="251" y="88"/>
                  </a:lnTo>
                  <a:lnTo>
                    <a:pt x="249" y="81"/>
                  </a:lnTo>
                  <a:lnTo>
                    <a:pt x="247" y="76"/>
                  </a:lnTo>
                  <a:lnTo>
                    <a:pt x="140" y="0"/>
                  </a:lnTo>
                  <a:lnTo>
                    <a:pt x="140" y="1"/>
                  </a:lnTo>
                  <a:lnTo>
                    <a:pt x="111" y="2"/>
                  </a:lnTo>
                  <a:lnTo>
                    <a:pt x="116" y="181"/>
                  </a:lnTo>
                  <a:lnTo>
                    <a:pt x="116" y="188"/>
                  </a:lnTo>
                  <a:lnTo>
                    <a:pt x="113" y="194"/>
                  </a:lnTo>
                  <a:lnTo>
                    <a:pt x="107" y="198"/>
                  </a:lnTo>
                  <a:lnTo>
                    <a:pt x="54" y="197"/>
                  </a:lnTo>
                  <a:lnTo>
                    <a:pt x="50" y="198"/>
                  </a:lnTo>
                  <a:lnTo>
                    <a:pt x="47" y="200"/>
                  </a:lnTo>
                  <a:lnTo>
                    <a:pt x="44" y="203"/>
                  </a:lnTo>
                  <a:lnTo>
                    <a:pt x="42" y="202"/>
                  </a:lnTo>
                  <a:lnTo>
                    <a:pt x="39" y="199"/>
                  </a:lnTo>
                  <a:lnTo>
                    <a:pt x="37" y="196"/>
                  </a:lnTo>
                  <a:lnTo>
                    <a:pt x="35" y="194"/>
                  </a:lnTo>
                  <a:lnTo>
                    <a:pt x="30" y="191"/>
                  </a:lnTo>
                  <a:lnTo>
                    <a:pt x="28" y="196"/>
                  </a:lnTo>
                  <a:lnTo>
                    <a:pt x="26" y="199"/>
                  </a:lnTo>
                  <a:lnTo>
                    <a:pt x="25" y="202"/>
                  </a:lnTo>
                  <a:lnTo>
                    <a:pt x="22" y="204"/>
                  </a:lnTo>
                  <a:lnTo>
                    <a:pt x="14" y="203"/>
                  </a:lnTo>
                  <a:lnTo>
                    <a:pt x="9" y="202"/>
                  </a:lnTo>
                  <a:lnTo>
                    <a:pt x="6" y="203"/>
                  </a:lnTo>
                  <a:lnTo>
                    <a:pt x="5" y="208"/>
                  </a:lnTo>
                  <a:lnTo>
                    <a:pt x="5" y="213"/>
                  </a:lnTo>
                  <a:lnTo>
                    <a:pt x="6" y="213"/>
                  </a:lnTo>
                  <a:lnTo>
                    <a:pt x="10" y="217"/>
                  </a:lnTo>
                  <a:lnTo>
                    <a:pt x="10" y="223"/>
                  </a:lnTo>
                  <a:lnTo>
                    <a:pt x="10" y="227"/>
                  </a:lnTo>
                  <a:lnTo>
                    <a:pt x="8" y="233"/>
                  </a:lnTo>
                  <a:lnTo>
                    <a:pt x="2" y="241"/>
                  </a:lnTo>
                  <a:lnTo>
                    <a:pt x="0" y="249"/>
                  </a:lnTo>
                  <a:lnTo>
                    <a:pt x="2" y="257"/>
                  </a:lnTo>
                  <a:lnTo>
                    <a:pt x="6" y="262"/>
                  </a:lnTo>
                  <a:lnTo>
                    <a:pt x="8" y="262"/>
                  </a:lnTo>
                  <a:lnTo>
                    <a:pt x="21" y="264"/>
                  </a:lnTo>
                  <a:lnTo>
                    <a:pt x="34" y="268"/>
                  </a:lnTo>
                  <a:lnTo>
                    <a:pt x="40" y="270"/>
                  </a:lnTo>
                  <a:lnTo>
                    <a:pt x="45" y="274"/>
                  </a:lnTo>
                  <a:lnTo>
                    <a:pt x="46" y="270"/>
                  </a:lnTo>
                  <a:lnTo>
                    <a:pt x="49" y="266"/>
                  </a:lnTo>
                  <a:lnTo>
                    <a:pt x="52" y="261"/>
                  </a:lnTo>
                  <a:lnTo>
                    <a:pt x="56" y="270"/>
                  </a:lnTo>
                  <a:lnTo>
                    <a:pt x="64" y="266"/>
                  </a:lnTo>
                  <a:lnTo>
                    <a:pt x="62" y="271"/>
                  </a:lnTo>
                  <a:lnTo>
                    <a:pt x="62" y="275"/>
                  </a:lnTo>
                  <a:lnTo>
                    <a:pt x="62" y="278"/>
                  </a:lnTo>
                  <a:lnTo>
                    <a:pt x="68" y="287"/>
                  </a:lnTo>
                  <a:lnTo>
                    <a:pt x="72" y="294"/>
                  </a:lnTo>
                  <a:lnTo>
                    <a:pt x="72" y="293"/>
                  </a:lnTo>
                  <a:lnTo>
                    <a:pt x="81" y="290"/>
                  </a:lnTo>
                  <a:lnTo>
                    <a:pt x="86" y="289"/>
                  </a:lnTo>
                  <a:lnTo>
                    <a:pt x="95" y="288"/>
                  </a:lnTo>
                  <a:lnTo>
                    <a:pt x="102" y="287"/>
                  </a:lnTo>
                  <a:lnTo>
                    <a:pt x="108" y="286"/>
                  </a:lnTo>
                  <a:lnTo>
                    <a:pt x="109" y="285"/>
                  </a:lnTo>
                  <a:lnTo>
                    <a:pt x="109" y="280"/>
                  </a:lnTo>
                  <a:lnTo>
                    <a:pt x="110" y="276"/>
                  </a:lnTo>
                  <a:lnTo>
                    <a:pt x="111" y="271"/>
                  </a:lnTo>
                  <a:lnTo>
                    <a:pt x="117" y="261"/>
                  </a:lnTo>
                  <a:lnTo>
                    <a:pt x="125" y="251"/>
                  </a:lnTo>
                  <a:lnTo>
                    <a:pt x="130" y="248"/>
                  </a:lnTo>
                  <a:lnTo>
                    <a:pt x="138" y="243"/>
                  </a:lnTo>
                  <a:lnTo>
                    <a:pt x="144" y="240"/>
                  </a:lnTo>
                  <a:lnTo>
                    <a:pt x="157" y="229"/>
                  </a:lnTo>
                  <a:lnTo>
                    <a:pt x="162" y="225"/>
                  </a:lnTo>
                  <a:lnTo>
                    <a:pt x="164" y="215"/>
                  </a:lnTo>
                  <a:lnTo>
                    <a:pt x="166" y="209"/>
                  </a:lnTo>
                  <a:lnTo>
                    <a:pt x="172" y="202"/>
                  </a:lnTo>
                  <a:lnTo>
                    <a:pt x="176" y="200"/>
                  </a:lnTo>
                  <a:lnTo>
                    <a:pt x="182" y="199"/>
                  </a:lnTo>
                  <a:lnTo>
                    <a:pt x="186" y="199"/>
                  </a:lnTo>
                  <a:lnTo>
                    <a:pt x="195" y="200"/>
                  </a:lnTo>
                  <a:lnTo>
                    <a:pt x="198" y="199"/>
                  </a:lnTo>
                  <a:lnTo>
                    <a:pt x="202" y="197"/>
                  </a:lnTo>
                  <a:lnTo>
                    <a:pt x="207" y="189"/>
                  </a:lnTo>
                  <a:lnTo>
                    <a:pt x="212" y="185"/>
                  </a:lnTo>
                  <a:lnTo>
                    <a:pt x="216" y="184"/>
                  </a:lnTo>
                  <a:lnTo>
                    <a:pt x="221" y="184"/>
                  </a:lnTo>
                  <a:lnTo>
                    <a:pt x="225" y="186"/>
                  </a:lnTo>
                  <a:lnTo>
                    <a:pt x="227" y="187"/>
                  </a:lnTo>
                  <a:lnTo>
                    <a:pt x="229" y="194"/>
                  </a:lnTo>
                  <a:lnTo>
                    <a:pt x="235" y="195"/>
                  </a:lnTo>
                  <a:lnTo>
                    <a:pt x="239" y="194"/>
                  </a:lnTo>
                  <a:lnTo>
                    <a:pt x="243" y="189"/>
                  </a:lnTo>
                  <a:lnTo>
                    <a:pt x="248" y="185"/>
                  </a:lnTo>
                  <a:lnTo>
                    <a:pt x="253" y="184"/>
                  </a:lnTo>
                  <a:lnTo>
                    <a:pt x="258" y="184"/>
                  </a:lnTo>
                  <a:lnTo>
                    <a:pt x="262" y="184"/>
                  </a:lnTo>
                  <a:lnTo>
                    <a:pt x="277" y="184"/>
                  </a:lnTo>
                  <a:lnTo>
                    <a:pt x="281" y="183"/>
                  </a:lnTo>
                  <a:lnTo>
                    <a:pt x="282" y="179"/>
                  </a:lnTo>
                  <a:lnTo>
                    <a:pt x="282" y="174"/>
                  </a:lnTo>
                  <a:lnTo>
                    <a:pt x="281" y="168"/>
                  </a:lnTo>
                  <a:lnTo>
                    <a:pt x="280" y="162"/>
                  </a:lnTo>
                  <a:lnTo>
                    <a:pt x="281" y="158"/>
                  </a:lnTo>
                  <a:lnTo>
                    <a:pt x="285" y="154"/>
                  </a:lnTo>
                  <a:lnTo>
                    <a:pt x="292" y="152"/>
                  </a:lnTo>
                  <a:lnTo>
                    <a:pt x="294" y="150"/>
                  </a:lnTo>
                  <a:lnTo>
                    <a:pt x="294" y="144"/>
                  </a:lnTo>
                  <a:lnTo>
                    <a:pt x="294" y="135"/>
                  </a:lnTo>
                  <a:lnTo>
                    <a:pt x="293" y="130"/>
                  </a:lnTo>
                  <a:lnTo>
                    <a:pt x="293" y="115"/>
                  </a:lnTo>
                  <a:lnTo>
                    <a:pt x="294" y="114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05" name="Freeform 6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0313989" y="2185989"/>
              <a:ext cx="84137" cy="58737"/>
            </a:xfrm>
            <a:custGeom>
              <a:avLst/>
              <a:gdLst>
                <a:gd name="T0" fmla="*/ 2147483647 w 53"/>
                <a:gd name="T1" fmla="*/ 0 h 37"/>
                <a:gd name="T2" fmla="*/ 2147483647 w 53"/>
                <a:gd name="T3" fmla="*/ 2147483647 h 37"/>
                <a:gd name="T4" fmla="*/ 2147483647 w 53"/>
                <a:gd name="T5" fmla="*/ 2147483647 h 37"/>
                <a:gd name="T6" fmla="*/ 0 w 53"/>
                <a:gd name="T7" fmla="*/ 2147483647 h 37"/>
                <a:gd name="T8" fmla="*/ 0 w 53"/>
                <a:gd name="T9" fmla="*/ 2147483647 h 37"/>
                <a:gd name="T10" fmla="*/ 2147483647 w 53"/>
                <a:gd name="T11" fmla="*/ 2147483647 h 37"/>
                <a:gd name="T12" fmla="*/ 2147483647 w 53"/>
                <a:gd name="T13" fmla="*/ 2147483647 h 37"/>
                <a:gd name="T14" fmla="*/ 2147483647 w 53"/>
                <a:gd name="T15" fmla="*/ 2147483647 h 37"/>
                <a:gd name="T16" fmla="*/ 2147483647 w 53"/>
                <a:gd name="T17" fmla="*/ 2147483647 h 37"/>
                <a:gd name="T18" fmla="*/ 2147483647 w 53"/>
                <a:gd name="T19" fmla="*/ 0 h 37"/>
                <a:gd name="T20" fmla="*/ 2147483647 w 53"/>
                <a:gd name="T21" fmla="*/ 0 h 3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3"/>
                <a:gd name="T34" fmla="*/ 0 h 37"/>
                <a:gd name="T35" fmla="*/ 53 w 53"/>
                <a:gd name="T36" fmla="*/ 37 h 3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3" h="37">
                  <a:moveTo>
                    <a:pt x="34" y="0"/>
                  </a:moveTo>
                  <a:lnTo>
                    <a:pt x="26" y="14"/>
                  </a:lnTo>
                  <a:lnTo>
                    <a:pt x="10" y="14"/>
                  </a:lnTo>
                  <a:lnTo>
                    <a:pt x="0" y="19"/>
                  </a:lnTo>
                  <a:lnTo>
                    <a:pt x="0" y="36"/>
                  </a:lnTo>
                  <a:lnTo>
                    <a:pt x="16" y="36"/>
                  </a:lnTo>
                  <a:lnTo>
                    <a:pt x="43" y="33"/>
                  </a:lnTo>
                  <a:lnTo>
                    <a:pt x="52" y="16"/>
                  </a:lnTo>
                  <a:lnTo>
                    <a:pt x="52" y="12"/>
                  </a:lnTo>
                  <a:lnTo>
                    <a:pt x="45" y="0"/>
                  </a:lnTo>
                  <a:lnTo>
                    <a:pt x="34" y="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06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894514" y="1562101"/>
              <a:ext cx="3665537" cy="1884363"/>
            </a:xfrm>
            <a:custGeom>
              <a:avLst/>
              <a:gdLst>
                <a:gd name="T0" fmla="*/ 2147483647 w 2309"/>
                <a:gd name="T1" fmla="*/ 2147483647 h 1187"/>
                <a:gd name="T2" fmla="*/ 2147483647 w 2309"/>
                <a:gd name="T3" fmla="*/ 2147483647 h 1187"/>
                <a:gd name="T4" fmla="*/ 2147483647 w 2309"/>
                <a:gd name="T5" fmla="*/ 2147483647 h 1187"/>
                <a:gd name="T6" fmla="*/ 2147483647 w 2309"/>
                <a:gd name="T7" fmla="*/ 2147483647 h 1187"/>
                <a:gd name="T8" fmla="*/ 2147483647 w 2309"/>
                <a:gd name="T9" fmla="*/ 2147483647 h 1187"/>
                <a:gd name="T10" fmla="*/ 2147483647 w 2309"/>
                <a:gd name="T11" fmla="*/ 2147483647 h 1187"/>
                <a:gd name="T12" fmla="*/ 2147483647 w 2309"/>
                <a:gd name="T13" fmla="*/ 2147483647 h 1187"/>
                <a:gd name="T14" fmla="*/ 2147483647 w 2309"/>
                <a:gd name="T15" fmla="*/ 2147483647 h 1187"/>
                <a:gd name="T16" fmla="*/ 2147483647 w 2309"/>
                <a:gd name="T17" fmla="*/ 2147483647 h 1187"/>
                <a:gd name="T18" fmla="*/ 2147483647 w 2309"/>
                <a:gd name="T19" fmla="*/ 2147483647 h 1187"/>
                <a:gd name="T20" fmla="*/ 2147483647 w 2309"/>
                <a:gd name="T21" fmla="*/ 2147483647 h 1187"/>
                <a:gd name="T22" fmla="*/ 2147483647 w 2309"/>
                <a:gd name="T23" fmla="*/ 2147483647 h 1187"/>
                <a:gd name="T24" fmla="*/ 2147483647 w 2309"/>
                <a:gd name="T25" fmla="*/ 2147483647 h 1187"/>
                <a:gd name="T26" fmla="*/ 2147483647 w 2309"/>
                <a:gd name="T27" fmla="*/ 2147483647 h 1187"/>
                <a:gd name="T28" fmla="*/ 2147483647 w 2309"/>
                <a:gd name="T29" fmla="*/ 2147483647 h 1187"/>
                <a:gd name="T30" fmla="*/ 2147483647 w 2309"/>
                <a:gd name="T31" fmla="*/ 2147483647 h 1187"/>
                <a:gd name="T32" fmla="*/ 2147483647 w 2309"/>
                <a:gd name="T33" fmla="*/ 2147483647 h 1187"/>
                <a:gd name="T34" fmla="*/ 2147483647 w 2309"/>
                <a:gd name="T35" fmla="*/ 2147483647 h 1187"/>
                <a:gd name="T36" fmla="*/ 2147483647 w 2309"/>
                <a:gd name="T37" fmla="*/ 2147483647 h 1187"/>
                <a:gd name="T38" fmla="*/ 2147483647 w 2309"/>
                <a:gd name="T39" fmla="*/ 2147483647 h 1187"/>
                <a:gd name="T40" fmla="*/ 2147483647 w 2309"/>
                <a:gd name="T41" fmla="*/ 2147483647 h 1187"/>
                <a:gd name="T42" fmla="*/ 2147483647 w 2309"/>
                <a:gd name="T43" fmla="*/ 2147483647 h 1187"/>
                <a:gd name="T44" fmla="*/ 2147483647 w 2309"/>
                <a:gd name="T45" fmla="*/ 2147483647 h 1187"/>
                <a:gd name="T46" fmla="*/ 2147483647 w 2309"/>
                <a:gd name="T47" fmla="*/ 2147483647 h 1187"/>
                <a:gd name="T48" fmla="*/ 2147483647 w 2309"/>
                <a:gd name="T49" fmla="*/ 2147483647 h 1187"/>
                <a:gd name="T50" fmla="*/ 2147483647 w 2309"/>
                <a:gd name="T51" fmla="*/ 2147483647 h 1187"/>
                <a:gd name="T52" fmla="*/ 2147483647 w 2309"/>
                <a:gd name="T53" fmla="*/ 2147483647 h 1187"/>
                <a:gd name="T54" fmla="*/ 2147483647 w 2309"/>
                <a:gd name="T55" fmla="*/ 2147483647 h 1187"/>
                <a:gd name="T56" fmla="*/ 2147483647 w 2309"/>
                <a:gd name="T57" fmla="*/ 2147483647 h 1187"/>
                <a:gd name="T58" fmla="*/ 2147483647 w 2309"/>
                <a:gd name="T59" fmla="*/ 2147483647 h 1187"/>
                <a:gd name="T60" fmla="*/ 2147483647 w 2309"/>
                <a:gd name="T61" fmla="*/ 2147483647 h 1187"/>
                <a:gd name="T62" fmla="*/ 2147483647 w 2309"/>
                <a:gd name="T63" fmla="*/ 2147483647 h 1187"/>
                <a:gd name="T64" fmla="*/ 2147483647 w 2309"/>
                <a:gd name="T65" fmla="*/ 2147483647 h 1187"/>
                <a:gd name="T66" fmla="*/ 2147483647 w 2309"/>
                <a:gd name="T67" fmla="*/ 2147483647 h 1187"/>
                <a:gd name="T68" fmla="*/ 2147483647 w 2309"/>
                <a:gd name="T69" fmla="*/ 2147483647 h 1187"/>
                <a:gd name="T70" fmla="*/ 2147483647 w 2309"/>
                <a:gd name="T71" fmla="*/ 2147483647 h 1187"/>
                <a:gd name="T72" fmla="*/ 2147483647 w 2309"/>
                <a:gd name="T73" fmla="*/ 2147483647 h 1187"/>
                <a:gd name="T74" fmla="*/ 2147483647 w 2309"/>
                <a:gd name="T75" fmla="*/ 2147483647 h 1187"/>
                <a:gd name="T76" fmla="*/ 2147483647 w 2309"/>
                <a:gd name="T77" fmla="*/ 2147483647 h 1187"/>
                <a:gd name="T78" fmla="*/ 2147483647 w 2309"/>
                <a:gd name="T79" fmla="*/ 2147483647 h 1187"/>
                <a:gd name="T80" fmla="*/ 2147483647 w 2309"/>
                <a:gd name="T81" fmla="*/ 2147483647 h 1187"/>
                <a:gd name="T82" fmla="*/ 2147483647 w 2309"/>
                <a:gd name="T83" fmla="*/ 2147483647 h 1187"/>
                <a:gd name="T84" fmla="*/ 2147483647 w 2309"/>
                <a:gd name="T85" fmla="*/ 2147483647 h 1187"/>
                <a:gd name="T86" fmla="*/ 2147483647 w 2309"/>
                <a:gd name="T87" fmla="*/ 2147483647 h 1187"/>
                <a:gd name="T88" fmla="*/ 2147483647 w 2309"/>
                <a:gd name="T89" fmla="*/ 2147483647 h 1187"/>
                <a:gd name="T90" fmla="*/ 2147483647 w 2309"/>
                <a:gd name="T91" fmla="*/ 2147483647 h 1187"/>
                <a:gd name="T92" fmla="*/ 2147483647 w 2309"/>
                <a:gd name="T93" fmla="*/ 2147483647 h 1187"/>
                <a:gd name="T94" fmla="*/ 2147483647 w 2309"/>
                <a:gd name="T95" fmla="*/ 2147483647 h 1187"/>
                <a:gd name="T96" fmla="*/ 2147483647 w 2309"/>
                <a:gd name="T97" fmla="*/ 2147483647 h 1187"/>
                <a:gd name="T98" fmla="*/ 2147483647 w 2309"/>
                <a:gd name="T99" fmla="*/ 2147483647 h 1187"/>
                <a:gd name="T100" fmla="*/ 2147483647 w 2309"/>
                <a:gd name="T101" fmla="*/ 2147483647 h 1187"/>
                <a:gd name="T102" fmla="*/ 2147483647 w 2309"/>
                <a:gd name="T103" fmla="*/ 2147483647 h 1187"/>
                <a:gd name="T104" fmla="*/ 2147483647 w 2309"/>
                <a:gd name="T105" fmla="*/ 2147483647 h 1187"/>
                <a:gd name="T106" fmla="*/ 2147483647 w 2309"/>
                <a:gd name="T107" fmla="*/ 2147483647 h 1187"/>
                <a:gd name="T108" fmla="*/ 2147483647 w 2309"/>
                <a:gd name="T109" fmla="*/ 2147483647 h 1187"/>
                <a:gd name="T110" fmla="*/ 2147483647 w 2309"/>
                <a:gd name="T111" fmla="*/ 2147483647 h 1187"/>
                <a:gd name="T112" fmla="*/ 2147483647 w 2309"/>
                <a:gd name="T113" fmla="*/ 2147483647 h 1187"/>
                <a:gd name="T114" fmla="*/ 2147483647 w 2309"/>
                <a:gd name="T115" fmla="*/ 2147483647 h 118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309"/>
                <a:gd name="T175" fmla="*/ 0 h 1187"/>
                <a:gd name="T176" fmla="*/ 2309 w 2309"/>
                <a:gd name="T177" fmla="*/ 1187 h 118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309" h="1187">
                  <a:moveTo>
                    <a:pt x="92" y="357"/>
                  </a:moveTo>
                  <a:lnTo>
                    <a:pt x="81" y="358"/>
                  </a:lnTo>
                  <a:lnTo>
                    <a:pt x="79" y="365"/>
                  </a:lnTo>
                  <a:lnTo>
                    <a:pt x="70" y="365"/>
                  </a:lnTo>
                  <a:lnTo>
                    <a:pt x="69" y="374"/>
                  </a:lnTo>
                  <a:lnTo>
                    <a:pt x="60" y="373"/>
                  </a:lnTo>
                  <a:lnTo>
                    <a:pt x="63" y="390"/>
                  </a:lnTo>
                  <a:lnTo>
                    <a:pt x="55" y="397"/>
                  </a:lnTo>
                  <a:lnTo>
                    <a:pt x="55" y="409"/>
                  </a:lnTo>
                  <a:lnTo>
                    <a:pt x="64" y="423"/>
                  </a:lnTo>
                  <a:lnTo>
                    <a:pt x="70" y="436"/>
                  </a:lnTo>
                  <a:lnTo>
                    <a:pt x="70" y="447"/>
                  </a:lnTo>
                  <a:lnTo>
                    <a:pt x="65" y="447"/>
                  </a:lnTo>
                  <a:lnTo>
                    <a:pt x="63" y="457"/>
                  </a:lnTo>
                  <a:lnTo>
                    <a:pt x="60" y="457"/>
                  </a:lnTo>
                  <a:lnTo>
                    <a:pt x="57" y="477"/>
                  </a:lnTo>
                  <a:lnTo>
                    <a:pt x="67" y="495"/>
                  </a:lnTo>
                  <a:lnTo>
                    <a:pt x="70" y="514"/>
                  </a:lnTo>
                  <a:lnTo>
                    <a:pt x="61" y="518"/>
                  </a:lnTo>
                  <a:lnTo>
                    <a:pt x="59" y="537"/>
                  </a:lnTo>
                  <a:lnTo>
                    <a:pt x="69" y="538"/>
                  </a:lnTo>
                  <a:lnTo>
                    <a:pt x="69" y="554"/>
                  </a:lnTo>
                  <a:lnTo>
                    <a:pt x="72" y="571"/>
                  </a:lnTo>
                  <a:lnTo>
                    <a:pt x="64" y="583"/>
                  </a:lnTo>
                  <a:lnTo>
                    <a:pt x="86" y="620"/>
                  </a:lnTo>
                  <a:lnTo>
                    <a:pt x="65" y="637"/>
                  </a:lnTo>
                  <a:lnTo>
                    <a:pt x="31" y="669"/>
                  </a:lnTo>
                  <a:lnTo>
                    <a:pt x="29" y="677"/>
                  </a:lnTo>
                  <a:lnTo>
                    <a:pt x="40" y="677"/>
                  </a:lnTo>
                  <a:lnTo>
                    <a:pt x="34" y="680"/>
                  </a:lnTo>
                  <a:lnTo>
                    <a:pt x="40" y="685"/>
                  </a:lnTo>
                  <a:lnTo>
                    <a:pt x="48" y="685"/>
                  </a:lnTo>
                  <a:lnTo>
                    <a:pt x="61" y="695"/>
                  </a:lnTo>
                  <a:lnTo>
                    <a:pt x="59" y="697"/>
                  </a:lnTo>
                  <a:lnTo>
                    <a:pt x="51" y="701"/>
                  </a:lnTo>
                  <a:lnTo>
                    <a:pt x="44" y="696"/>
                  </a:lnTo>
                  <a:lnTo>
                    <a:pt x="35" y="701"/>
                  </a:lnTo>
                  <a:lnTo>
                    <a:pt x="23" y="702"/>
                  </a:lnTo>
                  <a:lnTo>
                    <a:pt x="23" y="708"/>
                  </a:lnTo>
                  <a:lnTo>
                    <a:pt x="14" y="724"/>
                  </a:lnTo>
                  <a:lnTo>
                    <a:pt x="13" y="734"/>
                  </a:lnTo>
                  <a:lnTo>
                    <a:pt x="7" y="743"/>
                  </a:lnTo>
                  <a:lnTo>
                    <a:pt x="10" y="752"/>
                  </a:lnTo>
                  <a:lnTo>
                    <a:pt x="5" y="755"/>
                  </a:lnTo>
                  <a:lnTo>
                    <a:pt x="0" y="762"/>
                  </a:lnTo>
                  <a:lnTo>
                    <a:pt x="4" y="778"/>
                  </a:lnTo>
                  <a:lnTo>
                    <a:pt x="9" y="792"/>
                  </a:lnTo>
                  <a:lnTo>
                    <a:pt x="15" y="801"/>
                  </a:lnTo>
                  <a:lnTo>
                    <a:pt x="24" y="802"/>
                  </a:lnTo>
                  <a:lnTo>
                    <a:pt x="31" y="811"/>
                  </a:lnTo>
                  <a:lnTo>
                    <a:pt x="31" y="818"/>
                  </a:lnTo>
                  <a:lnTo>
                    <a:pt x="42" y="819"/>
                  </a:lnTo>
                  <a:lnTo>
                    <a:pt x="52" y="826"/>
                  </a:lnTo>
                  <a:lnTo>
                    <a:pt x="52" y="830"/>
                  </a:lnTo>
                  <a:lnTo>
                    <a:pt x="67" y="844"/>
                  </a:lnTo>
                  <a:lnTo>
                    <a:pt x="67" y="853"/>
                  </a:lnTo>
                  <a:lnTo>
                    <a:pt x="79" y="860"/>
                  </a:lnTo>
                  <a:lnTo>
                    <a:pt x="91" y="869"/>
                  </a:lnTo>
                  <a:lnTo>
                    <a:pt x="88" y="878"/>
                  </a:lnTo>
                  <a:lnTo>
                    <a:pt x="82" y="881"/>
                  </a:lnTo>
                  <a:lnTo>
                    <a:pt x="87" y="892"/>
                  </a:lnTo>
                  <a:lnTo>
                    <a:pt x="88" y="898"/>
                  </a:lnTo>
                  <a:lnTo>
                    <a:pt x="94" y="905"/>
                  </a:lnTo>
                  <a:lnTo>
                    <a:pt x="96" y="911"/>
                  </a:lnTo>
                  <a:lnTo>
                    <a:pt x="108" y="909"/>
                  </a:lnTo>
                  <a:lnTo>
                    <a:pt x="124" y="906"/>
                  </a:lnTo>
                  <a:lnTo>
                    <a:pt x="130" y="912"/>
                  </a:lnTo>
                  <a:lnTo>
                    <a:pt x="142" y="915"/>
                  </a:lnTo>
                  <a:lnTo>
                    <a:pt x="151" y="915"/>
                  </a:lnTo>
                  <a:lnTo>
                    <a:pt x="149" y="933"/>
                  </a:lnTo>
                  <a:lnTo>
                    <a:pt x="154" y="936"/>
                  </a:lnTo>
                  <a:lnTo>
                    <a:pt x="149" y="941"/>
                  </a:lnTo>
                  <a:lnTo>
                    <a:pt x="152" y="963"/>
                  </a:lnTo>
                  <a:lnTo>
                    <a:pt x="144" y="967"/>
                  </a:lnTo>
                  <a:lnTo>
                    <a:pt x="142" y="973"/>
                  </a:lnTo>
                  <a:lnTo>
                    <a:pt x="133" y="980"/>
                  </a:lnTo>
                  <a:lnTo>
                    <a:pt x="136" y="991"/>
                  </a:lnTo>
                  <a:lnTo>
                    <a:pt x="146" y="984"/>
                  </a:lnTo>
                  <a:lnTo>
                    <a:pt x="132" y="1007"/>
                  </a:lnTo>
                  <a:lnTo>
                    <a:pt x="142" y="1015"/>
                  </a:lnTo>
                  <a:lnTo>
                    <a:pt x="142" y="1027"/>
                  </a:lnTo>
                  <a:lnTo>
                    <a:pt x="134" y="1029"/>
                  </a:lnTo>
                  <a:lnTo>
                    <a:pt x="146" y="1042"/>
                  </a:lnTo>
                  <a:lnTo>
                    <a:pt x="166" y="1056"/>
                  </a:lnTo>
                  <a:lnTo>
                    <a:pt x="185" y="1079"/>
                  </a:lnTo>
                  <a:lnTo>
                    <a:pt x="205" y="1092"/>
                  </a:lnTo>
                  <a:lnTo>
                    <a:pt x="211" y="1092"/>
                  </a:lnTo>
                  <a:lnTo>
                    <a:pt x="221" y="1099"/>
                  </a:lnTo>
                  <a:lnTo>
                    <a:pt x="234" y="1100"/>
                  </a:lnTo>
                  <a:lnTo>
                    <a:pt x="242" y="1112"/>
                  </a:lnTo>
                  <a:lnTo>
                    <a:pt x="244" y="1109"/>
                  </a:lnTo>
                  <a:lnTo>
                    <a:pt x="255" y="1112"/>
                  </a:lnTo>
                  <a:lnTo>
                    <a:pt x="251" y="1116"/>
                  </a:lnTo>
                  <a:lnTo>
                    <a:pt x="259" y="1121"/>
                  </a:lnTo>
                  <a:lnTo>
                    <a:pt x="259" y="1124"/>
                  </a:lnTo>
                  <a:lnTo>
                    <a:pt x="273" y="1131"/>
                  </a:lnTo>
                  <a:lnTo>
                    <a:pt x="281" y="1138"/>
                  </a:lnTo>
                  <a:lnTo>
                    <a:pt x="290" y="1133"/>
                  </a:lnTo>
                  <a:lnTo>
                    <a:pt x="294" y="1133"/>
                  </a:lnTo>
                  <a:lnTo>
                    <a:pt x="298" y="1130"/>
                  </a:lnTo>
                  <a:lnTo>
                    <a:pt x="303" y="1126"/>
                  </a:lnTo>
                  <a:lnTo>
                    <a:pt x="281" y="1099"/>
                  </a:lnTo>
                  <a:lnTo>
                    <a:pt x="274" y="1084"/>
                  </a:lnTo>
                  <a:lnTo>
                    <a:pt x="267" y="1058"/>
                  </a:lnTo>
                  <a:lnTo>
                    <a:pt x="254" y="1037"/>
                  </a:lnTo>
                  <a:lnTo>
                    <a:pt x="247" y="1024"/>
                  </a:lnTo>
                  <a:lnTo>
                    <a:pt x="251" y="1006"/>
                  </a:lnTo>
                  <a:lnTo>
                    <a:pt x="256" y="990"/>
                  </a:lnTo>
                  <a:lnTo>
                    <a:pt x="269" y="984"/>
                  </a:lnTo>
                  <a:lnTo>
                    <a:pt x="281" y="978"/>
                  </a:lnTo>
                  <a:lnTo>
                    <a:pt x="295" y="963"/>
                  </a:lnTo>
                  <a:lnTo>
                    <a:pt x="302" y="951"/>
                  </a:lnTo>
                  <a:lnTo>
                    <a:pt x="279" y="900"/>
                  </a:lnTo>
                  <a:lnTo>
                    <a:pt x="248" y="882"/>
                  </a:lnTo>
                  <a:lnTo>
                    <a:pt x="257" y="870"/>
                  </a:lnTo>
                  <a:lnTo>
                    <a:pt x="253" y="861"/>
                  </a:lnTo>
                  <a:lnTo>
                    <a:pt x="263" y="853"/>
                  </a:lnTo>
                  <a:lnTo>
                    <a:pt x="273" y="830"/>
                  </a:lnTo>
                  <a:lnTo>
                    <a:pt x="297" y="836"/>
                  </a:lnTo>
                  <a:lnTo>
                    <a:pt x="295" y="822"/>
                  </a:lnTo>
                  <a:lnTo>
                    <a:pt x="306" y="824"/>
                  </a:lnTo>
                  <a:lnTo>
                    <a:pt x="328" y="809"/>
                  </a:lnTo>
                  <a:lnTo>
                    <a:pt x="349" y="806"/>
                  </a:lnTo>
                  <a:lnTo>
                    <a:pt x="354" y="822"/>
                  </a:lnTo>
                  <a:lnTo>
                    <a:pt x="366" y="833"/>
                  </a:lnTo>
                  <a:lnTo>
                    <a:pt x="374" y="856"/>
                  </a:lnTo>
                  <a:lnTo>
                    <a:pt x="381" y="844"/>
                  </a:lnTo>
                  <a:lnTo>
                    <a:pt x="389" y="853"/>
                  </a:lnTo>
                  <a:lnTo>
                    <a:pt x="418" y="853"/>
                  </a:lnTo>
                  <a:lnTo>
                    <a:pt x="439" y="848"/>
                  </a:lnTo>
                  <a:lnTo>
                    <a:pt x="458" y="863"/>
                  </a:lnTo>
                  <a:lnTo>
                    <a:pt x="474" y="863"/>
                  </a:lnTo>
                  <a:lnTo>
                    <a:pt x="490" y="870"/>
                  </a:lnTo>
                  <a:lnTo>
                    <a:pt x="520" y="873"/>
                  </a:lnTo>
                  <a:lnTo>
                    <a:pt x="529" y="854"/>
                  </a:lnTo>
                  <a:lnTo>
                    <a:pt x="517" y="846"/>
                  </a:lnTo>
                  <a:lnTo>
                    <a:pt x="508" y="846"/>
                  </a:lnTo>
                  <a:lnTo>
                    <a:pt x="503" y="835"/>
                  </a:lnTo>
                  <a:lnTo>
                    <a:pt x="499" y="822"/>
                  </a:lnTo>
                  <a:lnTo>
                    <a:pt x="516" y="820"/>
                  </a:lnTo>
                  <a:lnTo>
                    <a:pt x="529" y="802"/>
                  </a:lnTo>
                  <a:lnTo>
                    <a:pt x="533" y="796"/>
                  </a:lnTo>
                  <a:lnTo>
                    <a:pt x="536" y="791"/>
                  </a:lnTo>
                  <a:lnTo>
                    <a:pt x="543" y="790"/>
                  </a:lnTo>
                  <a:lnTo>
                    <a:pt x="535" y="778"/>
                  </a:lnTo>
                  <a:lnTo>
                    <a:pt x="550" y="776"/>
                  </a:lnTo>
                  <a:lnTo>
                    <a:pt x="556" y="777"/>
                  </a:lnTo>
                  <a:lnTo>
                    <a:pt x="587" y="765"/>
                  </a:lnTo>
                  <a:lnTo>
                    <a:pt x="589" y="759"/>
                  </a:lnTo>
                  <a:lnTo>
                    <a:pt x="610" y="761"/>
                  </a:lnTo>
                  <a:lnTo>
                    <a:pt x="619" y="771"/>
                  </a:lnTo>
                  <a:lnTo>
                    <a:pt x="623" y="791"/>
                  </a:lnTo>
                  <a:lnTo>
                    <a:pt x="645" y="794"/>
                  </a:lnTo>
                  <a:lnTo>
                    <a:pt x="648" y="802"/>
                  </a:lnTo>
                  <a:lnTo>
                    <a:pt x="656" y="804"/>
                  </a:lnTo>
                  <a:lnTo>
                    <a:pt x="656" y="821"/>
                  </a:lnTo>
                  <a:lnTo>
                    <a:pt x="675" y="824"/>
                  </a:lnTo>
                  <a:lnTo>
                    <a:pt x="679" y="818"/>
                  </a:lnTo>
                  <a:lnTo>
                    <a:pt x="693" y="815"/>
                  </a:lnTo>
                  <a:lnTo>
                    <a:pt x="704" y="810"/>
                  </a:lnTo>
                  <a:lnTo>
                    <a:pt x="703" y="824"/>
                  </a:lnTo>
                  <a:lnTo>
                    <a:pt x="715" y="831"/>
                  </a:lnTo>
                  <a:lnTo>
                    <a:pt x="726" y="848"/>
                  </a:lnTo>
                  <a:lnTo>
                    <a:pt x="739" y="885"/>
                  </a:lnTo>
                  <a:lnTo>
                    <a:pt x="751" y="933"/>
                  </a:lnTo>
                  <a:lnTo>
                    <a:pt x="764" y="931"/>
                  </a:lnTo>
                  <a:lnTo>
                    <a:pt x="771" y="954"/>
                  </a:lnTo>
                  <a:lnTo>
                    <a:pt x="791" y="951"/>
                  </a:lnTo>
                  <a:lnTo>
                    <a:pt x="798" y="965"/>
                  </a:lnTo>
                  <a:lnTo>
                    <a:pt x="798" y="975"/>
                  </a:lnTo>
                  <a:lnTo>
                    <a:pt x="816" y="987"/>
                  </a:lnTo>
                  <a:lnTo>
                    <a:pt x="836" y="1003"/>
                  </a:lnTo>
                  <a:lnTo>
                    <a:pt x="848" y="1021"/>
                  </a:lnTo>
                  <a:lnTo>
                    <a:pt x="858" y="1030"/>
                  </a:lnTo>
                  <a:lnTo>
                    <a:pt x="865" y="1065"/>
                  </a:lnTo>
                  <a:lnTo>
                    <a:pt x="877" y="1074"/>
                  </a:lnTo>
                  <a:lnTo>
                    <a:pt x="881" y="1088"/>
                  </a:lnTo>
                  <a:lnTo>
                    <a:pt x="884" y="1101"/>
                  </a:lnTo>
                  <a:lnTo>
                    <a:pt x="943" y="1074"/>
                  </a:lnTo>
                  <a:lnTo>
                    <a:pt x="1025" y="1092"/>
                  </a:lnTo>
                  <a:lnTo>
                    <a:pt x="1040" y="1050"/>
                  </a:lnTo>
                  <a:lnTo>
                    <a:pt x="1082" y="1086"/>
                  </a:lnTo>
                  <a:lnTo>
                    <a:pt x="1229" y="1093"/>
                  </a:lnTo>
                  <a:lnTo>
                    <a:pt x="1244" y="1094"/>
                  </a:lnTo>
                  <a:lnTo>
                    <a:pt x="1250" y="1036"/>
                  </a:lnTo>
                  <a:lnTo>
                    <a:pt x="1274" y="1014"/>
                  </a:lnTo>
                  <a:lnTo>
                    <a:pt x="1318" y="1014"/>
                  </a:lnTo>
                  <a:lnTo>
                    <a:pt x="1343" y="1066"/>
                  </a:lnTo>
                  <a:lnTo>
                    <a:pt x="1398" y="1095"/>
                  </a:lnTo>
                  <a:lnTo>
                    <a:pt x="1427" y="1081"/>
                  </a:lnTo>
                  <a:lnTo>
                    <a:pt x="1414" y="1160"/>
                  </a:lnTo>
                  <a:lnTo>
                    <a:pt x="1460" y="1181"/>
                  </a:lnTo>
                  <a:lnTo>
                    <a:pt x="1483" y="1183"/>
                  </a:lnTo>
                  <a:lnTo>
                    <a:pt x="1506" y="1186"/>
                  </a:lnTo>
                  <a:lnTo>
                    <a:pt x="1544" y="1134"/>
                  </a:lnTo>
                  <a:lnTo>
                    <a:pt x="1581" y="1082"/>
                  </a:lnTo>
                  <a:lnTo>
                    <a:pt x="1588" y="1044"/>
                  </a:lnTo>
                  <a:lnTo>
                    <a:pt x="1596" y="1005"/>
                  </a:lnTo>
                  <a:lnTo>
                    <a:pt x="1588" y="970"/>
                  </a:lnTo>
                  <a:lnTo>
                    <a:pt x="1581" y="935"/>
                  </a:lnTo>
                  <a:lnTo>
                    <a:pt x="1559" y="938"/>
                  </a:lnTo>
                  <a:lnTo>
                    <a:pt x="1537" y="940"/>
                  </a:lnTo>
                  <a:lnTo>
                    <a:pt x="1530" y="927"/>
                  </a:lnTo>
                  <a:lnTo>
                    <a:pt x="1525" y="912"/>
                  </a:lnTo>
                  <a:lnTo>
                    <a:pt x="1577" y="858"/>
                  </a:lnTo>
                  <a:lnTo>
                    <a:pt x="1627" y="802"/>
                  </a:lnTo>
                  <a:lnTo>
                    <a:pt x="1686" y="803"/>
                  </a:lnTo>
                  <a:lnTo>
                    <a:pt x="1744" y="804"/>
                  </a:lnTo>
                  <a:lnTo>
                    <a:pt x="1749" y="816"/>
                  </a:lnTo>
                  <a:lnTo>
                    <a:pt x="1754" y="825"/>
                  </a:lnTo>
                  <a:lnTo>
                    <a:pt x="1782" y="823"/>
                  </a:lnTo>
                  <a:lnTo>
                    <a:pt x="1808" y="819"/>
                  </a:lnTo>
                  <a:lnTo>
                    <a:pt x="1803" y="808"/>
                  </a:lnTo>
                  <a:lnTo>
                    <a:pt x="1798" y="796"/>
                  </a:lnTo>
                  <a:lnTo>
                    <a:pt x="1827" y="773"/>
                  </a:lnTo>
                  <a:lnTo>
                    <a:pt x="1857" y="748"/>
                  </a:lnTo>
                  <a:lnTo>
                    <a:pt x="1869" y="766"/>
                  </a:lnTo>
                  <a:lnTo>
                    <a:pt x="1880" y="783"/>
                  </a:lnTo>
                  <a:lnTo>
                    <a:pt x="1901" y="771"/>
                  </a:lnTo>
                  <a:lnTo>
                    <a:pt x="1922" y="759"/>
                  </a:lnTo>
                  <a:lnTo>
                    <a:pt x="1927" y="744"/>
                  </a:lnTo>
                  <a:lnTo>
                    <a:pt x="1930" y="730"/>
                  </a:lnTo>
                  <a:lnTo>
                    <a:pt x="1941" y="734"/>
                  </a:lnTo>
                  <a:lnTo>
                    <a:pt x="1952" y="736"/>
                  </a:lnTo>
                  <a:lnTo>
                    <a:pt x="1942" y="754"/>
                  </a:lnTo>
                  <a:lnTo>
                    <a:pt x="1932" y="773"/>
                  </a:lnTo>
                  <a:lnTo>
                    <a:pt x="1883" y="813"/>
                  </a:lnTo>
                  <a:lnTo>
                    <a:pt x="1836" y="853"/>
                  </a:lnTo>
                  <a:lnTo>
                    <a:pt x="1836" y="863"/>
                  </a:lnTo>
                  <a:lnTo>
                    <a:pt x="1836" y="873"/>
                  </a:lnTo>
                  <a:lnTo>
                    <a:pt x="1826" y="877"/>
                  </a:lnTo>
                  <a:lnTo>
                    <a:pt x="1818" y="881"/>
                  </a:lnTo>
                  <a:lnTo>
                    <a:pt x="1802" y="965"/>
                  </a:lnTo>
                  <a:lnTo>
                    <a:pt x="1831" y="1027"/>
                  </a:lnTo>
                  <a:lnTo>
                    <a:pt x="1849" y="1003"/>
                  </a:lnTo>
                  <a:lnTo>
                    <a:pt x="1849" y="984"/>
                  </a:lnTo>
                  <a:lnTo>
                    <a:pt x="1875" y="971"/>
                  </a:lnTo>
                  <a:lnTo>
                    <a:pt x="1877" y="957"/>
                  </a:lnTo>
                  <a:lnTo>
                    <a:pt x="1879" y="943"/>
                  </a:lnTo>
                  <a:lnTo>
                    <a:pt x="1888" y="943"/>
                  </a:lnTo>
                  <a:lnTo>
                    <a:pt x="1897" y="943"/>
                  </a:lnTo>
                  <a:lnTo>
                    <a:pt x="1899" y="924"/>
                  </a:lnTo>
                  <a:lnTo>
                    <a:pt x="1901" y="905"/>
                  </a:lnTo>
                  <a:lnTo>
                    <a:pt x="1907" y="908"/>
                  </a:lnTo>
                  <a:lnTo>
                    <a:pt x="1914" y="911"/>
                  </a:lnTo>
                  <a:lnTo>
                    <a:pt x="1916" y="886"/>
                  </a:lnTo>
                  <a:lnTo>
                    <a:pt x="1919" y="861"/>
                  </a:lnTo>
                  <a:lnTo>
                    <a:pt x="1912" y="854"/>
                  </a:lnTo>
                  <a:lnTo>
                    <a:pt x="1905" y="849"/>
                  </a:lnTo>
                  <a:lnTo>
                    <a:pt x="1950" y="822"/>
                  </a:lnTo>
                  <a:lnTo>
                    <a:pt x="1996" y="794"/>
                  </a:lnTo>
                  <a:lnTo>
                    <a:pt x="2002" y="803"/>
                  </a:lnTo>
                  <a:lnTo>
                    <a:pt x="2009" y="814"/>
                  </a:lnTo>
                  <a:lnTo>
                    <a:pt x="2081" y="780"/>
                  </a:lnTo>
                  <a:lnTo>
                    <a:pt x="2154" y="747"/>
                  </a:lnTo>
                  <a:lnTo>
                    <a:pt x="2150" y="720"/>
                  </a:lnTo>
                  <a:lnTo>
                    <a:pt x="2144" y="693"/>
                  </a:lnTo>
                  <a:lnTo>
                    <a:pt x="2129" y="683"/>
                  </a:lnTo>
                  <a:lnTo>
                    <a:pt x="2113" y="675"/>
                  </a:lnTo>
                  <a:lnTo>
                    <a:pt x="2119" y="669"/>
                  </a:lnTo>
                  <a:lnTo>
                    <a:pt x="2124" y="661"/>
                  </a:lnTo>
                  <a:lnTo>
                    <a:pt x="2139" y="670"/>
                  </a:lnTo>
                  <a:lnTo>
                    <a:pt x="2154" y="679"/>
                  </a:lnTo>
                  <a:lnTo>
                    <a:pt x="2164" y="666"/>
                  </a:lnTo>
                  <a:lnTo>
                    <a:pt x="2174" y="653"/>
                  </a:lnTo>
                  <a:lnTo>
                    <a:pt x="2167" y="641"/>
                  </a:lnTo>
                  <a:lnTo>
                    <a:pt x="2162" y="629"/>
                  </a:lnTo>
                  <a:lnTo>
                    <a:pt x="2165" y="618"/>
                  </a:lnTo>
                  <a:lnTo>
                    <a:pt x="2170" y="607"/>
                  </a:lnTo>
                  <a:lnTo>
                    <a:pt x="2178" y="627"/>
                  </a:lnTo>
                  <a:lnTo>
                    <a:pt x="2185" y="647"/>
                  </a:lnTo>
                  <a:lnTo>
                    <a:pt x="2195" y="642"/>
                  </a:lnTo>
                  <a:lnTo>
                    <a:pt x="2205" y="636"/>
                  </a:lnTo>
                  <a:lnTo>
                    <a:pt x="2233" y="665"/>
                  </a:lnTo>
                  <a:lnTo>
                    <a:pt x="2262" y="693"/>
                  </a:lnTo>
                  <a:lnTo>
                    <a:pt x="2267" y="675"/>
                  </a:lnTo>
                  <a:lnTo>
                    <a:pt x="2273" y="655"/>
                  </a:lnTo>
                  <a:lnTo>
                    <a:pt x="2291" y="639"/>
                  </a:lnTo>
                  <a:lnTo>
                    <a:pt x="2308" y="624"/>
                  </a:lnTo>
                  <a:lnTo>
                    <a:pt x="2179" y="537"/>
                  </a:lnTo>
                  <a:lnTo>
                    <a:pt x="2051" y="450"/>
                  </a:lnTo>
                  <a:lnTo>
                    <a:pt x="2047" y="477"/>
                  </a:lnTo>
                  <a:lnTo>
                    <a:pt x="2043" y="506"/>
                  </a:lnTo>
                  <a:lnTo>
                    <a:pt x="2033" y="507"/>
                  </a:lnTo>
                  <a:lnTo>
                    <a:pt x="2023" y="510"/>
                  </a:lnTo>
                  <a:lnTo>
                    <a:pt x="2009" y="487"/>
                  </a:lnTo>
                  <a:lnTo>
                    <a:pt x="1997" y="465"/>
                  </a:lnTo>
                  <a:lnTo>
                    <a:pt x="1964" y="462"/>
                  </a:lnTo>
                  <a:lnTo>
                    <a:pt x="1932" y="457"/>
                  </a:lnTo>
                  <a:lnTo>
                    <a:pt x="1904" y="428"/>
                  </a:lnTo>
                  <a:lnTo>
                    <a:pt x="1876" y="400"/>
                  </a:lnTo>
                  <a:lnTo>
                    <a:pt x="1809" y="383"/>
                  </a:lnTo>
                  <a:lnTo>
                    <a:pt x="1741" y="365"/>
                  </a:lnTo>
                  <a:lnTo>
                    <a:pt x="1747" y="351"/>
                  </a:lnTo>
                  <a:lnTo>
                    <a:pt x="1752" y="336"/>
                  </a:lnTo>
                  <a:lnTo>
                    <a:pt x="1689" y="318"/>
                  </a:lnTo>
                  <a:lnTo>
                    <a:pt x="1626" y="300"/>
                  </a:lnTo>
                  <a:lnTo>
                    <a:pt x="1617" y="334"/>
                  </a:lnTo>
                  <a:lnTo>
                    <a:pt x="1607" y="367"/>
                  </a:lnTo>
                  <a:lnTo>
                    <a:pt x="1555" y="357"/>
                  </a:lnTo>
                  <a:lnTo>
                    <a:pt x="1502" y="344"/>
                  </a:lnTo>
                  <a:lnTo>
                    <a:pt x="1494" y="373"/>
                  </a:lnTo>
                  <a:lnTo>
                    <a:pt x="1485" y="401"/>
                  </a:lnTo>
                  <a:lnTo>
                    <a:pt x="1469" y="331"/>
                  </a:lnTo>
                  <a:lnTo>
                    <a:pt x="1454" y="260"/>
                  </a:lnTo>
                  <a:lnTo>
                    <a:pt x="1421" y="248"/>
                  </a:lnTo>
                  <a:lnTo>
                    <a:pt x="1388" y="238"/>
                  </a:lnTo>
                  <a:lnTo>
                    <a:pt x="1386" y="261"/>
                  </a:lnTo>
                  <a:lnTo>
                    <a:pt x="1384" y="286"/>
                  </a:lnTo>
                  <a:lnTo>
                    <a:pt x="1295" y="248"/>
                  </a:lnTo>
                  <a:lnTo>
                    <a:pt x="1204" y="212"/>
                  </a:lnTo>
                  <a:lnTo>
                    <a:pt x="1204" y="224"/>
                  </a:lnTo>
                  <a:lnTo>
                    <a:pt x="1204" y="238"/>
                  </a:lnTo>
                  <a:lnTo>
                    <a:pt x="1168" y="249"/>
                  </a:lnTo>
                  <a:lnTo>
                    <a:pt x="1132" y="261"/>
                  </a:lnTo>
                  <a:lnTo>
                    <a:pt x="1146" y="242"/>
                  </a:lnTo>
                  <a:lnTo>
                    <a:pt x="1163" y="228"/>
                  </a:lnTo>
                  <a:lnTo>
                    <a:pt x="1182" y="215"/>
                  </a:lnTo>
                  <a:lnTo>
                    <a:pt x="1192" y="194"/>
                  </a:lnTo>
                  <a:lnTo>
                    <a:pt x="1207" y="178"/>
                  </a:lnTo>
                  <a:lnTo>
                    <a:pt x="1219" y="156"/>
                  </a:lnTo>
                  <a:lnTo>
                    <a:pt x="1237" y="146"/>
                  </a:lnTo>
                  <a:lnTo>
                    <a:pt x="1253" y="129"/>
                  </a:lnTo>
                  <a:lnTo>
                    <a:pt x="1259" y="121"/>
                  </a:lnTo>
                  <a:lnTo>
                    <a:pt x="1260" y="108"/>
                  </a:lnTo>
                  <a:lnTo>
                    <a:pt x="1255" y="95"/>
                  </a:lnTo>
                  <a:lnTo>
                    <a:pt x="1249" y="83"/>
                  </a:lnTo>
                  <a:lnTo>
                    <a:pt x="1223" y="75"/>
                  </a:lnTo>
                  <a:lnTo>
                    <a:pt x="1234" y="71"/>
                  </a:lnTo>
                  <a:lnTo>
                    <a:pt x="1201" y="40"/>
                  </a:lnTo>
                  <a:lnTo>
                    <a:pt x="1190" y="45"/>
                  </a:lnTo>
                  <a:lnTo>
                    <a:pt x="1181" y="37"/>
                  </a:lnTo>
                  <a:lnTo>
                    <a:pt x="1176" y="41"/>
                  </a:lnTo>
                  <a:lnTo>
                    <a:pt x="1165" y="43"/>
                  </a:lnTo>
                  <a:lnTo>
                    <a:pt x="1159" y="50"/>
                  </a:lnTo>
                  <a:lnTo>
                    <a:pt x="1145" y="47"/>
                  </a:lnTo>
                  <a:lnTo>
                    <a:pt x="1149" y="58"/>
                  </a:lnTo>
                  <a:lnTo>
                    <a:pt x="1134" y="60"/>
                  </a:lnTo>
                  <a:lnTo>
                    <a:pt x="1128" y="47"/>
                  </a:lnTo>
                  <a:lnTo>
                    <a:pt x="1128" y="33"/>
                  </a:lnTo>
                  <a:lnTo>
                    <a:pt x="1110" y="25"/>
                  </a:lnTo>
                  <a:lnTo>
                    <a:pt x="1100" y="15"/>
                  </a:lnTo>
                  <a:lnTo>
                    <a:pt x="1111" y="4"/>
                  </a:lnTo>
                  <a:lnTo>
                    <a:pt x="1100" y="0"/>
                  </a:lnTo>
                  <a:lnTo>
                    <a:pt x="1088" y="5"/>
                  </a:lnTo>
                  <a:lnTo>
                    <a:pt x="1079" y="17"/>
                  </a:lnTo>
                  <a:lnTo>
                    <a:pt x="1074" y="27"/>
                  </a:lnTo>
                  <a:lnTo>
                    <a:pt x="1085" y="36"/>
                  </a:lnTo>
                  <a:lnTo>
                    <a:pt x="1065" y="36"/>
                  </a:lnTo>
                  <a:lnTo>
                    <a:pt x="1053" y="43"/>
                  </a:lnTo>
                  <a:lnTo>
                    <a:pt x="1046" y="50"/>
                  </a:lnTo>
                  <a:lnTo>
                    <a:pt x="1054" y="61"/>
                  </a:lnTo>
                  <a:lnTo>
                    <a:pt x="1055" y="80"/>
                  </a:lnTo>
                  <a:lnTo>
                    <a:pt x="1051" y="68"/>
                  </a:lnTo>
                  <a:lnTo>
                    <a:pt x="1044" y="69"/>
                  </a:lnTo>
                  <a:lnTo>
                    <a:pt x="1038" y="81"/>
                  </a:lnTo>
                  <a:lnTo>
                    <a:pt x="1030" y="72"/>
                  </a:lnTo>
                  <a:lnTo>
                    <a:pt x="1020" y="78"/>
                  </a:lnTo>
                  <a:lnTo>
                    <a:pt x="1021" y="70"/>
                  </a:lnTo>
                  <a:lnTo>
                    <a:pt x="1003" y="72"/>
                  </a:lnTo>
                  <a:lnTo>
                    <a:pt x="991" y="75"/>
                  </a:lnTo>
                  <a:lnTo>
                    <a:pt x="987" y="84"/>
                  </a:lnTo>
                  <a:lnTo>
                    <a:pt x="966" y="94"/>
                  </a:lnTo>
                  <a:lnTo>
                    <a:pt x="948" y="97"/>
                  </a:lnTo>
                  <a:lnTo>
                    <a:pt x="932" y="104"/>
                  </a:lnTo>
                  <a:lnTo>
                    <a:pt x="916" y="121"/>
                  </a:lnTo>
                  <a:lnTo>
                    <a:pt x="900" y="129"/>
                  </a:lnTo>
                  <a:lnTo>
                    <a:pt x="865" y="153"/>
                  </a:lnTo>
                  <a:lnTo>
                    <a:pt x="844" y="155"/>
                  </a:lnTo>
                  <a:lnTo>
                    <a:pt x="854" y="161"/>
                  </a:lnTo>
                  <a:lnTo>
                    <a:pt x="856" y="173"/>
                  </a:lnTo>
                  <a:lnTo>
                    <a:pt x="871" y="186"/>
                  </a:lnTo>
                  <a:lnTo>
                    <a:pt x="869" y="204"/>
                  </a:lnTo>
                  <a:lnTo>
                    <a:pt x="863" y="194"/>
                  </a:lnTo>
                  <a:lnTo>
                    <a:pt x="856" y="191"/>
                  </a:lnTo>
                  <a:lnTo>
                    <a:pt x="835" y="197"/>
                  </a:lnTo>
                  <a:lnTo>
                    <a:pt x="823" y="210"/>
                  </a:lnTo>
                  <a:lnTo>
                    <a:pt x="801" y="217"/>
                  </a:lnTo>
                  <a:lnTo>
                    <a:pt x="776" y="223"/>
                  </a:lnTo>
                  <a:lnTo>
                    <a:pt x="777" y="245"/>
                  </a:lnTo>
                  <a:lnTo>
                    <a:pt x="778" y="266"/>
                  </a:lnTo>
                  <a:lnTo>
                    <a:pt x="801" y="285"/>
                  </a:lnTo>
                  <a:lnTo>
                    <a:pt x="825" y="304"/>
                  </a:lnTo>
                  <a:lnTo>
                    <a:pt x="822" y="335"/>
                  </a:lnTo>
                  <a:lnTo>
                    <a:pt x="820" y="366"/>
                  </a:lnTo>
                  <a:lnTo>
                    <a:pt x="809" y="354"/>
                  </a:lnTo>
                  <a:lnTo>
                    <a:pt x="801" y="357"/>
                  </a:lnTo>
                  <a:lnTo>
                    <a:pt x="806" y="331"/>
                  </a:lnTo>
                  <a:lnTo>
                    <a:pt x="810" y="305"/>
                  </a:lnTo>
                  <a:lnTo>
                    <a:pt x="800" y="301"/>
                  </a:lnTo>
                  <a:lnTo>
                    <a:pt x="789" y="302"/>
                  </a:lnTo>
                  <a:lnTo>
                    <a:pt x="779" y="283"/>
                  </a:lnTo>
                  <a:lnTo>
                    <a:pt x="768" y="271"/>
                  </a:lnTo>
                  <a:lnTo>
                    <a:pt x="756" y="258"/>
                  </a:lnTo>
                  <a:lnTo>
                    <a:pt x="740" y="254"/>
                  </a:lnTo>
                  <a:lnTo>
                    <a:pt x="736" y="263"/>
                  </a:lnTo>
                  <a:lnTo>
                    <a:pt x="731" y="268"/>
                  </a:lnTo>
                  <a:lnTo>
                    <a:pt x="737" y="277"/>
                  </a:lnTo>
                  <a:lnTo>
                    <a:pt x="726" y="291"/>
                  </a:lnTo>
                  <a:lnTo>
                    <a:pt x="726" y="306"/>
                  </a:lnTo>
                  <a:lnTo>
                    <a:pt x="733" y="326"/>
                  </a:lnTo>
                  <a:lnTo>
                    <a:pt x="747" y="330"/>
                  </a:lnTo>
                  <a:lnTo>
                    <a:pt x="748" y="343"/>
                  </a:lnTo>
                  <a:lnTo>
                    <a:pt x="729" y="337"/>
                  </a:lnTo>
                  <a:lnTo>
                    <a:pt x="711" y="331"/>
                  </a:lnTo>
                  <a:lnTo>
                    <a:pt x="712" y="303"/>
                  </a:lnTo>
                  <a:lnTo>
                    <a:pt x="715" y="275"/>
                  </a:lnTo>
                  <a:lnTo>
                    <a:pt x="705" y="263"/>
                  </a:lnTo>
                  <a:lnTo>
                    <a:pt x="704" y="248"/>
                  </a:lnTo>
                  <a:lnTo>
                    <a:pt x="698" y="245"/>
                  </a:lnTo>
                  <a:lnTo>
                    <a:pt x="702" y="274"/>
                  </a:lnTo>
                  <a:lnTo>
                    <a:pt x="701" y="285"/>
                  </a:lnTo>
                  <a:lnTo>
                    <a:pt x="689" y="294"/>
                  </a:lnTo>
                  <a:lnTo>
                    <a:pt x="683" y="303"/>
                  </a:lnTo>
                  <a:lnTo>
                    <a:pt x="680" y="314"/>
                  </a:lnTo>
                  <a:lnTo>
                    <a:pt x="683" y="333"/>
                  </a:lnTo>
                  <a:lnTo>
                    <a:pt x="686" y="348"/>
                  </a:lnTo>
                  <a:lnTo>
                    <a:pt x="687" y="365"/>
                  </a:lnTo>
                  <a:lnTo>
                    <a:pt x="685" y="383"/>
                  </a:lnTo>
                  <a:lnTo>
                    <a:pt x="683" y="394"/>
                  </a:lnTo>
                  <a:lnTo>
                    <a:pt x="683" y="407"/>
                  </a:lnTo>
                  <a:lnTo>
                    <a:pt x="695" y="402"/>
                  </a:lnTo>
                  <a:lnTo>
                    <a:pt x="712" y="402"/>
                  </a:lnTo>
                  <a:lnTo>
                    <a:pt x="725" y="410"/>
                  </a:lnTo>
                  <a:lnTo>
                    <a:pt x="732" y="419"/>
                  </a:lnTo>
                  <a:lnTo>
                    <a:pt x="731" y="430"/>
                  </a:lnTo>
                  <a:lnTo>
                    <a:pt x="729" y="451"/>
                  </a:lnTo>
                  <a:lnTo>
                    <a:pt x="740" y="456"/>
                  </a:lnTo>
                  <a:lnTo>
                    <a:pt x="729" y="464"/>
                  </a:lnTo>
                  <a:lnTo>
                    <a:pt x="723" y="477"/>
                  </a:lnTo>
                  <a:lnTo>
                    <a:pt x="723" y="462"/>
                  </a:lnTo>
                  <a:lnTo>
                    <a:pt x="719" y="455"/>
                  </a:lnTo>
                  <a:lnTo>
                    <a:pt x="722" y="440"/>
                  </a:lnTo>
                  <a:lnTo>
                    <a:pt x="714" y="423"/>
                  </a:lnTo>
                  <a:lnTo>
                    <a:pt x="704" y="431"/>
                  </a:lnTo>
                  <a:lnTo>
                    <a:pt x="693" y="433"/>
                  </a:lnTo>
                  <a:lnTo>
                    <a:pt x="688" y="441"/>
                  </a:lnTo>
                  <a:lnTo>
                    <a:pt x="688" y="452"/>
                  </a:lnTo>
                  <a:lnTo>
                    <a:pt x="684" y="463"/>
                  </a:lnTo>
                  <a:lnTo>
                    <a:pt x="682" y="479"/>
                  </a:lnTo>
                  <a:lnTo>
                    <a:pt x="674" y="488"/>
                  </a:lnTo>
                  <a:lnTo>
                    <a:pt x="659" y="503"/>
                  </a:lnTo>
                  <a:lnTo>
                    <a:pt x="640" y="516"/>
                  </a:lnTo>
                  <a:lnTo>
                    <a:pt x="641" y="524"/>
                  </a:lnTo>
                  <a:lnTo>
                    <a:pt x="627" y="524"/>
                  </a:lnTo>
                  <a:lnTo>
                    <a:pt x="616" y="520"/>
                  </a:lnTo>
                  <a:lnTo>
                    <a:pt x="604" y="514"/>
                  </a:lnTo>
                  <a:lnTo>
                    <a:pt x="614" y="510"/>
                  </a:lnTo>
                  <a:lnTo>
                    <a:pt x="619" y="502"/>
                  </a:lnTo>
                  <a:lnTo>
                    <a:pt x="635" y="500"/>
                  </a:lnTo>
                  <a:lnTo>
                    <a:pt x="646" y="490"/>
                  </a:lnTo>
                  <a:lnTo>
                    <a:pt x="659" y="477"/>
                  </a:lnTo>
                  <a:lnTo>
                    <a:pt x="671" y="449"/>
                  </a:lnTo>
                  <a:lnTo>
                    <a:pt x="672" y="433"/>
                  </a:lnTo>
                  <a:lnTo>
                    <a:pt x="663" y="405"/>
                  </a:lnTo>
                  <a:lnTo>
                    <a:pt x="665" y="381"/>
                  </a:lnTo>
                  <a:lnTo>
                    <a:pt x="670" y="362"/>
                  </a:lnTo>
                  <a:lnTo>
                    <a:pt x="668" y="341"/>
                  </a:lnTo>
                  <a:lnTo>
                    <a:pt x="661" y="328"/>
                  </a:lnTo>
                  <a:lnTo>
                    <a:pt x="656" y="309"/>
                  </a:lnTo>
                  <a:lnTo>
                    <a:pt x="663" y="284"/>
                  </a:lnTo>
                  <a:lnTo>
                    <a:pt x="662" y="266"/>
                  </a:lnTo>
                  <a:lnTo>
                    <a:pt x="666" y="248"/>
                  </a:lnTo>
                  <a:lnTo>
                    <a:pt x="658" y="252"/>
                  </a:lnTo>
                  <a:lnTo>
                    <a:pt x="645" y="243"/>
                  </a:lnTo>
                  <a:lnTo>
                    <a:pt x="634" y="240"/>
                  </a:lnTo>
                  <a:lnTo>
                    <a:pt x="623" y="242"/>
                  </a:lnTo>
                  <a:lnTo>
                    <a:pt x="619" y="253"/>
                  </a:lnTo>
                  <a:lnTo>
                    <a:pt x="618" y="273"/>
                  </a:lnTo>
                  <a:lnTo>
                    <a:pt x="609" y="285"/>
                  </a:lnTo>
                  <a:lnTo>
                    <a:pt x="606" y="296"/>
                  </a:lnTo>
                  <a:lnTo>
                    <a:pt x="598" y="303"/>
                  </a:lnTo>
                  <a:lnTo>
                    <a:pt x="592" y="305"/>
                  </a:lnTo>
                  <a:lnTo>
                    <a:pt x="586" y="307"/>
                  </a:lnTo>
                  <a:lnTo>
                    <a:pt x="578" y="315"/>
                  </a:lnTo>
                  <a:lnTo>
                    <a:pt x="575" y="331"/>
                  </a:lnTo>
                  <a:lnTo>
                    <a:pt x="570" y="350"/>
                  </a:lnTo>
                  <a:lnTo>
                    <a:pt x="574" y="370"/>
                  </a:lnTo>
                  <a:lnTo>
                    <a:pt x="574" y="379"/>
                  </a:lnTo>
                  <a:lnTo>
                    <a:pt x="581" y="389"/>
                  </a:lnTo>
                  <a:lnTo>
                    <a:pt x="586" y="388"/>
                  </a:lnTo>
                  <a:lnTo>
                    <a:pt x="594" y="401"/>
                  </a:lnTo>
                  <a:lnTo>
                    <a:pt x="602" y="418"/>
                  </a:lnTo>
                  <a:lnTo>
                    <a:pt x="609" y="414"/>
                  </a:lnTo>
                  <a:lnTo>
                    <a:pt x="611" y="438"/>
                  </a:lnTo>
                  <a:lnTo>
                    <a:pt x="594" y="426"/>
                  </a:lnTo>
                  <a:lnTo>
                    <a:pt x="577" y="421"/>
                  </a:lnTo>
                  <a:lnTo>
                    <a:pt x="547" y="401"/>
                  </a:lnTo>
                  <a:lnTo>
                    <a:pt x="544" y="405"/>
                  </a:lnTo>
                  <a:lnTo>
                    <a:pt x="520" y="392"/>
                  </a:lnTo>
                  <a:lnTo>
                    <a:pt x="503" y="369"/>
                  </a:lnTo>
                  <a:lnTo>
                    <a:pt x="489" y="362"/>
                  </a:lnTo>
                  <a:lnTo>
                    <a:pt x="489" y="372"/>
                  </a:lnTo>
                  <a:lnTo>
                    <a:pt x="482" y="378"/>
                  </a:lnTo>
                  <a:lnTo>
                    <a:pt x="492" y="407"/>
                  </a:lnTo>
                  <a:lnTo>
                    <a:pt x="477" y="412"/>
                  </a:lnTo>
                  <a:lnTo>
                    <a:pt x="453" y="402"/>
                  </a:lnTo>
                  <a:lnTo>
                    <a:pt x="430" y="415"/>
                  </a:lnTo>
                  <a:lnTo>
                    <a:pt x="420" y="429"/>
                  </a:lnTo>
                  <a:lnTo>
                    <a:pt x="407" y="433"/>
                  </a:lnTo>
                  <a:lnTo>
                    <a:pt x="408" y="417"/>
                  </a:lnTo>
                  <a:lnTo>
                    <a:pt x="403" y="402"/>
                  </a:lnTo>
                  <a:lnTo>
                    <a:pt x="391" y="417"/>
                  </a:lnTo>
                  <a:lnTo>
                    <a:pt x="380" y="413"/>
                  </a:lnTo>
                  <a:lnTo>
                    <a:pt x="360" y="429"/>
                  </a:lnTo>
                  <a:lnTo>
                    <a:pt x="351" y="435"/>
                  </a:lnTo>
                  <a:lnTo>
                    <a:pt x="327" y="449"/>
                  </a:lnTo>
                  <a:lnTo>
                    <a:pt x="307" y="453"/>
                  </a:lnTo>
                  <a:lnTo>
                    <a:pt x="302" y="462"/>
                  </a:lnTo>
                  <a:lnTo>
                    <a:pt x="305" y="471"/>
                  </a:lnTo>
                  <a:lnTo>
                    <a:pt x="301" y="479"/>
                  </a:lnTo>
                  <a:lnTo>
                    <a:pt x="292" y="487"/>
                  </a:lnTo>
                  <a:lnTo>
                    <a:pt x="290" y="469"/>
                  </a:lnTo>
                  <a:lnTo>
                    <a:pt x="275" y="435"/>
                  </a:lnTo>
                  <a:lnTo>
                    <a:pt x="284" y="419"/>
                  </a:lnTo>
                  <a:lnTo>
                    <a:pt x="279" y="411"/>
                  </a:lnTo>
                  <a:lnTo>
                    <a:pt x="270" y="411"/>
                  </a:lnTo>
                  <a:lnTo>
                    <a:pt x="263" y="403"/>
                  </a:lnTo>
                  <a:lnTo>
                    <a:pt x="252" y="407"/>
                  </a:lnTo>
                  <a:lnTo>
                    <a:pt x="241" y="411"/>
                  </a:lnTo>
                  <a:lnTo>
                    <a:pt x="245" y="416"/>
                  </a:lnTo>
                  <a:lnTo>
                    <a:pt x="249" y="419"/>
                  </a:lnTo>
                  <a:lnTo>
                    <a:pt x="254" y="431"/>
                  </a:lnTo>
                  <a:lnTo>
                    <a:pt x="254" y="442"/>
                  </a:lnTo>
                  <a:lnTo>
                    <a:pt x="253" y="455"/>
                  </a:lnTo>
                  <a:lnTo>
                    <a:pt x="265" y="465"/>
                  </a:lnTo>
                  <a:lnTo>
                    <a:pt x="266" y="477"/>
                  </a:lnTo>
                  <a:lnTo>
                    <a:pt x="269" y="494"/>
                  </a:lnTo>
                  <a:lnTo>
                    <a:pt x="269" y="507"/>
                  </a:lnTo>
                  <a:lnTo>
                    <a:pt x="255" y="506"/>
                  </a:lnTo>
                  <a:lnTo>
                    <a:pt x="238" y="492"/>
                  </a:lnTo>
                  <a:lnTo>
                    <a:pt x="227" y="495"/>
                  </a:lnTo>
                  <a:lnTo>
                    <a:pt x="217" y="504"/>
                  </a:lnTo>
                  <a:lnTo>
                    <a:pt x="205" y="508"/>
                  </a:lnTo>
                  <a:lnTo>
                    <a:pt x="198" y="517"/>
                  </a:lnTo>
                  <a:lnTo>
                    <a:pt x="188" y="526"/>
                  </a:lnTo>
                  <a:lnTo>
                    <a:pt x="191" y="534"/>
                  </a:lnTo>
                  <a:lnTo>
                    <a:pt x="195" y="545"/>
                  </a:lnTo>
                  <a:lnTo>
                    <a:pt x="205" y="556"/>
                  </a:lnTo>
                  <a:lnTo>
                    <a:pt x="170" y="543"/>
                  </a:lnTo>
                  <a:lnTo>
                    <a:pt x="164" y="550"/>
                  </a:lnTo>
                  <a:lnTo>
                    <a:pt x="161" y="541"/>
                  </a:lnTo>
                  <a:lnTo>
                    <a:pt x="145" y="530"/>
                  </a:lnTo>
                  <a:lnTo>
                    <a:pt x="144" y="538"/>
                  </a:lnTo>
                  <a:lnTo>
                    <a:pt x="140" y="545"/>
                  </a:lnTo>
                  <a:lnTo>
                    <a:pt x="150" y="560"/>
                  </a:lnTo>
                  <a:lnTo>
                    <a:pt x="157" y="556"/>
                  </a:lnTo>
                  <a:lnTo>
                    <a:pt x="160" y="574"/>
                  </a:lnTo>
                  <a:lnTo>
                    <a:pt x="151" y="578"/>
                  </a:lnTo>
                  <a:lnTo>
                    <a:pt x="141" y="574"/>
                  </a:lnTo>
                  <a:lnTo>
                    <a:pt x="126" y="554"/>
                  </a:lnTo>
                  <a:lnTo>
                    <a:pt x="115" y="519"/>
                  </a:lnTo>
                  <a:lnTo>
                    <a:pt x="117" y="500"/>
                  </a:lnTo>
                  <a:lnTo>
                    <a:pt x="105" y="483"/>
                  </a:lnTo>
                  <a:lnTo>
                    <a:pt x="94" y="461"/>
                  </a:lnTo>
                  <a:lnTo>
                    <a:pt x="109" y="473"/>
                  </a:lnTo>
                  <a:lnTo>
                    <a:pt x="125" y="477"/>
                  </a:lnTo>
                  <a:lnTo>
                    <a:pt x="147" y="483"/>
                  </a:lnTo>
                  <a:lnTo>
                    <a:pt x="166" y="494"/>
                  </a:lnTo>
                  <a:lnTo>
                    <a:pt x="183" y="489"/>
                  </a:lnTo>
                  <a:lnTo>
                    <a:pt x="201" y="486"/>
                  </a:lnTo>
                  <a:lnTo>
                    <a:pt x="217" y="472"/>
                  </a:lnTo>
                  <a:lnTo>
                    <a:pt x="220" y="455"/>
                  </a:lnTo>
                  <a:lnTo>
                    <a:pt x="213" y="440"/>
                  </a:lnTo>
                  <a:lnTo>
                    <a:pt x="206" y="428"/>
                  </a:lnTo>
                  <a:lnTo>
                    <a:pt x="186" y="418"/>
                  </a:lnTo>
                  <a:lnTo>
                    <a:pt x="172" y="403"/>
                  </a:lnTo>
                  <a:lnTo>
                    <a:pt x="157" y="391"/>
                  </a:lnTo>
                  <a:lnTo>
                    <a:pt x="134" y="383"/>
                  </a:lnTo>
                  <a:lnTo>
                    <a:pt x="125" y="379"/>
                  </a:lnTo>
                  <a:lnTo>
                    <a:pt x="123" y="385"/>
                  </a:lnTo>
                  <a:lnTo>
                    <a:pt x="119" y="385"/>
                  </a:lnTo>
                  <a:lnTo>
                    <a:pt x="120" y="379"/>
                  </a:lnTo>
                  <a:lnTo>
                    <a:pt x="124" y="377"/>
                  </a:lnTo>
                  <a:lnTo>
                    <a:pt x="125" y="367"/>
                  </a:lnTo>
                  <a:lnTo>
                    <a:pt x="110" y="364"/>
                  </a:lnTo>
                  <a:lnTo>
                    <a:pt x="111" y="358"/>
                  </a:lnTo>
                  <a:lnTo>
                    <a:pt x="118" y="359"/>
                  </a:lnTo>
                  <a:lnTo>
                    <a:pt x="113" y="349"/>
                  </a:lnTo>
                  <a:lnTo>
                    <a:pt x="104" y="347"/>
                  </a:lnTo>
                  <a:lnTo>
                    <a:pt x="92" y="357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07" name="Freeform 8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0463213" y="5091113"/>
              <a:ext cx="38100" cy="30162"/>
            </a:xfrm>
            <a:custGeom>
              <a:avLst/>
              <a:gdLst>
                <a:gd name="T0" fmla="*/ 2147483647 w 24"/>
                <a:gd name="T1" fmla="*/ 0 h 19"/>
                <a:gd name="T2" fmla="*/ 2147483647 w 24"/>
                <a:gd name="T3" fmla="*/ 2147483647 h 19"/>
                <a:gd name="T4" fmla="*/ 2147483647 w 24"/>
                <a:gd name="T5" fmla="*/ 2147483647 h 19"/>
                <a:gd name="T6" fmla="*/ 2147483647 w 24"/>
                <a:gd name="T7" fmla="*/ 2147483647 h 19"/>
                <a:gd name="T8" fmla="*/ 2147483647 w 24"/>
                <a:gd name="T9" fmla="*/ 2147483647 h 19"/>
                <a:gd name="T10" fmla="*/ 2147483647 w 24"/>
                <a:gd name="T11" fmla="*/ 2147483647 h 19"/>
                <a:gd name="T12" fmla="*/ 2147483647 w 24"/>
                <a:gd name="T13" fmla="*/ 2147483647 h 19"/>
                <a:gd name="T14" fmla="*/ 2147483647 w 24"/>
                <a:gd name="T15" fmla="*/ 2147483647 h 19"/>
                <a:gd name="T16" fmla="*/ 2147483647 w 24"/>
                <a:gd name="T17" fmla="*/ 2147483647 h 19"/>
                <a:gd name="T18" fmla="*/ 2147483647 w 24"/>
                <a:gd name="T19" fmla="*/ 2147483647 h 19"/>
                <a:gd name="T20" fmla="*/ 2147483647 w 24"/>
                <a:gd name="T21" fmla="*/ 2147483647 h 19"/>
                <a:gd name="T22" fmla="*/ 2147483647 w 24"/>
                <a:gd name="T23" fmla="*/ 2147483647 h 19"/>
                <a:gd name="T24" fmla="*/ 2147483647 w 24"/>
                <a:gd name="T25" fmla="*/ 2147483647 h 19"/>
                <a:gd name="T26" fmla="*/ 0 w 24"/>
                <a:gd name="T27" fmla="*/ 2147483647 h 19"/>
                <a:gd name="T28" fmla="*/ 0 w 24"/>
                <a:gd name="T29" fmla="*/ 2147483647 h 19"/>
                <a:gd name="T30" fmla="*/ 2147483647 w 24"/>
                <a:gd name="T31" fmla="*/ 2147483647 h 19"/>
                <a:gd name="T32" fmla="*/ 2147483647 w 24"/>
                <a:gd name="T33" fmla="*/ 2147483647 h 19"/>
                <a:gd name="T34" fmla="*/ 2147483647 w 24"/>
                <a:gd name="T35" fmla="*/ 2147483647 h 19"/>
                <a:gd name="T36" fmla="*/ 2147483647 w 24"/>
                <a:gd name="T37" fmla="*/ 2147483647 h 19"/>
                <a:gd name="T38" fmla="*/ 2147483647 w 24"/>
                <a:gd name="T39" fmla="*/ 2147483647 h 19"/>
                <a:gd name="T40" fmla="*/ 2147483647 w 24"/>
                <a:gd name="T41" fmla="*/ 2147483647 h 19"/>
                <a:gd name="T42" fmla="*/ 2147483647 w 24"/>
                <a:gd name="T43" fmla="*/ 0 h 19"/>
                <a:gd name="T44" fmla="*/ 2147483647 w 24"/>
                <a:gd name="T45" fmla="*/ 0 h 1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4"/>
                <a:gd name="T70" fmla="*/ 0 h 19"/>
                <a:gd name="T71" fmla="*/ 24 w 24"/>
                <a:gd name="T72" fmla="*/ 19 h 1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4" h="19">
                  <a:moveTo>
                    <a:pt x="18" y="0"/>
                  </a:moveTo>
                  <a:lnTo>
                    <a:pt x="20" y="2"/>
                  </a:lnTo>
                  <a:lnTo>
                    <a:pt x="22" y="4"/>
                  </a:lnTo>
                  <a:lnTo>
                    <a:pt x="23" y="9"/>
                  </a:lnTo>
                  <a:lnTo>
                    <a:pt x="22" y="13"/>
                  </a:lnTo>
                  <a:lnTo>
                    <a:pt x="21" y="14"/>
                  </a:lnTo>
                  <a:lnTo>
                    <a:pt x="18" y="16"/>
                  </a:lnTo>
                  <a:lnTo>
                    <a:pt x="15" y="15"/>
                  </a:lnTo>
                  <a:lnTo>
                    <a:pt x="12" y="16"/>
                  </a:lnTo>
                  <a:lnTo>
                    <a:pt x="8" y="17"/>
                  </a:lnTo>
                  <a:lnTo>
                    <a:pt x="5" y="18"/>
                  </a:lnTo>
                  <a:lnTo>
                    <a:pt x="2" y="17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8" y="2"/>
                  </a:lnTo>
                  <a:lnTo>
                    <a:pt x="11" y="2"/>
                  </a:lnTo>
                  <a:lnTo>
                    <a:pt x="13" y="2"/>
                  </a:lnTo>
                  <a:lnTo>
                    <a:pt x="16" y="0"/>
                  </a:lnTo>
                  <a:lnTo>
                    <a:pt x="18" y="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08" name="Freeform 9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0488614" y="5048250"/>
              <a:ext cx="47625" cy="38100"/>
            </a:xfrm>
            <a:custGeom>
              <a:avLst/>
              <a:gdLst>
                <a:gd name="T0" fmla="*/ 2147483647 w 30"/>
                <a:gd name="T1" fmla="*/ 0 h 24"/>
                <a:gd name="T2" fmla="*/ 2147483647 w 30"/>
                <a:gd name="T3" fmla="*/ 0 h 24"/>
                <a:gd name="T4" fmla="*/ 2147483647 w 30"/>
                <a:gd name="T5" fmla="*/ 2147483647 h 24"/>
                <a:gd name="T6" fmla="*/ 2147483647 w 30"/>
                <a:gd name="T7" fmla="*/ 2147483647 h 24"/>
                <a:gd name="T8" fmla="*/ 2147483647 w 30"/>
                <a:gd name="T9" fmla="*/ 2147483647 h 24"/>
                <a:gd name="T10" fmla="*/ 2147483647 w 30"/>
                <a:gd name="T11" fmla="*/ 2147483647 h 24"/>
                <a:gd name="T12" fmla="*/ 2147483647 w 30"/>
                <a:gd name="T13" fmla="*/ 2147483647 h 24"/>
                <a:gd name="T14" fmla="*/ 2147483647 w 30"/>
                <a:gd name="T15" fmla="*/ 2147483647 h 24"/>
                <a:gd name="T16" fmla="*/ 2147483647 w 30"/>
                <a:gd name="T17" fmla="*/ 2147483647 h 24"/>
                <a:gd name="T18" fmla="*/ 2147483647 w 30"/>
                <a:gd name="T19" fmla="*/ 2147483647 h 24"/>
                <a:gd name="T20" fmla="*/ 2147483647 w 30"/>
                <a:gd name="T21" fmla="*/ 2147483647 h 24"/>
                <a:gd name="T22" fmla="*/ 0 w 30"/>
                <a:gd name="T23" fmla="*/ 2147483647 h 24"/>
                <a:gd name="T24" fmla="*/ 2147483647 w 30"/>
                <a:gd name="T25" fmla="*/ 2147483647 h 24"/>
                <a:gd name="T26" fmla="*/ 2147483647 w 30"/>
                <a:gd name="T27" fmla="*/ 2147483647 h 24"/>
                <a:gd name="T28" fmla="*/ 2147483647 w 30"/>
                <a:gd name="T29" fmla="*/ 2147483647 h 24"/>
                <a:gd name="T30" fmla="*/ 2147483647 w 30"/>
                <a:gd name="T31" fmla="*/ 2147483647 h 24"/>
                <a:gd name="T32" fmla="*/ 2147483647 w 30"/>
                <a:gd name="T33" fmla="*/ 2147483647 h 24"/>
                <a:gd name="T34" fmla="*/ 2147483647 w 30"/>
                <a:gd name="T35" fmla="*/ 2147483647 h 24"/>
                <a:gd name="T36" fmla="*/ 2147483647 w 30"/>
                <a:gd name="T37" fmla="*/ 2147483647 h 24"/>
                <a:gd name="T38" fmla="*/ 2147483647 w 30"/>
                <a:gd name="T39" fmla="*/ 2147483647 h 24"/>
                <a:gd name="T40" fmla="*/ 2147483647 w 30"/>
                <a:gd name="T41" fmla="*/ 2147483647 h 24"/>
                <a:gd name="T42" fmla="*/ 2147483647 w 30"/>
                <a:gd name="T43" fmla="*/ 2147483647 h 24"/>
                <a:gd name="T44" fmla="*/ 2147483647 w 30"/>
                <a:gd name="T45" fmla="*/ 2147483647 h 24"/>
                <a:gd name="T46" fmla="*/ 2147483647 w 30"/>
                <a:gd name="T47" fmla="*/ 2147483647 h 24"/>
                <a:gd name="T48" fmla="*/ 2147483647 w 30"/>
                <a:gd name="T49" fmla="*/ 2147483647 h 24"/>
                <a:gd name="T50" fmla="*/ 2147483647 w 30"/>
                <a:gd name="T51" fmla="*/ 0 h 2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0"/>
                <a:gd name="T79" fmla="*/ 0 h 24"/>
                <a:gd name="T80" fmla="*/ 30 w 30"/>
                <a:gd name="T81" fmla="*/ 24 h 2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0" h="24">
                  <a:moveTo>
                    <a:pt x="29" y="0"/>
                  </a:moveTo>
                  <a:lnTo>
                    <a:pt x="28" y="0"/>
                  </a:lnTo>
                  <a:lnTo>
                    <a:pt x="24" y="2"/>
                  </a:lnTo>
                  <a:lnTo>
                    <a:pt x="20" y="4"/>
                  </a:lnTo>
                  <a:lnTo>
                    <a:pt x="17" y="4"/>
                  </a:lnTo>
                  <a:lnTo>
                    <a:pt x="12" y="5"/>
                  </a:lnTo>
                  <a:lnTo>
                    <a:pt x="9" y="6"/>
                  </a:lnTo>
                  <a:lnTo>
                    <a:pt x="7" y="8"/>
                  </a:lnTo>
                  <a:lnTo>
                    <a:pt x="5" y="11"/>
                  </a:lnTo>
                  <a:lnTo>
                    <a:pt x="4" y="15"/>
                  </a:lnTo>
                  <a:lnTo>
                    <a:pt x="2" y="19"/>
                  </a:lnTo>
                  <a:lnTo>
                    <a:pt x="0" y="21"/>
                  </a:lnTo>
                  <a:lnTo>
                    <a:pt x="1" y="22"/>
                  </a:lnTo>
                  <a:lnTo>
                    <a:pt x="3" y="23"/>
                  </a:lnTo>
                  <a:lnTo>
                    <a:pt x="4" y="20"/>
                  </a:lnTo>
                  <a:lnTo>
                    <a:pt x="8" y="17"/>
                  </a:lnTo>
                  <a:lnTo>
                    <a:pt x="12" y="16"/>
                  </a:lnTo>
                  <a:lnTo>
                    <a:pt x="15" y="15"/>
                  </a:lnTo>
                  <a:lnTo>
                    <a:pt x="17" y="15"/>
                  </a:lnTo>
                  <a:lnTo>
                    <a:pt x="20" y="15"/>
                  </a:lnTo>
                  <a:lnTo>
                    <a:pt x="22" y="13"/>
                  </a:lnTo>
                  <a:lnTo>
                    <a:pt x="23" y="9"/>
                  </a:lnTo>
                  <a:lnTo>
                    <a:pt x="23" y="7"/>
                  </a:lnTo>
                  <a:lnTo>
                    <a:pt x="27" y="6"/>
                  </a:lnTo>
                  <a:lnTo>
                    <a:pt x="29" y="4"/>
                  </a:lnTo>
                  <a:lnTo>
                    <a:pt x="29" y="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09" name="Freeform 10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0156826" y="5605464"/>
              <a:ext cx="136525" cy="179387"/>
            </a:xfrm>
            <a:custGeom>
              <a:avLst/>
              <a:gdLst>
                <a:gd name="T0" fmla="*/ 2147483647 w 86"/>
                <a:gd name="T1" fmla="*/ 2147483647 h 113"/>
                <a:gd name="T2" fmla="*/ 2147483647 w 86"/>
                <a:gd name="T3" fmla="*/ 2147483647 h 113"/>
                <a:gd name="T4" fmla="*/ 2147483647 w 86"/>
                <a:gd name="T5" fmla="*/ 2147483647 h 113"/>
                <a:gd name="T6" fmla="*/ 2147483647 w 86"/>
                <a:gd name="T7" fmla="*/ 2147483647 h 113"/>
                <a:gd name="T8" fmla="*/ 2147483647 w 86"/>
                <a:gd name="T9" fmla="*/ 2147483647 h 113"/>
                <a:gd name="T10" fmla="*/ 2147483647 w 86"/>
                <a:gd name="T11" fmla="*/ 2147483647 h 113"/>
                <a:gd name="T12" fmla="*/ 2147483647 w 86"/>
                <a:gd name="T13" fmla="*/ 2147483647 h 113"/>
                <a:gd name="T14" fmla="*/ 2147483647 w 86"/>
                <a:gd name="T15" fmla="*/ 2147483647 h 113"/>
                <a:gd name="T16" fmla="*/ 2147483647 w 86"/>
                <a:gd name="T17" fmla="*/ 2147483647 h 113"/>
                <a:gd name="T18" fmla="*/ 2147483647 w 86"/>
                <a:gd name="T19" fmla="*/ 2147483647 h 113"/>
                <a:gd name="T20" fmla="*/ 2147483647 w 86"/>
                <a:gd name="T21" fmla="*/ 2147483647 h 113"/>
                <a:gd name="T22" fmla="*/ 0 w 86"/>
                <a:gd name="T23" fmla="*/ 2147483647 h 113"/>
                <a:gd name="T24" fmla="*/ 2147483647 w 86"/>
                <a:gd name="T25" fmla="*/ 2147483647 h 113"/>
                <a:gd name="T26" fmla="*/ 2147483647 w 86"/>
                <a:gd name="T27" fmla="*/ 2147483647 h 113"/>
                <a:gd name="T28" fmla="*/ 2147483647 w 86"/>
                <a:gd name="T29" fmla="*/ 2147483647 h 113"/>
                <a:gd name="T30" fmla="*/ 2147483647 w 86"/>
                <a:gd name="T31" fmla="*/ 2147483647 h 113"/>
                <a:gd name="T32" fmla="*/ 2147483647 w 86"/>
                <a:gd name="T33" fmla="*/ 2147483647 h 113"/>
                <a:gd name="T34" fmla="*/ 2147483647 w 86"/>
                <a:gd name="T35" fmla="*/ 2147483647 h 113"/>
                <a:gd name="T36" fmla="*/ 2147483647 w 86"/>
                <a:gd name="T37" fmla="*/ 2147483647 h 113"/>
                <a:gd name="T38" fmla="*/ 2147483647 w 86"/>
                <a:gd name="T39" fmla="*/ 2147483647 h 113"/>
                <a:gd name="T40" fmla="*/ 2147483647 w 86"/>
                <a:gd name="T41" fmla="*/ 2147483647 h 113"/>
                <a:gd name="T42" fmla="*/ 2147483647 w 86"/>
                <a:gd name="T43" fmla="*/ 2147483647 h 113"/>
                <a:gd name="T44" fmla="*/ 2147483647 w 86"/>
                <a:gd name="T45" fmla="*/ 2147483647 h 113"/>
                <a:gd name="T46" fmla="*/ 2147483647 w 86"/>
                <a:gd name="T47" fmla="*/ 2147483647 h 113"/>
                <a:gd name="T48" fmla="*/ 2147483647 w 86"/>
                <a:gd name="T49" fmla="*/ 2147483647 h 113"/>
                <a:gd name="T50" fmla="*/ 2147483647 w 86"/>
                <a:gd name="T51" fmla="*/ 2147483647 h 113"/>
                <a:gd name="T52" fmla="*/ 2147483647 w 86"/>
                <a:gd name="T53" fmla="*/ 2147483647 h 113"/>
                <a:gd name="T54" fmla="*/ 2147483647 w 86"/>
                <a:gd name="T55" fmla="*/ 2147483647 h 113"/>
                <a:gd name="T56" fmla="*/ 2147483647 w 86"/>
                <a:gd name="T57" fmla="*/ 2147483647 h 113"/>
                <a:gd name="T58" fmla="*/ 2147483647 w 86"/>
                <a:gd name="T59" fmla="*/ 2147483647 h 113"/>
                <a:gd name="T60" fmla="*/ 2147483647 w 86"/>
                <a:gd name="T61" fmla="*/ 2147483647 h 113"/>
                <a:gd name="T62" fmla="*/ 2147483647 w 86"/>
                <a:gd name="T63" fmla="*/ 2147483647 h 113"/>
                <a:gd name="T64" fmla="*/ 2147483647 w 86"/>
                <a:gd name="T65" fmla="*/ 2147483647 h 113"/>
                <a:gd name="T66" fmla="*/ 2147483647 w 86"/>
                <a:gd name="T67" fmla="*/ 2147483647 h 113"/>
                <a:gd name="T68" fmla="*/ 2147483647 w 86"/>
                <a:gd name="T69" fmla="*/ 2147483647 h 113"/>
                <a:gd name="T70" fmla="*/ 2147483647 w 86"/>
                <a:gd name="T71" fmla="*/ 0 h 11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6"/>
                <a:gd name="T109" fmla="*/ 0 h 113"/>
                <a:gd name="T110" fmla="*/ 86 w 86"/>
                <a:gd name="T111" fmla="*/ 113 h 11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6" h="113">
                  <a:moveTo>
                    <a:pt x="66" y="0"/>
                  </a:moveTo>
                  <a:lnTo>
                    <a:pt x="61" y="2"/>
                  </a:lnTo>
                  <a:lnTo>
                    <a:pt x="59" y="3"/>
                  </a:lnTo>
                  <a:lnTo>
                    <a:pt x="57" y="8"/>
                  </a:lnTo>
                  <a:lnTo>
                    <a:pt x="57" y="14"/>
                  </a:lnTo>
                  <a:lnTo>
                    <a:pt x="56" y="19"/>
                  </a:lnTo>
                  <a:lnTo>
                    <a:pt x="53" y="22"/>
                  </a:lnTo>
                  <a:lnTo>
                    <a:pt x="50" y="28"/>
                  </a:lnTo>
                  <a:lnTo>
                    <a:pt x="48" y="35"/>
                  </a:lnTo>
                  <a:lnTo>
                    <a:pt x="44" y="38"/>
                  </a:lnTo>
                  <a:lnTo>
                    <a:pt x="42" y="41"/>
                  </a:lnTo>
                  <a:lnTo>
                    <a:pt x="40" y="45"/>
                  </a:lnTo>
                  <a:lnTo>
                    <a:pt x="34" y="49"/>
                  </a:lnTo>
                  <a:lnTo>
                    <a:pt x="29" y="52"/>
                  </a:lnTo>
                  <a:lnTo>
                    <a:pt x="26" y="53"/>
                  </a:lnTo>
                  <a:lnTo>
                    <a:pt x="20" y="58"/>
                  </a:lnTo>
                  <a:lnTo>
                    <a:pt x="15" y="63"/>
                  </a:lnTo>
                  <a:lnTo>
                    <a:pt x="10" y="71"/>
                  </a:lnTo>
                  <a:lnTo>
                    <a:pt x="6" y="79"/>
                  </a:lnTo>
                  <a:lnTo>
                    <a:pt x="5" y="83"/>
                  </a:lnTo>
                  <a:lnTo>
                    <a:pt x="4" y="89"/>
                  </a:lnTo>
                  <a:lnTo>
                    <a:pt x="3" y="93"/>
                  </a:lnTo>
                  <a:lnTo>
                    <a:pt x="2" y="101"/>
                  </a:lnTo>
                  <a:lnTo>
                    <a:pt x="0" y="105"/>
                  </a:lnTo>
                  <a:lnTo>
                    <a:pt x="2" y="106"/>
                  </a:lnTo>
                  <a:lnTo>
                    <a:pt x="7" y="107"/>
                  </a:lnTo>
                  <a:lnTo>
                    <a:pt x="11" y="105"/>
                  </a:lnTo>
                  <a:lnTo>
                    <a:pt x="13" y="105"/>
                  </a:lnTo>
                  <a:lnTo>
                    <a:pt x="17" y="107"/>
                  </a:lnTo>
                  <a:lnTo>
                    <a:pt x="20" y="107"/>
                  </a:lnTo>
                  <a:lnTo>
                    <a:pt x="21" y="105"/>
                  </a:lnTo>
                  <a:lnTo>
                    <a:pt x="25" y="103"/>
                  </a:lnTo>
                  <a:lnTo>
                    <a:pt x="31" y="103"/>
                  </a:lnTo>
                  <a:lnTo>
                    <a:pt x="34" y="106"/>
                  </a:lnTo>
                  <a:lnTo>
                    <a:pt x="36" y="110"/>
                  </a:lnTo>
                  <a:lnTo>
                    <a:pt x="37" y="112"/>
                  </a:lnTo>
                  <a:lnTo>
                    <a:pt x="42" y="112"/>
                  </a:lnTo>
                  <a:lnTo>
                    <a:pt x="45" y="110"/>
                  </a:lnTo>
                  <a:lnTo>
                    <a:pt x="47" y="105"/>
                  </a:lnTo>
                  <a:lnTo>
                    <a:pt x="48" y="101"/>
                  </a:lnTo>
                  <a:lnTo>
                    <a:pt x="49" y="97"/>
                  </a:lnTo>
                  <a:lnTo>
                    <a:pt x="53" y="89"/>
                  </a:lnTo>
                  <a:lnTo>
                    <a:pt x="53" y="87"/>
                  </a:lnTo>
                  <a:lnTo>
                    <a:pt x="54" y="83"/>
                  </a:lnTo>
                  <a:lnTo>
                    <a:pt x="55" y="80"/>
                  </a:lnTo>
                  <a:lnTo>
                    <a:pt x="59" y="74"/>
                  </a:lnTo>
                  <a:lnTo>
                    <a:pt x="62" y="68"/>
                  </a:lnTo>
                  <a:lnTo>
                    <a:pt x="67" y="64"/>
                  </a:lnTo>
                  <a:lnTo>
                    <a:pt x="69" y="63"/>
                  </a:lnTo>
                  <a:lnTo>
                    <a:pt x="75" y="61"/>
                  </a:lnTo>
                  <a:lnTo>
                    <a:pt x="77" y="59"/>
                  </a:lnTo>
                  <a:lnTo>
                    <a:pt x="77" y="57"/>
                  </a:lnTo>
                  <a:lnTo>
                    <a:pt x="75" y="52"/>
                  </a:lnTo>
                  <a:lnTo>
                    <a:pt x="75" y="51"/>
                  </a:lnTo>
                  <a:lnTo>
                    <a:pt x="79" y="49"/>
                  </a:lnTo>
                  <a:lnTo>
                    <a:pt x="81" y="47"/>
                  </a:lnTo>
                  <a:lnTo>
                    <a:pt x="81" y="45"/>
                  </a:lnTo>
                  <a:lnTo>
                    <a:pt x="80" y="42"/>
                  </a:lnTo>
                  <a:lnTo>
                    <a:pt x="82" y="33"/>
                  </a:lnTo>
                  <a:lnTo>
                    <a:pt x="84" y="29"/>
                  </a:lnTo>
                  <a:lnTo>
                    <a:pt x="85" y="25"/>
                  </a:lnTo>
                  <a:lnTo>
                    <a:pt x="84" y="21"/>
                  </a:lnTo>
                  <a:lnTo>
                    <a:pt x="85" y="17"/>
                  </a:lnTo>
                  <a:lnTo>
                    <a:pt x="85" y="14"/>
                  </a:lnTo>
                  <a:lnTo>
                    <a:pt x="84" y="11"/>
                  </a:lnTo>
                  <a:lnTo>
                    <a:pt x="80" y="11"/>
                  </a:lnTo>
                  <a:lnTo>
                    <a:pt x="77" y="12"/>
                  </a:lnTo>
                  <a:lnTo>
                    <a:pt x="75" y="12"/>
                  </a:lnTo>
                  <a:lnTo>
                    <a:pt x="72" y="12"/>
                  </a:lnTo>
                  <a:lnTo>
                    <a:pt x="70" y="9"/>
                  </a:lnTo>
                  <a:lnTo>
                    <a:pt x="69" y="6"/>
                  </a:lnTo>
                  <a:lnTo>
                    <a:pt x="68" y="0"/>
                  </a:lnTo>
                  <a:lnTo>
                    <a:pt x="66" y="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10" name="Freeform 11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0220326" y="5408613"/>
              <a:ext cx="138113" cy="215900"/>
            </a:xfrm>
            <a:custGeom>
              <a:avLst/>
              <a:gdLst>
                <a:gd name="T0" fmla="*/ 2147483647 w 87"/>
                <a:gd name="T1" fmla="*/ 2147483647 h 136"/>
                <a:gd name="T2" fmla="*/ 0 w 87"/>
                <a:gd name="T3" fmla="*/ 2147483647 h 136"/>
                <a:gd name="T4" fmla="*/ 2147483647 w 87"/>
                <a:gd name="T5" fmla="*/ 2147483647 h 136"/>
                <a:gd name="T6" fmla="*/ 2147483647 w 87"/>
                <a:gd name="T7" fmla="*/ 2147483647 h 136"/>
                <a:gd name="T8" fmla="*/ 2147483647 w 87"/>
                <a:gd name="T9" fmla="*/ 2147483647 h 136"/>
                <a:gd name="T10" fmla="*/ 2147483647 w 87"/>
                <a:gd name="T11" fmla="*/ 2147483647 h 136"/>
                <a:gd name="T12" fmla="*/ 2147483647 w 87"/>
                <a:gd name="T13" fmla="*/ 2147483647 h 136"/>
                <a:gd name="T14" fmla="*/ 2147483647 w 87"/>
                <a:gd name="T15" fmla="*/ 2147483647 h 136"/>
                <a:gd name="T16" fmla="*/ 2147483647 w 87"/>
                <a:gd name="T17" fmla="*/ 2147483647 h 136"/>
                <a:gd name="T18" fmla="*/ 2147483647 w 87"/>
                <a:gd name="T19" fmla="*/ 2147483647 h 136"/>
                <a:gd name="T20" fmla="*/ 2147483647 w 87"/>
                <a:gd name="T21" fmla="*/ 2147483647 h 136"/>
                <a:gd name="T22" fmla="*/ 2147483647 w 87"/>
                <a:gd name="T23" fmla="*/ 2147483647 h 136"/>
                <a:gd name="T24" fmla="*/ 2147483647 w 87"/>
                <a:gd name="T25" fmla="*/ 2147483647 h 136"/>
                <a:gd name="T26" fmla="*/ 2147483647 w 87"/>
                <a:gd name="T27" fmla="*/ 2147483647 h 136"/>
                <a:gd name="T28" fmla="*/ 2147483647 w 87"/>
                <a:gd name="T29" fmla="*/ 2147483647 h 136"/>
                <a:gd name="T30" fmla="*/ 2147483647 w 87"/>
                <a:gd name="T31" fmla="*/ 2147483647 h 136"/>
                <a:gd name="T32" fmla="*/ 2147483647 w 87"/>
                <a:gd name="T33" fmla="*/ 2147483647 h 136"/>
                <a:gd name="T34" fmla="*/ 2147483647 w 87"/>
                <a:gd name="T35" fmla="*/ 2147483647 h 136"/>
                <a:gd name="T36" fmla="*/ 2147483647 w 87"/>
                <a:gd name="T37" fmla="*/ 2147483647 h 136"/>
                <a:gd name="T38" fmla="*/ 2147483647 w 87"/>
                <a:gd name="T39" fmla="*/ 2147483647 h 136"/>
                <a:gd name="T40" fmla="*/ 2147483647 w 87"/>
                <a:gd name="T41" fmla="*/ 2147483647 h 136"/>
                <a:gd name="T42" fmla="*/ 2147483647 w 87"/>
                <a:gd name="T43" fmla="*/ 2147483647 h 136"/>
                <a:gd name="T44" fmla="*/ 2147483647 w 87"/>
                <a:gd name="T45" fmla="*/ 2147483647 h 136"/>
                <a:gd name="T46" fmla="*/ 2147483647 w 87"/>
                <a:gd name="T47" fmla="*/ 2147483647 h 136"/>
                <a:gd name="T48" fmla="*/ 2147483647 w 87"/>
                <a:gd name="T49" fmla="*/ 2147483647 h 136"/>
                <a:gd name="T50" fmla="*/ 2147483647 w 87"/>
                <a:gd name="T51" fmla="*/ 2147483647 h 136"/>
                <a:gd name="T52" fmla="*/ 2147483647 w 87"/>
                <a:gd name="T53" fmla="*/ 2147483647 h 136"/>
                <a:gd name="T54" fmla="*/ 2147483647 w 87"/>
                <a:gd name="T55" fmla="*/ 2147483647 h 136"/>
                <a:gd name="T56" fmla="*/ 2147483647 w 87"/>
                <a:gd name="T57" fmla="*/ 2147483647 h 136"/>
                <a:gd name="T58" fmla="*/ 2147483647 w 87"/>
                <a:gd name="T59" fmla="*/ 2147483647 h 136"/>
                <a:gd name="T60" fmla="*/ 2147483647 w 87"/>
                <a:gd name="T61" fmla="*/ 2147483647 h 136"/>
                <a:gd name="T62" fmla="*/ 2147483647 w 87"/>
                <a:gd name="T63" fmla="*/ 2147483647 h 136"/>
                <a:gd name="T64" fmla="*/ 2147483647 w 87"/>
                <a:gd name="T65" fmla="*/ 2147483647 h 136"/>
                <a:gd name="T66" fmla="*/ 2147483647 w 87"/>
                <a:gd name="T67" fmla="*/ 2147483647 h 136"/>
                <a:gd name="T68" fmla="*/ 2147483647 w 87"/>
                <a:gd name="T69" fmla="*/ 2147483647 h 136"/>
                <a:gd name="T70" fmla="*/ 2147483647 w 87"/>
                <a:gd name="T71" fmla="*/ 2147483647 h 136"/>
                <a:gd name="T72" fmla="*/ 2147483647 w 87"/>
                <a:gd name="T73" fmla="*/ 2147483647 h 136"/>
                <a:gd name="T74" fmla="*/ 2147483647 w 87"/>
                <a:gd name="T75" fmla="*/ 2147483647 h 136"/>
                <a:gd name="T76" fmla="*/ 2147483647 w 87"/>
                <a:gd name="T77" fmla="*/ 2147483647 h 136"/>
                <a:gd name="T78" fmla="*/ 2147483647 w 87"/>
                <a:gd name="T79" fmla="*/ 2147483647 h 136"/>
                <a:gd name="T80" fmla="*/ 2147483647 w 87"/>
                <a:gd name="T81" fmla="*/ 2147483647 h 136"/>
                <a:gd name="T82" fmla="*/ 2147483647 w 87"/>
                <a:gd name="T83" fmla="*/ 2147483647 h 136"/>
                <a:gd name="T84" fmla="*/ 2147483647 w 87"/>
                <a:gd name="T85" fmla="*/ 2147483647 h 136"/>
                <a:gd name="T86" fmla="*/ 2147483647 w 87"/>
                <a:gd name="T87" fmla="*/ 2147483647 h 136"/>
                <a:gd name="T88" fmla="*/ 2147483647 w 87"/>
                <a:gd name="T89" fmla="*/ 2147483647 h 136"/>
                <a:gd name="T90" fmla="*/ 2147483647 w 87"/>
                <a:gd name="T91" fmla="*/ 2147483647 h 136"/>
                <a:gd name="T92" fmla="*/ 2147483647 w 87"/>
                <a:gd name="T93" fmla="*/ 2147483647 h 136"/>
                <a:gd name="T94" fmla="*/ 2147483647 w 87"/>
                <a:gd name="T95" fmla="*/ 2147483647 h 136"/>
                <a:gd name="T96" fmla="*/ 2147483647 w 87"/>
                <a:gd name="T97" fmla="*/ 2147483647 h 136"/>
                <a:gd name="T98" fmla="*/ 2147483647 w 87"/>
                <a:gd name="T99" fmla="*/ 2147483647 h 136"/>
                <a:gd name="T100" fmla="*/ 2147483647 w 87"/>
                <a:gd name="T101" fmla="*/ 2147483647 h 136"/>
                <a:gd name="T102" fmla="*/ 2147483647 w 87"/>
                <a:gd name="T103" fmla="*/ 2147483647 h 136"/>
                <a:gd name="T104" fmla="*/ 2147483647 w 87"/>
                <a:gd name="T105" fmla="*/ 2147483647 h 136"/>
                <a:gd name="T106" fmla="*/ 2147483647 w 87"/>
                <a:gd name="T107" fmla="*/ 2147483647 h 136"/>
                <a:gd name="T108" fmla="*/ 2147483647 w 87"/>
                <a:gd name="T109" fmla="*/ 2147483647 h 136"/>
                <a:gd name="T110" fmla="*/ 2147483647 w 87"/>
                <a:gd name="T111" fmla="*/ 2147483647 h 1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7"/>
                <a:gd name="T169" fmla="*/ 0 h 136"/>
                <a:gd name="T170" fmla="*/ 87 w 87"/>
                <a:gd name="T171" fmla="*/ 136 h 1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7" h="136">
                  <a:moveTo>
                    <a:pt x="2" y="2"/>
                  </a:moveTo>
                  <a:lnTo>
                    <a:pt x="1" y="4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11"/>
                  </a:lnTo>
                  <a:lnTo>
                    <a:pt x="6" y="15"/>
                  </a:lnTo>
                  <a:lnTo>
                    <a:pt x="9" y="18"/>
                  </a:lnTo>
                  <a:lnTo>
                    <a:pt x="10" y="23"/>
                  </a:lnTo>
                  <a:lnTo>
                    <a:pt x="11" y="28"/>
                  </a:lnTo>
                  <a:lnTo>
                    <a:pt x="12" y="32"/>
                  </a:lnTo>
                  <a:lnTo>
                    <a:pt x="15" y="36"/>
                  </a:lnTo>
                  <a:lnTo>
                    <a:pt x="19" y="39"/>
                  </a:lnTo>
                  <a:lnTo>
                    <a:pt x="21" y="42"/>
                  </a:lnTo>
                  <a:lnTo>
                    <a:pt x="23" y="49"/>
                  </a:lnTo>
                  <a:lnTo>
                    <a:pt x="24" y="51"/>
                  </a:lnTo>
                  <a:lnTo>
                    <a:pt x="28" y="55"/>
                  </a:lnTo>
                  <a:lnTo>
                    <a:pt x="30" y="59"/>
                  </a:lnTo>
                  <a:lnTo>
                    <a:pt x="32" y="63"/>
                  </a:lnTo>
                  <a:lnTo>
                    <a:pt x="34" y="67"/>
                  </a:lnTo>
                  <a:lnTo>
                    <a:pt x="35" y="71"/>
                  </a:lnTo>
                  <a:lnTo>
                    <a:pt x="35" y="77"/>
                  </a:lnTo>
                  <a:lnTo>
                    <a:pt x="34" y="81"/>
                  </a:lnTo>
                  <a:lnTo>
                    <a:pt x="31" y="85"/>
                  </a:lnTo>
                  <a:lnTo>
                    <a:pt x="27" y="88"/>
                  </a:lnTo>
                  <a:lnTo>
                    <a:pt x="23" y="89"/>
                  </a:lnTo>
                  <a:lnTo>
                    <a:pt x="23" y="90"/>
                  </a:lnTo>
                  <a:lnTo>
                    <a:pt x="22" y="93"/>
                  </a:lnTo>
                  <a:lnTo>
                    <a:pt x="23" y="96"/>
                  </a:lnTo>
                  <a:lnTo>
                    <a:pt x="24" y="100"/>
                  </a:lnTo>
                  <a:lnTo>
                    <a:pt x="26" y="102"/>
                  </a:lnTo>
                  <a:lnTo>
                    <a:pt x="29" y="103"/>
                  </a:lnTo>
                  <a:lnTo>
                    <a:pt x="35" y="104"/>
                  </a:lnTo>
                  <a:lnTo>
                    <a:pt x="41" y="105"/>
                  </a:lnTo>
                  <a:lnTo>
                    <a:pt x="43" y="107"/>
                  </a:lnTo>
                  <a:lnTo>
                    <a:pt x="43" y="113"/>
                  </a:lnTo>
                  <a:lnTo>
                    <a:pt x="42" y="118"/>
                  </a:lnTo>
                  <a:lnTo>
                    <a:pt x="40" y="119"/>
                  </a:lnTo>
                  <a:lnTo>
                    <a:pt x="39" y="120"/>
                  </a:lnTo>
                  <a:lnTo>
                    <a:pt x="39" y="123"/>
                  </a:lnTo>
                  <a:lnTo>
                    <a:pt x="40" y="126"/>
                  </a:lnTo>
                  <a:lnTo>
                    <a:pt x="42" y="127"/>
                  </a:lnTo>
                  <a:lnTo>
                    <a:pt x="46" y="128"/>
                  </a:lnTo>
                  <a:lnTo>
                    <a:pt x="47" y="130"/>
                  </a:lnTo>
                  <a:lnTo>
                    <a:pt x="48" y="134"/>
                  </a:lnTo>
                  <a:lnTo>
                    <a:pt x="51" y="135"/>
                  </a:lnTo>
                  <a:lnTo>
                    <a:pt x="53" y="133"/>
                  </a:lnTo>
                  <a:lnTo>
                    <a:pt x="57" y="128"/>
                  </a:lnTo>
                  <a:lnTo>
                    <a:pt x="60" y="122"/>
                  </a:lnTo>
                  <a:lnTo>
                    <a:pt x="63" y="118"/>
                  </a:lnTo>
                  <a:lnTo>
                    <a:pt x="65" y="113"/>
                  </a:lnTo>
                  <a:lnTo>
                    <a:pt x="68" y="106"/>
                  </a:lnTo>
                  <a:lnTo>
                    <a:pt x="68" y="101"/>
                  </a:lnTo>
                  <a:lnTo>
                    <a:pt x="67" y="97"/>
                  </a:lnTo>
                  <a:lnTo>
                    <a:pt x="67" y="93"/>
                  </a:lnTo>
                  <a:lnTo>
                    <a:pt x="68" y="91"/>
                  </a:lnTo>
                  <a:lnTo>
                    <a:pt x="72" y="91"/>
                  </a:lnTo>
                  <a:lnTo>
                    <a:pt x="75" y="92"/>
                  </a:lnTo>
                  <a:lnTo>
                    <a:pt x="76" y="92"/>
                  </a:lnTo>
                  <a:lnTo>
                    <a:pt x="78" y="86"/>
                  </a:lnTo>
                  <a:lnTo>
                    <a:pt x="79" y="83"/>
                  </a:lnTo>
                  <a:lnTo>
                    <a:pt x="81" y="79"/>
                  </a:lnTo>
                  <a:lnTo>
                    <a:pt x="83" y="77"/>
                  </a:lnTo>
                  <a:lnTo>
                    <a:pt x="84" y="74"/>
                  </a:lnTo>
                  <a:lnTo>
                    <a:pt x="84" y="69"/>
                  </a:lnTo>
                  <a:lnTo>
                    <a:pt x="84" y="66"/>
                  </a:lnTo>
                  <a:lnTo>
                    <a:pt x="84" y="63"/>
                  </a:lnTo>
                  <a:lnTo>
                    <a:pt x="86" y="59"/>
                  </a:lnTo>
                  <a:lnTo>
                    <a:pt x="86" y="58"/>
                  </a:lnTo>
                  <a:lnTo>
                    <a:pt x="85" y="57"/>
                  </a:lnTo>
                  <a:lnTo>
                    <a:pt x="81" y="56"/>
                  </a:lnTo>
                  <a:lnTo>
                    <a:pt x="77" y="56"/>
                  </a:lnTo>
                  <a:lnTo>
                    <a:pt x="74" y="59"/>
                  </a:lnTo>
                  <a:lnTo>
                    <a:pt x="70" y="63"/>
                  </a:lnTo>
                  <a:lnTo>
                    <a:pt x="68" y="66"/>
                  </a:lnTo>
                  <a:lnTo>
                    <a:pt x="65" y="67"/>
                  </a:lnTo>
                  <a:lnTo>
                    <a:pt x="62" y="65"/>
                  </a:lnTo>
                  <a:lnTo>
                    <a:pt x="59" y="63"/>
                  </a:lnTo>
                  <a:lnTo>
                    <a:pt x="56" y="61"/>
                  </a:lnTo>
                  <a:lnTo>
                    <a:pt x="54" y="59"/>
                  </a:lnTo>
                  <a:lnTo>
                    <a:pt x="53" y="56"/>
                  </a:lnTo>
                  <a:lnTo>
                    <a:pt x="52" y="50"/>
                  </a:lnTo>
                  <a:lnTo>
                    <a:pt x="51" y="44"/>
                  </a:lnTo>
                  <a:lnTo>
                    <a:pt x="49" y="42"/>
                  </a:lnTo>
                  <a:lnTo>
                    <a:pt x="47" y="39"/>
                  </a:lnTo>
                  <a:lnTo>
                    <a:pt x="44" y="37"/>
                  </a:lnTo>
                  <a:lnTo>
                    <a:pt x="43" y="38"/>
                  </a:lnTo>
                  <a:lnTo>
                    <a:pt x="43" y="43"/>
                  </a:lnTo>
                  <a:lnTo>
                    <a:pt x="43" y="47"/>
                  </a:lnTo>
                  <a:lnTo>
                    <a:pt x="42" y="48"/>
                  </a:lnTo>
                  <a:lnTo>
                    <a:pt x="39" y="47"/>
                  </a:lnTo>
                  <a:lnTo>
                    <a:pt x="39" y="46"/>
                  </a:lnTo>
                  <a:lnTo>
                    <a:pt x="40" y="42"/>
                  </a:lnTo>
                  <a:lnTo>
                    <a:pt x="40" y="38"/>
                  </a:lnTo>
                  <a:lnTo>
                    <a:pt x="39" y="35"/>
                  </a:lnTo>
                  <a:lnTo>
                    <a:pt x="37" y="33"/>
                  </a:lnTo>
                  <a:lnTo>
                    <a:pt x="34" y="32"/>
                  </a:lnTo>
                  <a:lnTo>
                    <a:pt x="32" y="29"/>
                  </a:lnTo>
                  <a:lnTo>
                    <a:pt x="30" y="26"/>
                  </a:lnTo>
                  <a:lnTo>
                    <a:pt x="30" y="22"/>
                  </a:lnTo>
                  <a:lnTo>
                    <a:pt x="29" y="20"/>
                  </a:lnTo>
                  <a:lnTo>
                    <a:pt x="27" y="18"/>
                  </a:lnTo>
                  <a:lnTo>
                    <a:pt x="23" y="17"/>
                  </a:lnTo>
                  <a:lnTo>
                    <a:pt x="21" y="15"/>
                  </a:lnTo>
                  <a:lnTo>
                    <a:pt x="20" y="12"/>
                  </a:lnTo>
                  <a:lnTo>
                    <a:pt x="18" y="10"/>
                  </a:lnTo>
                  <a:lnTo>
                    <a:pt x="15" y="9"/>
                  </a:lnTo>
                  <a:lnTo>
                    <a:pt x="13" y="7"/>
                  </a:lnTo>
                  <a:lnTo>
                    <a:pt x="12" y="6"/>
                  </a:lnTo>
                  <a:lnTo>
                    <a:pt x="11" y="3"/>
                  </a:lnTo>
                  <a:lnTo>
                    <a:pt x="10" y="1"/>
                  </a:lnTo>
                  <a:lnTo>
                    <a:pt x="6" y="0"/>
                  </a:lnTo>
                  <a:lnTo>
                    <a:pt x="2" y="2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11" name="Freeform 12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2746376" y="1890714"/>
              <a:ext cx="93663" cy="47625"/>
            </a:xfrm>
            <a:custGeom>
              <a:avLst/>
              <a:gdLst>
                <a:gd name="T0" fmla="*/ 2147483647 w 59"/>
                <a:gd name="T1" fmla="*/ 2147483647 h 30"/>
                <a:gd name="T2" fmla="*/ 2147483647 w 59"/>
                <a:gd name="T3" fmla="*/ 2147483647 h 30"/>
                <a:gd name="T4" fmla="*/ 2147483647 w 59"/>
                <a:gd name="T5" fmla="*/ 0 h 30"/>
                <a:gd name="T6" fmla="*/ 2147483647 w 59"/>
                <a:gd name="T7" fmla="*/ 2147483647 h 30"/>
                <a:gd name="T8" fmla="*/ 2147483647 w 59"/>
                <a:gd name="T9" fmla="*/ 2147483647 h 30"/>
                <a:gd name="T10" fmla="*/ 2147483647 w 59"/>
                <a:gd name="T11" fmla="*/ 2147483647 h 30"/>
                <a:gd name="T12" fmla="*/ 2147483647 w 59"/>
                <a:gd name="T13" fmla="*/ 2147483647 h 30"/>
                <a:gd name="T14" fmla="*/ 2147483647 w 59"/>
                <a:gd name="T15" fmla="*/ 2147483647 h 30"/>
                <a:gd name="T16" fmla="*/ 2147483647 w 59"/>
                <a:gd name="T17" fmla="*/ 2147483647 h 30"/>
                <a:gd name="T18" fmla="*/ 2147483647 w 59"/>
                <a:gd name="T19" fmla="*/ 2147483647 h 30"/>
                <a:gd name="T20" fmla="*/ 2147483647 w 59"/>
                <a:gd name="T21" fmla="*/ 2147483647 h 30"/>
                <a:gd name="T22" fmla="*/ 0 w 59"/>
                <a:gd name="T23" fmla="*/ 2147483647 h 30"/>
                <a:gd name="T24" fmla="*/ 2147483647 w 59"/>
                <a:gd name="T25" fmla="*/ 2147483647 h 30"/>
                <a:gd name="T26" fmla="*/ 2147483647 w 59"/>
                <a:gd name="T27" fmla="*/ 2147483647 h 3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9"/>
                <a:gd name="T43" fmla="*/ 0 h 30"/>
                <a:gd name="T44" fmla="*/ 59 w 59"/>
                <a:gd name="T45" fmla="*/ 30 h 3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9" h="30">
                  <a:moveTo>
                    <a:pt x="7" y="6"/>
                  </a:moveTo>
                  <a:lnTo>
                    <a:pt x="21" y="2"/>
                  </a:lnTo>
                  <a:lnTo>
                    <a:pt x="34" y="0"/>
                  </a:lnTo>
                  <a:lnTo>
                    <a:pt x="48" y="5"/>
                  </a:lnTo>
                  <a:lnTo>
                    <a:pt x="57" y="14"/>
                  </a:lnTo>
                  <a:lnTo>
                    <a:pt x="58" y="20"/>
                  </a:lnTo>
                  <a:lnTo>
                    <a:pt x="54" y="24"/>
                  </a:lnTo>
                  <a:lnTo>
                    <a:pt x="50" y="27"/>
                  </a:lnTo>
                  <a:lnTo>
                    <a:pt x="42" y="24"/>
                  </a:lnTo>
                  <a:lnTo>
                    <a:pt x="15" y="29"/>
                  </a:lnTo>
                  <a:lnTo>
                    <a:pt x="6" y="28"/>
                  </a:lnTo>
                  <a:lnTo>
                    <a:pt x="0" y="22"/>
                  </a:lnTo>
                  <a:lnTo>
                    <a:pt x="1" y="15"/>
                  </a:lnTo>
                  <a:lnTo>
                    <a:pt x="7" y="6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12" name="Freeform 13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2617788" y="1995488"/>
              <a:ext cx="158750" cy="120650"/>
            </a:xfrm>
            <a:custGeom>
              <a:avLst/>
              <a:gdLst>
                <a:gd name="T0" fmla="*/ 2147483647 w 100"/>
                <a:gd name="T1" fmla="*/ 2147483647 h 76"/>
                <a:gd name="T2" fmla="*/ 2147483647 w 100"/>
                <a:gd name="T3" fmla="*/ 2147483647 h 76"/>
                <a:gd name="T4" fmla="*/ 2147483647 w 100"/>
                <a:gd name="T5" fmla="*/ 0 h 76"/>
                <a:gd name="T6" fmla="*/ 2147483647 w 100"/>
                <a:gd name="T7" fmla="*/ 2147483647 h 76"/>
                <a:gd name="T8" fmla="*/ 2147483647 w 100"/>
                <a:gd name="T9" fmla="*/ 2147483647 h 76"/>
                <a:gd name="T10" fmla="*/ 2147483647 w 100"/>
                <a:gd name="T11" fmla="*/ 2147483647 h 76"/>
                <a:gd name="T12" fmla="*/ 2147483647 w 100"/>
                <a:gd name="T13" fmla="*/ 2147483647 h 76"/>
                <a:gd name="T14" fmla="*/ 2147483647 w 100"/>
                <a:gd name="T15" fmla="*/ 2147483647 h 76"/>
                <a:gd name="T16" fmla="*/ 2147483647 w 100"/>
                <a:gd name="T17" fmla="*/ 2147483647 h 76"/>
                <a:gd name="T18" fmla="*/ 0 w 100"/>
                <a:gd name="T19" fmla="*/ 2147483647 h 76"/>
                <a:gd name="T20" fmla="*/ 2147483647 w 100"/>
                <a:gd name="T21" fmla="*/ 2147483647 h 76"/>
                <a:gd name="T22" fmla="*/ 2147483647 w 100"/>
                <a:gd name="T23" fmla="*/ 2147483647 h 76"/>
                <a:gd name="T24" fmla="*/ 2147483647 w 100"/>
                <a:gd name="T25" fmla="*/ 2147483647 h 76"/>
                <a:gd name="T26" fmla="*/ 2147483647 w 100"/>
                <a:gd name="T27" fmla="*/ 2147483647 h 76"/>
                <a:gd name="T28" fmla="*/ 2147483647 w 100"/>
                <a:gd name="T29" fmla="*/ 2147483647 h 76"/>
                <a:gd name="T30" fmla="*/ 2147483647 w 100"/>
                <a:gd name="T31" fmla="*/ 2147483647 h 76"/>
                <a:gd name="T32" fmla="*/ 2147483647 w 100"/>
                <a:gd name="T33" fmla="*/ 2147483647 h 76"/>
                <a:gd name="T34" fmla="*/ 2147483647 w 100"/>
                <a:gd name="T35" fmla="*/ 2147483647 h 76"/>
                <a:gd name="T36" fmla="*/ 2147483647 w 100"/>
                <a:gd name="T37" fmla="*/ 2147483647 h 76"/>
                <a:gd name="T38" fmla="*/ 2147483647 w 100"/>
                <a:gd name="T39" fmla="*/ 2147483647 h 76"/>
                <a:gd name="T40" fmla="*/ 2147483647 w 100"/>
                <a:gd name="T41" fmla="*/ 2147483647 h 76"/>
                <a:gd name="T42" fmla="*/ 2147483647 w 100"/>
                <a:gd name="T43" fmla="*/ 2147483647 h 7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0"/>
                <a:gd name="T67" fmla="*/ 0 h 76"/>
                <a:gd name="T68" fmla="*/ 100 w 100"/>
                <a:gd name="T69" fmla="*/ 76 h 7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0" h="76">
                  <a:moveTo>
                    <a:pt x="82" y="11"/>
                  </a:moveTo>
                  <a:lnTo>
                    <a:pt x="68" y="4"/>
                  </a:lnTo>
                  <a:lnTo>
                    <a:pt x="64" y="0"/>
                  </a:lnTo>
                  <a:lnTo>
                    <a:pt x="48" y="3"/>
                  </a:lnTo>
                  <a:lnTo>
                    <a:pt x="34" y="12"/>
                  </a:lnTo>
                  <a:lnTo>
                    <a:pt x="24" y="26"/>
                  </a:lnTo>
                  <a:lnTo>
                    <a:pt x="16" y="36"/>
                  </a:lnTo>
                  <a:lnTo>
                    <a:pt x="6" y="43"/>
                  </a:lnTo>
                  <a:lnTo>
                    <a:pt x="1" y="51"/>
                  </a:lnTo>
                  <a:lnTo>
                    <a:pt x="0" y="61"/>
                  </a:lnTo>
                  <a:lnTo>
                    <a:pt x="7" y="69"/>
                  </a:lnTo>
                  <a:lnTo>
                    <a:pt x="18" y="75"/>
                  </a:lnTo>
                  <a:lnTo>
                    <a:pt x="27" y="72"/>
                  </a:lnTo>
                  <a:lnTo>
                    <a:pt x="36" y="65"/>
                  </a:lnTo>
                  <a:lnTo>
                    <a:pt x="41" y="57"/>
                  </a:lnTo>
                  <a:lnTo>
                    <a:pt x="55" y="51"/>
                  </a:lnTo>
                  <a:lnTo>
                    <a:pt x="70" y="47"/>
                  </a:lnTo>
                  <a:lnTo>
                    <a:pt x="74" y="41"/>
                  </a:lnTo>
                  <a:lnTo>
                    <a:pt x="86" y="33"/>
                  </a:lnTo>
                  <a:lnTo>
                    <a:pt x="99" y="31"/>
                  </a:lnTo>
                  <a:lnTo>
                    <a:pt x="98" y="27"/>
                  </a:lnTo>
                  <a:lnTo>
                    <a:pt x="82" y="11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13" name="Freeform 14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071814" y="1944689"/>
              <a:ext cx="149225" cy="66675"/>
            </a:xfrm>
            <a:custGeom>
              <a:avLst/>
              <a:gdLst>
                <a:gd name="T0" fmla="*/ 2147483647 w 94"/>
                <a:gd name="T1" fmla="*/ 2147483647 h 42"/>
                <a:gd name="T2" fmla="*/ 2147483647 w 94"/>
                <a:gd name="T3" fmla="*/ 2147483647 h 42"/>
                <a:gd name="T4" fmla="*/ 2147483647 w 94"/>
                <a:gd name="T5" fmla="*/ 2147483647 h 42"/>
                <a:gd name="T6" fmla="*/ 2147483647 w 94"/>
                <a:gd name="T7" fmla="*/ 2147483647 h 42"/>
                <a:gd name="T8" fmla="*/ 2147483647 w 94"/>
                <a:gd name="T9" fmla="*/ 0 h 42"/>
                <a:gd name="T10" fmla="*/ 2147483647 w 94"/>
                <a:gd name="T11" fmla="*/ 2147483647 h 42"/>
                <a:gd name="T12" fmla="*/ 2147483647 w 94"/>
                <a:gd name="T13" fmla="*/ 2147483647 h 42"/>
                <a:gd name="T14" fmla="*/ 2147483647 w 94"/>
                <a:gd name="T15" fmla="*/ 2147483647 h 42"/>
                <a:gd name="T16" fmla="*/ 2147483647 w 94"/>
                <a:gd name="T17" fmla="*/ 2147483647 h 42"/>
                <a:gd name="T18" fmla="*/ 2147483647 w 94"/>
                <a:gd name="T19" fmla="*/ 2147483647 h 42"/>
                <a:gd name="T20" fmla="*/ 2147483647 w 94"/>
                <a:gd name="T21" fmla="*/ 2147483647 h 42"/>
                <a:gd name="T22" fmla="*/ 2147483647 w 94"/>
                <a:gd name="T23" fmla="*/ 2147483647 h 42"/>
                <a:gd name="T24" fmla="*/ 2147483647 w 94"/>
                <a:gd name="T25" fmla="*/ 2147483647 h 42"/>
                <a:gd name="T26" fmla="*/ 2147483647 w 94"/>
                <a:gd name="T27" fmla="*/ 2147483647 h 42"/>
                <a:gd name="T28" fmla="*/ 2147483647 w 94"/>
                <a:gd name="T29" fmla="*/ 2147483647 h 42"/>
                <a:gd name="T30" fmla="*/ 2147483647 w 94"/>
                <a:gd name="T31" fmla="*/ 2147483647 h 42"/>
                <a:gd name="T32" fmla="*/ 2147483647 w 94"/>
                <a:gd name="T33" fmla="*/ 2147483647 h 42"/>
                <a:gd name="T34" fmla="*/ 2147483647 w 94"/>
                <a:gd name="T35" fmla="*/ 2147483647 h 42"/>
                <a:gd name="T36" fmla="*/ 2147483647 w 94"/>
                <a:gd name="T37" fmla="*/ 2147483647 h 42"/>
                <a:gd name="T38" fmla="*/ 2147483647 w 94"/>
                <a:gd name="T39" fmla="*/ 2147483647 h 42"/>
                <a:gd name="T40" fmla="*/ 2147483647 w 94"/>
                <a:gd name="T41" fmla="*/ 2147483647 h 42"/>
                <a:gd name="T42" fmla="*/ 0 w 94"/>
                <a:gd name="T43" fmla="*/ 2147483647 h 42"/>
                <a:gd name="T44" fmla="*/ 2147483647 w 94"/>
                <a:gd name="T45" fmla="*/ 2147483647 h 42"/>
                <a:gd name="T46" fmla="*/ 2147483647 w 94"/>
                <a:gd name="T47" fmla="*/ 2147483647 h 42"/>
                <a:gd name="T48" fmla="*/ 2147483647 w 94"/>
                <a:gd name="T49" fmla="*/ 2147483647 h 4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4"/>
                <a:gd name="T76" fmla="*/ 0 h 42"/>
                <a:gd name="T77" fmla="*/ 94 w 94"/>
                <a:gd name="T78" fmla="*/ 42 h 4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4" h="42">
                  <a:moveTo>
                    <a:pt x="13" y="10"/>
                  </a:moveTo>
                  <a:lnTo>
                    <a:pt x="24" y="7"/>
                  </a:lnTo>
                  <a:lnTo>
                    <a:pt x="41" y="8"/>
                  </a:lnTo>
                  <a:lnTo>
                    <a:pt x="60" y="4"/>
                  </a:lnTo>
                  <a:lnTo>
                    <a:pt x="72" y="0"/>
                  </a:lnTo>
                  <a:lnTo>
                    <a:pt x="83" y="4"/>
                  </a:lnTo>
                  <a:lnTo>
                    <a:pt x="91" y="12"/>
                  </a:lnTo>
                  <a:lnTo>
                    <a:pt x="93" y="14"/>
                  </a:lnTo>
                  <a:lnTo>
                    <a:pt x="92" y="24"/>
                  </a:lnTo>
                  <a:lnTo>
                    <a:pt x="92" y="26"/>
                  </a:lnTo>
                  <a:lnTo>
                    <a:pt x="85" y="34"/>
                  </a:lnTo>
                  <a:lnTo>
                    <a:pt x="74" y="37"/>
                  </a:lnTo>
                  <a:lnTo>
                    <a:pt x="65" y="36"/>
                  </a:lnTo>
                  <a:lnTo>
                    <a:pt x="58" y="37"/>
                  </a:lnTo>
                  <a:lnTo>
                    <a:pt x="47" y="41"/>
                  </a:lnTo>
                  <a:lnTo>
                    <a:pt x="43" y="41"/>
                  </a:lnTo>
                  <a:lnTo>
                    <a:pt x="30" y="37"/>
                  </a:lnTo>
                  <a:lnTo>
                    <a:pt x="18" y="37"/>
                  </a:lnTo>
                  <a:lnTo>
                    <a:pt x="13" y="41"/>
                  </a:lnTo>
                  <a:lnTo>
                    <a:pt x="9" y="40"/>
                  </a:lnTo>
                  <a:lnTo>
                    <a:pt x="4" y="36"/>
                  </a:lnTo>
                  <a:lnTo>
                    <a:pt x="0" y="31"/>
                  </a:lnTo>
                  <a:lnTo>
                    <a:pt x="3" y="21"/>
                  </a:lnTo>
                  <a:lnTo>
                    <a:pt x="8" y="13"/>
                  </a:lnTo>
                  <a:lnTo>
                    <a:pt x="13" y="1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14" name="Freeform 15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2935288" y="2055814"/>
              <a:ext cx="61912" cy="79375"/>
            </a:xfrm>
            <a:custGeom>
              <a:avLst/>
              <a:gdLst>
                <a:gd name="T0" fmla="*/ 2147483647 w 39"/>
                <a:gd name="T1" fmla="*/ 2147483647 h 50"/>
                <a:gd name="T2" fmla="*/ 2147483647 w 39"/>
                <a:gd name="T3" fmla="*/ 2147483647 h 50"/>
                <a:gd name="T4" fmla="*/ 2147483647 w 39"/>
                <a:gd name="T5" fmla="*/ 2147483647 h 50"/>
                <a:gd name="T6" fmla="*/ 2147483647 w 39"/>
                <a:gd name="T7" fmla="*/ 2147483647 h 50"/>
                <a:gd name="T8" fmla="*/ 2147483647 w 39"/>
                <a:gd name="T9" fmla="*/ 2147483647 h 50"/>
                <a:gd name="T10" fmla="*/ 2147483647 w 39"/>
                <a:gd name="T11" fmla="*/ 2147483647 h 50"/>
                <a:gd name="T12" fmla="*/ 2147483647 w 39"/>
                <a:gd name="T13" fmla="*/ 0 h 50"/>
                <a:gd name="T14" fmla="*/ 2147483647 w 39"/>
                <a:gd name="T15" fmla="*/ 2147483647 h 50"/>
                <a:gd name="T16" fmla="*/ 2147483647 w 39"/>
                <a:gd name="T17" fmla="*/ 2147483647 h 50"/>
                <a:gd name="T18" fmla="*/ 2147483647 w 39"/>
                <a:gd name="T19" fmla="*/ 2147483647 h 50"/>
                <a:gd name="T20" fmla="*/ 2147483647 w 39"/>
                <a:gd name="T21" fmla="*/ 2147483647 h 50"/>
                <a:gd name="T22" fmla="*/ 2147483647 w 39"/>
                <a:gd name="T23" fmla="*/ 2147483647 h 50"/>
                <a:gd name="T24" fmla="*/ 2147483647 w 39"/>
                <a:gd name="T25" fmla="*/ 2147483647 h 50"/>
                <a:gd name="T26" fmla="*/ 2147483647 w 39"/>
                <a:gd name="T27" fmla="*/ 2147483647 h 50"/>
                <a:gd name="T28" fmla="*/ 2147483647 w 39"/>
                <a:gd name="T29" fmla="*/ 2147483647 h 50"/>
                <a:gd name="T30" fmla="*/ 0 w 39"/>
                <a:gd name="T31" fmla="*/ 2147483647 h 50"/>
                <a:gd name="T32" fmla="*/ 2147483647 w 39"/>
                <a:gd name="T33" fmla="*/ 2147483647 h 50"/>
                <a:gd name="T34" fmla="*/ 2147483647 w 39"/>
                <a:gd name="T35" fmla="*/ 2147483647 h 50"/>
                <a:gd name="T36" fmla="*/ 2147483647 w 39"/>
                <a:gd name="T37" fmla="*/ 2147483647 h 50"/>
                <a:gd name="T38" fmla="*/ 2147483647 w 39"/>
                <a:gd name="T39" fmla="*/ 2147483647 h 50"/>
                <a:gd name="T40" fmla="*/ 2147483647 w 39"/>
                <a:gd name="T41" fmla="*/ 2147483647 h 50"/>
                <a:gd name="T42" fmla="*/ 2147483647 w 39"/>
                <a:gd name="T43" fmla="*/ 2147483647 h 50"/>
                <a:gd name="T44" fmla="*/ 2147483647 w 39"/>
                <a:gd name="T45" fmla="*/ 2147483647 h 50"/>
                <a:gd name="T46" fmla="*/ 2147483647 w 39"/>
                <a:gd name="T47" fmla="*/ 2147483647 h 5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9"/>
                <a:gd name="T73" fmla="*/ 0 h 50"/>
                <a:gd name="T74" fmla="*/ 39 w 39"/>
                <a:gd name="T75" fmla="*/ 50 h 5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9" h="50">
                  <a:moveTo>
                    <a:pt x="38" y="31"/>
                  </a:moveTo>
                  <a:lnTo>
                    <a:pt x="33" y="24"/>
                  </a:lnTo>
                  <a:lnTo>
                    <a:pt x="31" y="24"/>
                  </a:lnTo>
                  <a:lnTo>
                    <a:pt x="30" y="20"/>
                  </a:lnTo>
                  <a:lnTo>
                    <a:pt x="32" y="16"/>
                  </a:lnTo>
                  <a:lnTo>
                    <a:pt x="36" y="5"/>
                  </a:lnTo>
                  <a:lnTo>
                    <a:pt x="30" y="0"/>
                  </a:lnTo>
                  <a:lnTo>
                    <a:pt x="21" y="1"/>
                  </a:lnTo>
                  <a:lnTo>
                    <a:pt x="17" y="4"/>
                  </a:lnTo>
                  <a:lnTo>
                    <a:pt x="20" y="18"/>
                  </a:lnTo>
                  <a:lnTo>
                    <a:pt x="20" y="21"/>
                  </a:lnTo>
                  <a:lnTo>
                    <a:pt x="10" y="24"/>
                  </a:lnTo>
                  <a:lnTo>
                    <a:pt x="7" y="22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0" y="31"/>
                  </a:lnTo>
                  <a:lnTo>
                    <a:pt x="11" y="39"/>
                  </a:lnTo>
                  <a:lnTo>
                    <a:pt x="20" y="48"/>
                  </a:lnTo>
                  <a:lnTo>
                    <a:pt x="24" y="49"/>
                  </a:lnTo>
                  <a:lnTo>
                    <a:pt x="33" y="47"/>
                  </a:lnTo>
                  <a:lnTo>
                    <a:pt x="37" y="42"/>
                  </a:lnTo>
                  <a:lnTo>
                    <a:pt x="38" y="39"/>
                  </a:lnTo>
                  <a:lnTo>
                    <a:pt x="38" y="40"/>
                  </a:lnTo>
                  <a:lnTo>
                    <a:pt x="38" y="31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15" name="Freeform 16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784350" y="2427288"/>
              <a:ext cx="63500" cy="50800"/>
            </a:xfrm>
            <a:custGeom>
              <a:avLst/>
              <a:gdLst>
                <a:gd name="T0" fmla="*/ 2147483647 w 40"/>
                <a:gd name="T1" fmla="*/ 2147483647 h 32"/>
                <a:gd name="T2" fmla="*/ 2147483647 w 40"/>
                <a:gd name="T3" fmla="*/ 2147483647 h 32"/>
                <a:gd name="T4" fmla="*/ 2147483647 w 40"/>
                <a:gd name="T5" fmla="*/ 0 h 32"/>
                <a:gd name="T6" fmla="*/ 2147483647 w 40"/>
                <a:gd name="T7" fmla="*/ 2147483647 h 32"/>
                <a:gd name="T8" fmla="*/ 2147483647 w 40"/>
                <a:gd name="T9" fmla="*/ 2147483647 h 32"/>
                <a:gd name="T10" fmla="*/ 2147483647 w 40"/>
                <a:gd name="T11" fmla="*/ 2147483647 h 32"/>
                <a:gd name="T12" fmla="*/ 2147483647 w 40"/>
                <a:gd name="T13" fmla="*/ 2147483647 h 32"/>
                <a:gd name="T14" fmla="*/ 2147483647 w 40"/>
                <a:gd name="T15" fmla="*/ 2147483647 h 32"/>
                <a:gd name="T16" fmla="*/ 2147483647 w 40"/>
                <a:gd name="T17" fmla="*/ 2147483647 h 32"/>
                <a:gd name="T18" fmla="*/ 2147483647 w 40"/>
                <a:gd name="T19" fmla="*/ 2147483647 h 32"/>
                <a:gd name="T20" fmla="*/ 2147483647 w 40"/>
                <a:gd name="T21" fmla="*/ 2147483647 h 32"/>
                <a:gd name="T22" fmla="*/ 2147483647 w 40"/>
                <a:gd name="T23" fmla="*/ 2147483647 h 32"/>
                <a:gd name="T24" fmla="*/ 0 w 40"/>
                <a:gd name="T25" fmla="*/ 2147483647 h 32"/>
                <a:gd name="T26" fmla="*/ 2147483647 w 40"/>
                <a:gd name="T27" fmla="*/ 2147483647 h 32"/>
                <a:gd name="T28" fmla="*/ 2147483647 w 40"/>
                <a:gd name="T29" fmla="*/ 2147483647 h 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0"/>
                <a:gd name="T46" fmla="*/ 0 h 32"/>
                <a:gd name="T47" fmla="*/ 40 w 40"/>
                <a:gd name="T48" fmla="*/ 32 h 3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0" h="32">
                  <a:moveTo>
                    <a:pt x="10" y="4"/>
                  </a:moveTo>
                  <a:lnTo>
                    <a:pt x="20" y="4"/>
                  </a:lnTo>
                  <a:lnTo>
                    <a:pt x="27" y="0"/>
                  </a:lnTo>
                  <a:lnTo>
                    <a:pt x="34" y="1"/>
                  </a:lnTo>
                  <a:lnTo>
                    <a:pt x="39" y="4"/>
                  </a:lnTo>
                  <a:lnTo>
                    <a:pt x="39" y="9"/>
                  </a:lnTo>
                  <a:lnTo>
                    <a:pt x="36" y="16"/>
                  </a:lnTo>
                  <a:lnTo>
                    <a:pt x="24" y="19"/>
                  </a:lnTo>
                  <a:lnTo>
                    <a:pt x="17" y="24"/>
                  </a:lnTo>
                  <a:lnTo>
                    <a:pt x="15" y="28"/>
                  </a:lnTo>
                  <a:lnTo>
                    <a:pt x="10" y="31"/>
                  </a:lnTo>
                  <a:lnTo>
                    <a:pt x="4" y="28"/>
                  </a:lnTo>
                  <a:lnTo>
                    <a:pt x="0" y="18"/>
                  </a:lnTo>
                  <a:lnTo>
                    <a:pt x="4" y="8"/>
                  </a:lnTo>
                  <a:lnTo>
                    <a:pt x="10" y="4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16" name="Freeform 17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2952751" y="2217739"/>
              <a:ext cx="55563" cy="53975"/>
            </a:xfrm>
            <a:custGeom>
              <a:avLst/>
              <a:gdLst>
                <a:gd name="T0" fmla="*/ 2147483647 w 35"/>
                <a:gd name="T1" fmla="*/ 2147483647 h 34"/>
                <a:gd name="T2" fmla="*/ 2147483647 w 35"/>
                <a:gd name="T3" fmla="*/ 0 h 34"/>
                <a:gd name="T4" fmla="*/ 2147483647 w 35"/>
                <a:gd name="T5" fmla="*/ 2147483647 h 34"/>
                <a:gd name="T6" fmla="*/ 2147483647 w 35"/>
                <a:gd name="T7" fmla="*/ 2147483647 h 34"/>
                <a:gd name="T8" fmla="*/ 2147483647 w 35"/>
                <a:gd name="T9" fmla="*/ 2147483647 h 34"/>
                <a:gd name="T10" fmla="*/ 2147483647 w 35"/>
                <a:gd name="T11" fmla="*/ 2147483647 h 34"/>
                <a:gd name="T12" fmla="*/ 2147483647 w 35"/>
                <a:gd name="T13" fmla="*/ 2147483647 h 34"/>
                <a:gd name="T14" fmla="*/ 2147483647 w 35"/>
                <a:gd name="T15" fmla="*/ 2147483647 h 34"/>
                <a:gd name="T16" fmla="*/ 0 w 35"/>
                <a:gd name="T17" fmla="*/ 2147483647 h 34"/>
                <a:gd name="T18" fmla="*/ 2147483647 w 35"/>
                <a:gd name="T19" fmla="*/ 2147483647 h 34"/>
                <a:gd name="T20" fmla="*/ 2147483647 w 35"/>
                <a:gd name="T21" fmla="*/ 2147483647 h 34"/>
                <a:gd name="T22" fmla="*/ 2147483647 w 35"/>
                <a:gd name="T23" fmla="*/ 2147483647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5"/>
                <a:gd name="T37" fmla="*/ 0 h 34"/>
                <a:gd name="T38" fmla="*/ 35 w 35"/>
                <a:gd name="T39" fmla="*/ 34 h 3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5" h="34">
                  <a:moveTo>
                    <a:pt x="13" y="1"/>
                  </a:moveTo>
                  <a:lnTo>
                    <a:pt x="21" y="0"/>
                  </a:lnTo>
                  <a:lnTo>
                    <a:pt x="29" y="12"/>
                  </a:lnTo>
                  <a:lnTo>
                    <a:pt x="34" y="28"/>
                  </a:lnTo>
                  <a:lnTo>
                    <a:pt x="31" y="30"/>
                  </a:lnTo>
                  <a:lnTo>
                    <a:pt x="23" y="33"/>
                  </a:lnTo>
                  <a:lnTo>
                    <a:pt x="12" y="29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2" y="17"/>
                  </a:lnTo>
                  <a:lnTo>
                    <a:pt x="11" y="4"/>
                  </a:lnTo>
                  <a:lnTo>
                    <a:pt x="13" y="1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17" name="Freeform 18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322639" y="2209801"/>
              <a:ext cx="39687" cy="34925"/>
            </a:xfrm>
            <a:custGeom>
              <a:avLst/>
              <a:gdLst>
                <a:gd name="T0" fmla="*/ 2147483647 w 25"/>
                <a:gd name="T1" fmla="*/ 2147483647 h 22"/>
                <a:gd name="T2" fmla="*/ 2147483647 w 25"/>
                <a:gd name="T3" fmla="*/ 0 h 22"/>
                <a:gd name="T4" fmla="*/ 2147483647 w 25"/>
                <a:gd name="T5" fmla="*/ 2147483647 h 22"/>
                <a:gd name="T6" fmla="*/ 2147483647 w 25"/>
                <a:gd name="T7" fmla="*/ 2147483647 h 22"/>
                <a:gd name="T8" fmla="*/ 2147483647 w 25"/>
                <a:gd name="T9" fmla="*/ 2147483647 h 22"/>
                <a:gd name="T10" fmla="*/ 2147483647 w 25"/>
                <a:gd name="T11" fmla="*/ 2147483647 h 22"/>
                <a:gd name="T12" fmla="*/ 2147483647 w 25"/>
                <a:gd name="T13" fmla="*/ 2147483647 h 22"/>
                <a:gd name="T14" fmla="*/ 2147483647 w 25"/>
                <a:gd name="T15" fmla="*/ 2147483647 h 22"/>
                <a:gd name="T16" fmla="*/ 0 w 25"/>
                <a:gd name="T17" fmla="*/ 2147483647 h 22"/>
                <a:gd name="T18" fmla="*/ 2147483647 w 25"/>
                <a:gd name="T19" fmla="*/ 2147483647 h 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"/>
                <a:gd name="T31" fmla="*/ 0 h 22"/>
                <a:gd name="T32" fmla="*/ 25 w 25"/>
                <a:gd name="T33" fmla="*/ 22 h 2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" h="22">
                  <a:moveTo>
                    <a:pt x="10" y="2"/>
                  </a:moveTo>
                  <a:lnTo>
                    <a:pt x="14" y="0"/>
                  </a:lnTo>
                  <a:lnTo>
                    <a:pt x="16" y="1"/>
                  </a:lnTo>
                  <a:lnTo>
                    <a:pt x="20" y="5"/>
                  </a:lnTo>
                  <a:lnTo>
                    <a:pt x="24" y="14"/>
                  </a:lnTo>
                  <a:lnTo>
                    <a:pt x="22" y="19"/>
                  </a:lnTo>
                  <a:lnTo>
                    <a:pt x="13" y="21"/>
                  </a:lnTo>
                  <a:lnTo>
                    <a:pt x="4" y="14"/>
                  </a:lnTo>
                  <a:lnTo>
                    <a:pt x="0" y="10"/>
                  </a:lnTo>
                  <a:lnTo>
                    <a:pt x="10" y="2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18" name="Freeform 19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335338" y="2330450"/>
              <a:ext cx="69850" cy="44450"/>
            </a:xfrm>
            <a:custGeom>
              <a:avLst/>
              <a:gdLst>
                <a:gd name="T0" fmla="*/ 0 w 44"/>
                <a:gd name="T1" fmla="*/ 2147483647 h 28"/>
                <a:gd name="T2" fmla="*/ 2147483647 w 44"/>
                <a:gd name="T3" fmla="*/ 2147483647 h 28"/>
                <a:gd name="T4" fmla="*/ 2147483647 w 44"/>
                <a:gd name="T5" fmla="*/ 2147483647 h 28"/>
                <a:gd name="T6" fmla="*/ 2147483647 w 44"/>
                <a:gd name="T7" fmla="*/ 0 h 28"/>
                <a:gd name="T8" fmla="*/ 2147483647 w 44"/>
                <a:gd name="T9" fmla="*/ 0 h 28"/>
                <a:gd name="T10" fmla="*/ 2147483647 w 44"/>
                <a:gd name="T11" fmla="*/ 0 h 28"/>
                <a:gd name="T12" fmla="*/ 2147483647 w 44"/>
                <a:gd name="T13" fmla="*/ 2147483647 h 28"/>
                <a:gd name="T14" fmla="*/ 2147483647 w 44"/>
                <a:gd name="T15" fmla="*/ 2147483647 h 28"/>
                <a:gd name="T16" fmla="*/ 2147483647 w 44"/>
                <a:gd name="T17" fmla="*/ 2147483647 h 28"/>
                <a:gd name="T18" fmla="*/ 2147483647 w 44"/>
                <a:gd name="T19" fmla="*/ 2147483647 h 28"/>
                <a:gd name="T20" fmla="*/ 2147483647 w 44"/>
                <a:gd name="T21" fmla="*/ 2147483647 h 28"/>
                <a:gd name="T22" fmla="*/ 2147483647 w 44"/>
                <a:gd name="T23" fmla="*/ 2147483647 h 28"/>
                <a:gd name="T24" fmla="*/ 2147483647 w 44"/>
                <a:gd name="T25" fmla="*/ 2147483647 h 28"/>
                <a:gd name="T26" fmla="*/ 2147483647 w 44"/>
                <a:gd name="T27" fmla="*/ 2147483647 h 28"/>
                <a:gd name="T28" fmla="*/ 2147483647 w 44"/>
                <a:gd name="T29" fmla="*/ 2147483647 h 28"/>
                <a:gd name="T30" fmla="*/ 0 w 44"/>
                <a:gd name="T31" fmla="*/ 2147483647 h 2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"/>
                <a:gd name="T49" fmla="*/ 0 h 28"/>
                <a:gd name="T50" fmla="*/ 44 w 44"/>
                <a:gd name="T51" fmla="*/ 28 h 2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" h="28">
                  <a:moveTo>
                    <a:pt x="0" y="17"/>
                  </a:moveTo>
                  <a:lnTo>
                    <a:pt x="1" y="8"/>
                  </a:lnTo>
                  <a:lnTo>
                    <a:pt x="4" y="3"/>
                  </a:lnTo>
                  <a:lnTo>
                    <a:pt x="9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34" y="4"/>
                  </a:lnTo>
                  <a:lnTo>
                    <a:pt x="36" y="6"/>
                  </a:lnTo>
                  <a:lnTo>
                    <a:pt x="43" y="17"/>
                  </a:lnTo>
                  <a:lnTo>
                    <a:pt x="41" y="20"/>
                  </a:lnTo>
                  <a:lnTo>
                    <a:pt x="28" y="23"/>
                  </a:lnTo>
                  <a:lnTo>
                    <a:pt x="24" y="26"/>
                  </a:lnTo>
                  <a:lnTo>
                    <a:pt x="16" y="27"/>
                  </a:lnTo>
                  <a:lnTo>
                    <a:pt x="5" y="27"/>
                  </a:lnTo>
                  <a:lnTo>
                    <a:pt x="2" y="22"/>
                  </a:lnTo>
                  <a:lnTo>
                    <a:pt x="0" y="17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19" name="Freeform 20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4110039" y="3482976"/>
              <a:ext cx="26987" cy="30163"/>
            </a:xfrm>
            <a:custGeom>
              <a:avLst/>
              <a:gdLst>
                <a:gd name="T0" fmla="*/ 2147483647 w 17"/>
                <a:gd name="T1" fmla="*/ 2147483647 h 19"/>
                <a:gd name="T2" fmla="*/ 2147483647 w 17"/>
                <a:gd name="T3" fmla="*/ 0 h 19"/>
                <a:gd name="T4" fmla="*/ 2147483647 w 17"/>
                <a:gd name="T5" fmla="*/ 2147483647 h 19"/>
                <a:gd name="T6" fmla="*/ 2147483647 w 17"/>
                <a:gd name="T7" fmla="*/ 2147483647 h 19"/>
                <a:gd name="T8" fmla="*/ 2147483647 w 17"/>
                <a:gd name="T9" fmla="*/ 2147483647 h 19"/>
                <a:gd name="T10" fmla="*/ 2147483647 w 17"/>
                <a:gd name="T11" fmla="*/ 2147483647 h 19"/>
                <a:gd name="T12" fmla="*/ 2147483647 w 17"/>
                <a:gd name="T13" fmla="*/ 2147483647 h 19"/>
                <a:gd name="T14" fmla="*/ 0 w 17"/>
                <a:gd name="T15" fmla="*/ 2147483647 h 19"/>
                <a:gd name="T16" fmla="*/ 2147483647 w 17"/>
                <a:gd name="T17" fmla="*/ 2147483647 h 19"/>
                <a:gd name="T18" fmla="*/ 2147483647 w 17"/>
                <a:gd name="T19" fmla="*/ 214748364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19"/>
                <a:gd name="T32" fmla="*/ 17 w 17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19">
                  <a:moveTo>
                    <a:pt x="11" y="1"/>
                  </a:moveTo>
                  <a:lnTo>
                    <a:pt x="14" y="0"/>
                  </a:lnTo>
                  <a:lnTo>
                    <a:pt x="16" y="5"/>
                  </a:lnTo>
                  <a:lnTo>
                    <a:pt x="14" y="8"/>
                  </a:lnTo>
                  <a:lnTo>
                    <a:pt x="9" y="16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3"/>
                  </a:lnTo>
                  <a:lnTo>
                    <a:pt x="4" y="6"/>
                  </a:lnTo>
                  <a:lnTo>
                    <a:pt x="11" y="1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20" name="Freeform 21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4476750" y="4079875"/>
              <a:ext cx="26988" cy="26988"/>
            </a:xfrm>
            <a:custGeom>
              <a:avLst/>
              <a:gdLst>
                <a:gd name="T0" fmla="*/ 2147483647 w 17"/>
                <a:gd name="T1" fmla="*/ 2147483647 h 17"/>
                <a:gd name="T2" fmla="*/ 2147483647 w 17"/>
                <a:gd name="T3" fmla="*/ 0 h 17"/>
                <a:gd name="T4" fmla="*/ 2147483647 w 17"/>
                <a:gd name="T5" fmla="*/ 2147483647 h 17"/>
                <a:gd name="T6" fmla="*/ 2147483647 w 17"/>
                <a:gd name="T7" fmla="*/ 2147483647 h 17"/>
                <a:gd name="T8" fmla="*/ 2147483647 w 17"/>
                <a:gd name="T9" fmla="*/ 2147483647 h 17"/>
                <a:gd name="T10" fmla="*/ 2147483647 w 17"/>
                <a:gd name="T11" fmla="*/ 2147483647 h 17"/>
                <a:gd name="T12" fmla="*/ 0 w 17"/>
                <a:gd name="T13" fmla="*/ 2147483647 h 17"/>
                <a:gd name="T14" fmla="*/ 2147483647 w 17"/>
                <a:gd name="T15" fmla="*/ 2147483647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7"/>
                <a:gd name="T26" fmla="*/ 17 w 1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7">
                  <a:moveTo>
                    <a:pt x="1" y="1"/>
                  </a:moveTo>
                  <a:lnTo>
                    <a:pt x="10" y="0"/>
                  </a:lnTo>
                  <a:lnTo>
                    <a:pt x="16" y="4"/>
                  </a:lnTo>
                  <a:lnTo>
                    <a:pt x="11" y="11"/>
                  </a:lnTo>
                  <a:lnTo>
                    <a:pt x="4" y="16"/>
                  </a:lnTo>
                  <a:lnTo>
                    <a:pt x="2" y="13"/>
                  </a:lnTo>
                  <a:lnTo>
                    <a:pt x="0" y="2"/>
                  </a:lnTo>
                  <a:lnTo>
                    <a:pt x="1" y="1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21" name="Freeform 22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4500564" y="4102100"/>
              <a:ext cx="26987" cy="26988"/>
            </a:xfrm>
            <a:custGeom>
              <a:avLst/>
              <a:gdLst>
                <a:gd name="T0" fmla="*/ 2147483647 w 17"/>
                <a:gd name="T1" fmla="*/ 0 h 17"/>
                <a:gd name="T2" fmla="*/ 2147483647 w 17"/>
                <a:gd name="T3" fmla="*/ 2147483647 h 17"/>
                <a:gd name="T4" fmla="*/ 2147483647 w 17"/>
                <a:gd name="T5" fmla="*/ 2147483647 h 17"/>
                <a:gd name="T6" fmla="*/ 2147483647 w 17"/>
                <a:gd name="T7" fmla="*/ 2147483647 h 17"/>
                <a:gd name="T8" fmla="*/ 2147483647 w 17"/>
                <a:gd name="T9" fmla="*/ 2147483647 h 17"/>
                <a:gd name="T10" fmla="*/ 0 w 17"/>
                <a:gd name="T11" fmla="*/ 2147483647 h 17"/>
                <a:gd name="T12" fmla="*/ 0 w 17"/>
                <a:gd name="T13" fmla="*/ 2147483647 h 17"/>
                <a:gd name="T14" fmla="*/ 2147483647 w 17"/>
                <a:gd name="T15" fmla="*/ 2147483647 h 17"/>
                <a:gd name="T16" fmla="*/ 2147483647 w 17"/>
                <a:gd name="T17" fmla="*/ 0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7"/>
                <a:gd name="T29" fmla="*/ 17 w 1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7">
                  <a:moveTo>
                    <a:pt x="7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1" y="12"/>
                  </a:lnTo>
                  <a:lnTo>
                    <a:pt x="2" y="16"/>
                  </a:lnTo>
                  <a:lnTo>
                    <a:pt x="0" y="11"/>
                  </a:lnTo>
                  <a:lnTo>
                    <a:pt x="0" y="8"/>
                  </a:lnTo>
                  <a:lnTo>
                    <a:pt x="2" y="3"/>
                  </a:lnTo>
                  <a:lnTo>
                    <a:pt x="7" y="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22" name="Freeform 23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4522789" y="4129089"/>
              <a:ext cx="26987" cy="28575"/>
            </a:xfrm>
            <a:custGeom>
              <a:avLst/>
              <a:gdLst>
                <a:gd name="T0" fmla="*/ 2147483647 w 17"/>
                <a:gd name="T1" fmla="*/ 2147483647 h 18"/>
                <a:gd name="T2" fmla="*/ 2147483647 w 17"/>
                <a:gd name="T3" fmla="*/ 0 h 18"/>
                <a:gd name="T4" fmla="*/ 2147483647 w 17"/>
                <a:gd name="T5" fmla="*/ 2147483647 h 18"/>
                <a:gd name="T6" fmla="*/ 2147483647 w 17"/>
                <a:gd name="T7" fmla="*/ 2147483647 h 18"/>
                <a:gd name="T8" fmla="*/ 2147483647 w 17"/>
                <a:gd name="T9" fmla="*/ 2147483647 h 18"/>
                <a:gd name="T10" fmla="*/ 2147483647 w 17"/>
                <a:gd name="T11" fmla="*/ 2147483647 h 18"/>
                <a:gd name="T12" fmla="*/ 2147483647 w 17"/>
                <a:gd name="T13" fmla="*/ 2147483647 h 18"/>
                <a:gd name="T14" fmla="*/ 0 w 17"/>
                <a:gd name="T15" fmla="*/ 2147483647 h 18"/>
                <a:gd name="T16" fmla="*/ 2147483647 w 17"/>
                <a:gd name="T17" fmla="*/ 2147483647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8"/>
                <a:gd name="T29" fmla="*/ 17 w 17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8">
                  <a:moveTo>
                    <a:pt x="2" y="4"/>
                  </a:moveTo>
                  <a:lnTo>
                    <a:pt x="12" y="0"/>
                  </a:lnTo>
                  <a:lnTo>
                    <a:pt x="14" y="3"/>
                  </a:lnTo>
                  <a:lnTo>
                    <a:pt x="16" y="4"/>
                  </a:lnTo>
                  <a:lnTo>
                    <a:pt x="12" y="14"/>
                  </a:lnTo>
                  <a:lnTo>
                    <a:pt x="6" y="17"/>
                  </a:lnTo>
                  <a:lnTo>
                    <a:pt x="4" y="15"/>
                  </a:lnTo>
                  <a:lnTo>
                    <a:pt x="0" y="5"/>
                  </a:lnTo>
                  <a:lnTo>
                    <a:pt x="2" y="4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23" name="Freeform 24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540125" y="4043363"/>
              <a:ext cx="414338" cy="112712"/>
            </a:xfrm>
            <a:custGeom>
              <a:avLst/>
              <a:gdLst>
                <a:gd name="T0" fmla="*/ 2147483647 w 261"/>
                <a:gd name="T1" fmla="*/ 2147483647 h 71"/>
                <a:gd name="T2" fmla="*/ 2147483647 w 261"/>
                <a:gd name="T3" fmla="*/ 2147483647 h 71"/>
                <a:gd name="T4" fmla="*/ 2147483647 w 261"/>
                <a:gd name="T5" fmla="*/ 0 h 71"/>
                <a:gd name="T6" fmla="*/ 2147483647 w 261"/>
                <a:gd name="T7" fmla="*/ 2147483647 h 71"/>
                <a:gd name="T8" fmla="*/ 2147483647 w 261"/>
                <a:gd name="T9" fmla="*/ 2147483647 h 71"/>
                <a:gd name="T10" fmla="*/ 2147483647 w 261"/>
                <a:gd name="T11" fmla="*/ 2147483647 h 71"/>
                <a:gd name="T12" fmla="*/ 2147483647 w 261"/>
                <a:gd name="T13" fmla="*/ 2147483647 h 71"/>
                <a:gd name="T14" fmla="*/ 2147483647 w 261"/>
                <a:gd name="T15" fmla="*/ 2147483647 h 71"/>
                <a:gd name="T16" fmla="*/ 2147483647 w 261"/>
                <a:gd name="T17" fmla="*/ 2147483647 h 71"/>
                <a:gd name="T18" fmla="*/ 2147483647 w 261"/>
                <a:gd name="T19" fmla="*/ 2147483647 h 71"/>
                <a:gd name="T20" fmla="*/ 2147483647 w 261"/>
                <a:gd name="T21" fmla="*/ 2147483647 h 71"/>
                <a:gd name="T22" fmla="*/ 2147483647 w 261"/>
                <a:gd name="T23" fmla="*/ 2147483647 h 71"/>
                <a:gd name="T24" fmla="*/ 2147483647 w 261"/>
                <a:gd name="T25" fmla="*/ 2147483647 h 71"/>
                <a:gd name="T26" fmla="*/ 2147483647 w 261"/>
                <a:gd name="T27" fmla="*/ 2147483647 h 71"/>
                <a:gd name="T28" fmla="*/ 2147483647 w 261"/>
                <a:gd name="T29" fmla="*/ 2147483647 h 71"/>
                <a:gd name="T30" fmla="*/ 2147483647 w 261"/>
                <a:gd name="T31" fmla="*/ 2147483647 h 71"/>
                <a:gd name="T32" fmla="*/ 2147483647 w 261"/>
                <a:gd name="T33" fmla="*/ 2147483647 h 71"/>
                <a:gd name="T34" fmla="*/ 2147483647 w 261"/>
                <a:gd name="T35" fmla="*/ 2147483647 h 71"/>
                <a:gd name="T36" fmla="*/ 2147483647 w 261"/>
                <a:gd name="T37" fmla="*/ 2147483647 h 71"/>
                <a:gd name="T38" fmla="*/ 2147483647 w 261"/>
                <a:gd name="T39" fmla="*/ 2147483647 h 71"/>
                <a:gd name="T40" fmla="*/ 2147483647 w 261"/>
                <a:gd name="T41" fmla="*/ 2147483647 h 71"/>
                <a:gd name="T42" fmla="*/ 2147483647 w 261"/>
                <a:gd name="T43" fmla="*/ 2147483647 h 71"/>
                <a:gd name="T44" fmla="*/ 2147483647 w 261"/>
                <a:gd name="T45" fmla="*/ 2147483647 h 71"/>
                <a:gd name="T46" fmla="*/ 2147483647 w 261"/>
                <a:gd name="T47" fmla="*/ 2147483647 h 71"/>
                <a:gd name="T48" fmla="*/ 2147483647 w 261"/>
                <a:gd name="T49" fmla="*/ 2147483647 h 71"/>
                <a:gd name="T50" fmla="*/ 2147483647 w 261"/>
                <a:gd name="T51" fmla="*/ 2147483647 h 71"/>
                <a:gd name="T52" fmla="*/ 2147483647 w 261"/>
                <a:gd name="T53" fmla="*/ 2147483647 h 71"/>
                <a:gd name="T54" fmla="*/ 2147483647 w 261"/>
                <a:gd name="T55" fmla="*/ 2147483647 h 71"/>
                <a:gd name="T56" fmla="*/ 2147483647 w 261"/>
                <a:gd name="T57" fmla="*/ 2147483647 h 71"/>
                <a:gd name="T58" fmla="*/ 2147483647 w 261"/>
                <a:gd name="T59" fmla="*/ 2147483647 h 71"/>
                <a:gd name="T60" fmla="*/ 2147483647 w 261"/>
                <a:gd name="T61" fmla="*/ 2147483647 h 71"/>
                <a:gd name="T62" fmla="*/ 2147483647 w 261"/>
                <a:gd name="T63" fmla="*/ 2147483647 h 71"/>
                <a:gd name="T64" fmla="*/ 2147483647 w 261"/>
                <a:gd name="T65" fmla="*/ 2147483647 h 71"/>
                <a:gd name="T66" fmla="*/ 2147483647 w 261"/>
                <a:gd name="T67" fmla="*/ 2147483647 h 71"/>
                <a:gd name="T68" fmla="*/ 2147483647 w 261"/>
                <a:gd name="T69" fmla="*/ 2147483647 h 7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61"/>
                <a:gd name="T106" fmla="*/ 0 h 71"/>
                <a:gd name="T107" fmla="*/ 261 w 261"/>
                <a:gd name="T108" fmla="*/ 71 h 7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61" h="71">
                  <a:moveTo>
                    <a:pt x="44" y="13"/>
                  </a:moveTo>
                  <a:lnTo>
                    <a:pt x="49" y="9"/>
                  </a:lnTo>
                  <a:lnTo>
                    <a:pt x="69" y="5"/>
                  </a:lnTo>
                  <a:lnTo>
                    <a:pt x="81" y="4"/>
                  </a:lnTo>
                  <a:lnTo>
                    <a:pt x="90" y="3"/>
                  </a:lnTo>
                  <a:lnTo>
                    <a:pt x="105" y="0"/>
                  </a:lnTo>
                  <a:lnTo>
                    <a:pt x="114" y="4"/>
                  </a:lnTo>
                  <a:lnTo>
                    <a:pt x="118" y="5"/>
                  </a:lnTo>
                  <a:lnTo>
                    <a:pt x="130" y="7"/>
                  </a:lnTo>
                  <a:lnTo>
                    <a:pt x="137" y="8"/>
                  </a:lnTo>
                  <a:lnTo>
                    <a:pt x="145" y="11"/>
                  </a:lnTo>
                  <a:lnTo>
                    <a:pt x="163" y="19"/>
                  </a:lnTo>
                  <a:lnTo>
                    <a:pt x="172" y="22"/>
                  </a:lnTo>
                  <a:lnTo>
                    <a:pt x="187" y="22"/>
                  </a:lnTo>
                  <a:lnTo>
                    <a:pt x="196" y="21"/>
                  </a:lnTo>
                  <a:lnTo>
                    <a:pt x="199" y="22"/>
                  </a:lnTo>
                  <a:lnTo>
                    <a:pt x="211" y="25"/>
                  </a:lnTo>
                  <a:lnTo>
                    <a:pt x="220" y="29"/>
                  </a:lnTo>
                  <a:lnTo>
                    <a:pt x="228" y="27"/>
                  </a:lnTo>
                  <a:lnTo>
                    <a:pt x="257" y="32"/>
                  </a:lnTo>
                  <a:lnTo>
                    <a:pt x="260" y="33"/>
                  </a:lnTo>
                  <a:lnTo>
                    <a:pt x="259" y="38"/>
                  </a:lnTo>
                  <a:lnTo>
                    <a:pt x="257" y="44"/>
                  </a:lnTo>
                  <a:lnTo>
                    <a:pt x="246" y="48"/>
                  </a:lnTo>
                  <a:lnTo>
                    <a:pt x="238" y="54"/>
                  </a:lnTo>
                  <a:lnTo>
                    <a:pt x="223" y="59"/>
                  </a:lnTo>
                  <a:lnTo>
                    <a:pt x="211" y="65"/>
                  </a:lnTo>
                  <a:lnTo>
                    <a:pt x="187" y="70"/>
                  </a:lnTo>
                  <a:lnTo>
                    <a:pt x="184" y="70"/>
                  </a:lnTo>
                  <a:lnTo>
                    <a:pt x="181" y="66"/>
                  </a:lnTo>
                  <a:lnTo>
                    <a:pt x="180" y="65"/>
                  </a:lnTo>
                  <a:lnTo>
                    <a:pt x="181" y="59"/>
                  </a:lnTo>
                  <a:lnTo>
                    <a:pt x="184" y="47"/>
                  </a:lnTo>
                  <a:lnTo>
                    <a:pt x="180" y="45"/>
                  </a:lnTo>
                  <a:lnTo>
                    <a:pt x="169" y="45"/>
                  </a:lnTo>
                  <a:lnTo>
                    <a:pt x="158" y="45"/>
                  </a:lnTo>
                  <a:lnTo>
                    <a:pt x="154" y="38"/>
                  </a:lnTo>
                  <a:lnTo>
                    <a:pt x="145" y="33"/>
                  </a:lnTo>
                  <a:lnTo>
                    <a:pt x="135" y="35"/>
                  </a:lnTo>
                  <a:lnTo>
                    <a:pt x="125" y="35"/>
                  </a:lnTo>
                  <a:lnTo>
                    <a:pt x="116" y="30"/>
                  </a:lnTo>
                  <a:lnTo>
                    <a:pt x="109" y="30"/>
                  </a:lnTo>
                  <a:lnTo>
                    <a:pt x="99" y="34"/>
                  </a:lnTo>
                  <a:lnTo>
                    <a:pt x="92" y="33"/>
                  </a:lnTo>
                  <a:lnTo>
                    <a:pt x="84" y="28"/>
                  </a:lnTo>
                  <a:lnTo>
                    <a:pt x="77" y="30"/>
                  </a:lnTo>
                  <a:lnTo>
                    <a:pt x="72" y="35"/>
                  </a:lnTo>
                  <a:lnTo>
                    <a:pt x="61" y="36"/>
                  </a:lnTo>
                  <a:lnTo>
                    <a:pt x="58" y="35"/>
                  </a:lnTo>
                  <a:lnTo>
                    <a:pt x="57" y="31"/>
                  </a:lnTo>
                  <a:lnTo>
                    <a:pt x="58" y="28"/>
                  </a:lnTo>
                  <a:lnTo>
                    <a:pt x="62" y="23"/>
                  </a:lnTo>
                  <a:lnTo>
                    <a:pt x="58" y="21"/>
                  </a:lnTo>
                  <a:lnTo>
                    <a:pt x="55" y="22"/>
                  </a:lnTo>
                  <a:lnTo>
                    <a:pt x="45" y="26"/>
                  </a:lnTo>
                  <a:lnTo>
                    <a:pt x="37" y="35"/>
                  </a:lnTo>
                  <a:lnTo>
                    <a:pt x="32" y="40"/>
                  </a:lnTo>
                  <a:lnTo>
                    <a:pt x="22" y="46"/>
                  </a:lnTo>
                  <a:lnTo>
                    <a:pt x="13" y="53"/>
                  </a:lnTo>
                  <a:lnTo>
                    <a:pt x="8" y="65"/>
                  </a:lnTo>
                  <a:lnTo>
                    <a:pt x="5" y="65"/>
                  </a:lnTo>
                  <a:lnTo>
                    <a:pt x="2" y="64"/>
                  </a:lnTo>
                  <a:lnTo>
                    <a:pt x="0" y="58"/>
                  </a:lnTo>
                  <a:lnTo>
                    <a:pt x="2" y="48"/>
                  </a:lnTo>
                  <a:lnTo>
                    <a:pt x="7" y="39"/>
                  </a:lnTo>
                  <a:lnTo>
                    <a:pt x="13" y="32"/>
                  </a:lnTo>
                  <a:lnTo>
                    <a:pt x="22" y="26"/>
                  </a:lnTo>
                  <a:lnTo>
                    <a:pt x="31" y="20"/>
                  </a:lnTo>
                  <a:lnTo>
                    <a:pt x="38" y="15"/>
                  </a:lnTo>
                  <a:lnTo>
                    <a:pt x="44" y="13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24" name="Freeform 25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611564" y="4114800"/>
              <a:ext cx="26987" cy="26988"/>
            </a:xfrm>
            <a:custGeom>
              <a:avLst/>
              <a:gdLst>
                <a:gd name="T0" fmla="*/ 2147483647 w 17"/>
                <a:gd name="T1" fmla="*/ 2147483647 h 17"/>
                <a:gd name="T2" fmla="*/ 2147483647 w 17"/>
                <a:gd name="T3" fmla="*/ 0 h 17"/>
                <a:gd name="T4" fmla="*/ 2147483647 w 17"/>
                <a:gd name="T5" fmla="*/ 2147483647 h 17"/>
                <a:gd name="T6" fmla="*/ 2147483647 w 17"/>
                <a:gd name="T7" fmla="*/ 2147483647 h 17"/>
                <a:gd name="T8" fmla="*/ 2147483647 w 17"/>
                <a:gd name="T9" fmla="*/ 2147483647 h 17"/>
                <a:gd name="T10" fmla="*/ 2147483647 w 17"/>
                <a:gd name="T11" fmla="*/ 2147483647 h 17"/>
                <a:gd name="T12" fmla="*/ 0 w 17"/>
                <a:gd name="T13" fmla="*/ 2147483647 h 17"/>
                <a:gd name="T14" fmla="*/ 2147483647 w 17"/>
                <a:gd name="T15" fmla="*/ 2147483647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7"/>
                <a:gd name="T26" fmla="*/ 17 w 1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7">
                  <a:moveTo>
                    <a:pt x="2" y="2"/>
                  </a:moveTo>
                  <a:lnTo>
                    <a:pt x="11" y="0"/>
                  </a:lnTo>
                  <a:lnTo>
                    <a:pt x="16" y="9"/>
                  </a:lnTo>
                  <a:lnTo>
                    <a:pt x="11" y="14"/>
                  </a:lnTo>
                  <a:lnTo>
                    <a:pt x="8" y="16"/>
                  </a:lnTo>
                  <a:lnTo>
                    <a:pt x="2" y="13"/>
                  </a:lnTo>
                  <a:lnTo>
                    <a:pt x="0" y="8"/>
                  </a:lnTo>
                  <a:lnTo>
                    <a:pt x="2" y="2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25" name="Freeform 26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917701" y="2330451"/>
              <a:ext cx="87313" cy="49213"/>
            </a:xfrm>
            <a:custGeom>
              <a:avLst/>
              <a:gdLst>
                <a:gd name="T0" fmla="*/ 2147483647 w 55"/>
                <a:gd name="T1" fmla="*/ 0 h 31"/>
                <a:gd name="T2" fmla="*/ 2147483647 w 55"/>
                <a:gd name="T3" fmla="*/ 0 h 31"/>
                <a:gd name="T4" fmla="*/ 2147483647 w 55"/>
                <a:gd name="T5" fmla="*/ 2147483647 h 31"/>
                <a:gd name="T6" fmla="*/ 2147483647 w 55"/>
                <a:gd name="T7" fmla="*/ 2147483647 h 31"/>
                <a:gd name="T8" fmla="*/ 2147483647 w 55"/>
                <a:gd name="T9" fmla="*/ 2147483647 h 31"/>
                <a:gd name="T10" fmla="*/ 2147483647 w 55"/>
                <a:gd name="T11" fmla="*/ 2147483647 h 31"/>
                <a:gd name="T12" fmla="*/ 2147483647 w 55"/>
                <a:gd name="T13" fmla="*/ 2147483647 h 31"/>
                <a:gd name="T14" fmla="*/ 2147483647 w 55"/>
                <a:gd name="T15" fmla="*/ 2147483647 h 31"/>
                <a:gd name="T16" fmla="*/ 2147483647 w 55"/>
                <a:gd name="T17" fmla="*/ 2147483647 h 31"/>
                <a:gd name="T18" fmla="*/ 2147483647 w 55"/>
                <a:gd name="T19" fmla="*/ 2147483647 h 31"/>
                <a:gd name="T20" fmla="*/ 2147483647 w 55"/>
                <a:gd name="T21" fmla="*/ 2147483647 h 31"/>
                <a:gd name="T22" fmla="*/ 2147483647 w 55"/>
                <a:gd name="T23" fmla="*/ 2147483647 h 31"/>
                <a:gd name="T24" fmla="*/ 0 w 55"/>
                <a:gd name="T25" fmla="*/ 2147483647 h 31"/>
                <a:gd name="T26" fmla="*/ 2147483647 w 55"/>
                <a:gd name="T27" fmla="*/ 2147483647 h 31"/>
                <a:gd name="T28" fmla="*/ 2147483647 w 55"/>
                <a:gd name="T29" fmla="*/ 2147483647 h 31"/>
                <a:gd name="T30" fmla="*/ 2147483647 w 55"/>
                <a:gd name="T31" fmla="*/ 2147483647 h 31"/>
                <a:gd name="T32" fmla="*/ 2147483647 w 55"/>
                <a:gd name="T33" fmla="*/ 2147483647 h 31"/>
                <a:gd name="T34" fmla="*/ 2147483647 w 55"/>
                <a:gd name="T35" fmla="*/ 0 h 3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5"/>
                <a:gd name="T55" fmla="*/ 0 h 31"/>
                <a:gd name="T56" fmla="*/ 55 w 55"/>
                <a:gd name="T57" fmla="*/ 31 h 3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5" h="31">
                  <a:moveTo>
                    <a:pt x="28" y="0"/>
                  </a:moveTo>
                  <a:lnTo>
                    <a:pt x="35" y="0"/>
                  </a:lnTo>
                  <a:lnTo>
                    <a:pt x="41" y="5"/>
                  </a:lnTo>
                  <a:lnTo>
                    <a:pt x="49" y="11"/>
                  </a:lnTo>
                  <a:lnTo>
                    <a:pt x="52" y="17"/>
                  </a:lnTo>
                  <a:lnTo>
                    <a:pt x="54" y="24"/>
                  </a:lnTo>
                  <a:lnTo>
                    <a:pt x="48" y="28"/>
                  </a:lnTo>
                  <a:lnTo>
                    <a:pt x="38" y="29"/>
                  </a:lnTo>
                  <a:lnTo>
                    <a:pt x="32" y="29"/>
                  </a:lnTo>
                  <a:lnTo>
                    <a:pt x="22" y="25"/>
                  </a:lnTo>
                  <a:lnTo>
                    <a:pt x="11" y="29"/>
                  </a:lnTo>
                  <a:lnTo>
                    <a:pt x="4" y="30"/>
                  </a:lnTo>
                  <a:lnTo>
                    <a:pt x="0" y="25"/>
                  </a:lnTo>
                  <a:lnTo>
                    <a:pt x="2" y="20"/>
                  </a:lnTo>
                  <a:lnTo>
                    <a:pt x="5" y="16"/>
                  </a:lnTo>
                  <a:lnTo>
                    <a:pt x="13" y="9"/>
                  </a:lnTo>
                  <a:lnTo>
                    <a:pt x="19" y="5"/>
                  </a:lnTo>
                  <a:lnTo>
                    <a:pt x="28" y="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26" name="Freeform 27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2692400" y="2068514"/>
              <a:ext cx="247650" cy="192087"/>
            </a:xfrm>
            <a:custGeom>
              <a:avLst/>
              <a:gdLst>
                <a:gd name="T0" fmla="*/ 2147483647 w 156"/>
                <a:gd name="T1" fmla="*/ 2147483647 h 121"/>
                <a:gd name="T2" fmla="*/ 2147483647 w 156"/>
                <a:gd name="T3" fmla="*/ 2147483647 h 121"/>
                <a:gd name="T4" fmla="*/ 0 w 156"/>
                <a:gd name="T5" fmla="*/ 2147483647 h 121"/>
                <a:gd name="T6" fmla="*/ 2147483647 w 156"/>
                <a:gd name="T7" fmla="*/ 2147483647 h 121"/>
                <a:gd name="T8" fmla="*/ 2147483647 w 156"/>
                <a:gd name="T9" fmla="*/ 2147483647 h 121"/>
                <a:gd name="T10" fmla="*/ 2147483647 w 156"/>
                <a:gd name="T11" fmla="*/ 2147483647 h 121"/>
                <a:gd name="T12" fmla="*/ 2147483647 w 156"/>
                <a:gd name="T13" fmla="*/ 2147483647 h 121"/>
                <a:gd name="T14" fmla="*/ 2147483647 w 156"/>
                <a:gd name="T15" fmla="*/ 2147483647 h 121"/>
                <a:gd name="T16" fmla="*/ 2147483647 w 156"/>
                <a:gd name="T17" fmla="*/ 2147483647 h 121"/>
                <a:gd name="T18" fmla="*/ 2147483647 w 156"/>
                <a:gd name="T19" fmla="*/ 2147483647 h 121"/>
                <a:gd name="T20" fmla="*/ 2147483647 w 156"/>
                <a:gd name="T21" fmla="*/ 2147483647 h 121"/>
                <a:gd name="T22" fmla="*/ 2147483647 w 156"/>
                <a:gd name="T23" fmla="*/ 2147483647 h 121"/>
                <a:gd name="T24" fmla="*/ 2147483647 w 156"/>
                <a:gd name="T25" fmla="*/ 2147483647 h 121"/>
                <a:gd name="T26" fmla="*/ 2147483647 w 156"/>
                <a:gd name="T27" fmla="*/ 2147483647 h 121"/>
                <a:gd name="T28" fmla="*/ 2147483647 w 156"/>
                <a:gd name="T29" fmla="*/ 2147483647 h 121"/>
                <a:gd name="T30" fmla="*/ 2147483647 w 156"/>
                <a:gd name="T31" fmla="*/ 2147483647 h 121"/>
                <a:gd name="T32" fmla="*/ 2147483647 w 156"/>
                <a:gd name="T33" fmla="*/ 2147483647 h 121"/>
                <a:gd name="T34" fmla="*/ 2147483647 w 156"/>
                <a:gd name="T35" fmla="*/ 2147483647 h 121"/>
                <a:gd name="T36" fmla="*/ 2147483647 w 156"/>
                <a:gd name="T37" fmla="*/ 2147483647 h 121"/>
                <a:gd name="T38" fmla="*/ 2147483647 w 156"/>
                <a:gd name="T39" fmla="*/ 2147483647 h 121"/>
                <a:gd name="T40" fmla="*/ 2147483647 w 156"/>
                <a:gd name="T41" fmla="*/ 2147483647 h 121"/>
                <a:gd name="T42" fmla="*/ 2147483647 w 156"/>
                <a:gd name="T43" fmla="*/ 2147483647 h 121"/>
                <a:gd name="T44" fmla="*/ 2147483647 w 156"/>
                <a:gd name="T45" fmla="*/ 2147483647 h 121"/>
                <a:gd name="T46" fmla="*/ 2147483647 w 156"/>
                <a:gd name="T47" fmla="*/ 2147483647 h 121"/>
                <a:gd name="T48" fmla="*/ 2147483647 w 156"/>
                <a:gd name="T49" fmla="*/ 2147483647 h 121"/>
                <a:gd name="T50" fmla="*/ 2147483647 w 156"/>
                <a:gd name="T51" fmla="*/ 2147483647 h 121"/>
                <a:gd name="T52" fmla="*/ 2147483647 w 156"/>
                <a:gd name="T53" fmla="*/ 2147483647 h 121"/>
                <a:gd name="T54" fmla="*/ 2147483647 w 156"/>
                <a:gd name="T55" fmla="*/ 2147483647 h 121"/>
                <a:gd name="T56" fmla="*/ 2147483647 w 156"/>
                <a:gd name="T57" fmla="*/ 2147483647 h 121"/>
                <a:gd name="T58" fmla="*/ 2147483647 w 156"/>
                <a:gd name="T59" fmla="*/ 2147483647 h 121"/>
                <a:gd name="T60" fmla="*/ 2147483647 w 156"/>
                <a:gd name="T61" fmla="*/ 0 h 121"/>
                <a:gd name="T62" fmla="*/ 2147483647 w 156"/>
                <a:gd name="T63" fmla="*/ 2147483647 h 121"/>
                <a:gd name="T64" fmla="*/ 2147483647 w 156"/>
                <a:gd name="T65" fmla="*/ 2147483647 h 121"/>
                <a:gd name="T66" fmla="*/ 2147483647 w 156"/>
                <a:gd name="T67" fmla="*/ 2147483647 h 121"/>
                <a:gd name="T68" fmla="*/ 2147483647 w 156"/>
                <a:gd name="T69" fmla="*/ 2147483647 h 121"/>
                <a:gd name="T70" fmla="*/ 2147483647 w 156"/>
                <a:gd name="T71" fmla="*/ 2147483647 h 121"/>
                <a:gd name="T72" fmla="*/ 2147483647 w 156"/>
                <a:gd name="T73" fmla="*/ 2147483647 h 121"/>
                <a:gd name="T74" fmla="*/ 2147483647 w 156"/>
                <a:gd name="T75" fmla="*/ 2147483647 h 121"/>
                <a:gd name="T76" fmla="*/ 2147483647 w 156"/>
                <a:gd name="T77" fmla="*/ 2147483647 h 121"/>
                <a:gd name="T78" fmla="*/ 2147483647 w 156"/>
                <a:gd name="T79" fmla="*/ 2147483647 h 121"/>
                <a:gd name="T80" fmla="*/ 2147483647 w 156"/>
                <a:gd name="T81" fmla="*/ 2147483647 h 121"/>
                <a:gd name="T82" fmla="*/ 2147483647 w 156"/>
                <a:gd name="T83" fmla="*/ 2147483647 h 12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56"/>
                <a:gd name="T127" fmla="*/ 0 h 121"/>
                <a:gd name="T128" fmla="*/ 156 w 156"/>
                <a:gd name="T129" fmla="*/ 121 h 12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56" h="121">
                  <a:moveTo>
                    <a:pt x="38" y="85"/>
                  </a:moveTo>
                  <a:lnTo>
                    <a:pt x="23" y="78"/>
                  </a:lnTo>
                  <a:lnTo>
                    <a:pt x="12" y="75"/>
                  </a:lnTo>
                  <a:lnTo>
                    <a:pt x="8" y="75"/>
                  </a:lnTo>
                  <a:lnTo>
                    <a:pt x="2" y="78"/>
                  </a:lnTo>
                  <a:lnTo>
                    <a:pt x="0" y="83"/>
                  </a:lnTo>
                  <a:lnTo>
                    <a:pt x="5" y="89"/>
                  </a:lnTo>
                  <a:lnTo>
                    <a:pt x="15" y="96"/>
                  </a:lnTo>
                  <a:lnTo>
                    <a:pt x="22" y="99"/>
                  </a:lnTo>
                  <a:lnTo>
                    <a:pt x="23" y="112"/>
                  </a:lnTo>
                  <a:lnTo>
                    <a:pt x="26" y="116"/>
                  </a:lnTo>
                  <a:lnTo>
                    <a:pt x="35" y="117"/>
                  </a:lnTo>
                  <a:lnTo>
                    <a:pt x="54" y="114"/>
                  </a:lnTo>
                  <a:lnTo>
                    <a:pt x="68" y="109"/>
                  </a:lnTo>
                  <a:lnTo>
                    <a:pt x="81" y="107"/>
                  </a:lnTo>
                  <a:lnTo>
                    <a:pt x="90" y="107"/>
                  </a:lnTo>
                  <a:lnTo>
                    <a:pt x="103" y="106"/>
                  </a:lnTo>
                  <a:lnTo>
                    <a:pt x="111" y="112"/>
                  </a:lnTo>
                  <a:lnTo>
                    <a:pt x="115" y="115"/>
                  </a:lnTo>
                  <a:lnTo>
                    <a:pt x="127" y="120"/>
                  </a:lnTo>
                  <a:lnTo>
                    <a:pt x="130" y="120"/>
                  </a:lnTo>
                  <a:lnTo>
                    <a:pt x="134" y="120"/>
                  </a:lnTo>
                  <a:lnTo>
                    <a:pt x="139" y="117"/>
                  </a:lnTo>
                  <a:lnTo>
                    <a:pt x="140" y="111"/>
                  </a:lnTo>
                  <a:lnTo>
                    <a:pt x="131" y="105"/>
                  </a:lnTo>
                  <a:lnTo>
                    <a:pt x="129" y="103"/>
                  </a:lnTo>
                  <a:lnTo>
                    <a:pt x="129" y="101"/>
                  </a:lnTo>
                  <a:lnTo>
                    <a:pt x="134" y="98"/>
                  </a:lnTo>
                  <a:lnTo>
                    <a:pt x="143" y="101"/>
                  </a:lnTo>
                  <a:lnTo>
                    <a:pt x="153" y="97"/>
                  </a:lnTo>
                  <a:lnTo>
                    <a:pt x="155" y="96"/>
                  </a:lnTo>
                  <a:lnTo>
                    <a:pt x="150" y="88"/>
                  </a:lnTo>
                  <a:lnTo>
                    <a:pt x="140" y="81"/>
                  </a:lnTo>
                  <a:lnTo>
                    <a:pt x="131" y="80"/>
                  </a:lnTo>
                  <a:lnTo>
                    <a:pt x="125" y="78"/>
                  </a:lnTo>
                  <a:lnTo>
                    <a:pt x="122" y="65"/>
                  </a:lnTo>
                  <a:lnTo>
                    <a:pt x="123" y="56"/>
                  </a:lnTo>
                  <a:lnTo>
                    <a:pt x="121" y="48"/>
                  </a:lnTo>
                  <a:lnTo>
                    <a:pt x="122" y="37"/>
                  </a:lnTo>
                  <a:lnTo>
                    <a:pt x="123" y="28"/>
                  </a:lnTo>
                  <a:lnTo>
                    <a:pt x="116" y="7"/>
                  </a:lnTo>
                  <a:lnTo>
                    <a:pt x="114" y="6"/>
                  </a:lnTo>
                  <a:lnTo>
                    <a:pt x="108" y="8"/>
                  </a:lnTo>
                  <a:lnTo>
                    <a:pt x="107" y="12"/>
                  </a:lnTo>
                  <a:lnTo>
                    <a:pt x="108" y="23"/>
                  </a:lnTo>
                  <a:lnTo>
                    <a:pt x="111" y="32"/>
                  </a:lnTo>
                  <a:lnTo>
                    <a:pt x="107" y="35"/>
                  </a:lnTo>
                  <a:lnTo>
                    <a:pt x="106" y="36"/>
                  </a:lnTo>
                  <a:lnTo>
                    <a:pt x="105" y="34"/>
                  </a:lnTo>
                  <a:lnTo>
                    <a:pt x="104" y="21"/>
                  </a:lnTo>
                  <a:lnTo>
                    <a:pt x="102" y="14"/>
                  </a:lnTo>
                  <a:lnTo>
                    <a:pt x="99" y="10"/>
                  </a:lnTo>
                  <a:lnTo>
                    <a:pt x="92" y="10"/>
                  </a:lnTo>
                  <a:lnTo>
                    <a:pt x="87" y="14"/>
                  </a:lnTo>
                  <a:lnTo>
                    <a:pt x="81" y="30"/>
                  </a:lnTo>
                  <a:lnTo>
                    <a:pt x="77" y="31"/>
                  </a:lnTo>
                  <a:lnTo>
                    <a:pt x="72" y="29"/>
                  </a:lnTo>
                  <a:lnTo>
                    <a:pt x="75" y="19"/>
                  </a:lnTo>
                  <a:lnTo>
                    <a:pt x="72" y="11"/>
                  </a:lnTo>
                  <a:lnTo>
                    <a:pt x="62" y="9"/>
                  </a:lnTo>
                  <a:lnTo>
                    <a:pt x="54" y="2"/>
                  </a:lnTo>
                  <a:lnTo>
                    <a:pt x="53" y="0"/>
                  </a:lnTo>
                  <a:lnTo>
                    <a:pt x="44" y="3"/>
                  </a:lnTo>
                  <a:lnTo>
                    <a:pt x="29" y="20"/>
                  </a:lnTo>
                  <a:lnTo>
                    <a:pt x="21" y="24"/>
                  </a:lnTo>
                  <a:lnTo>
                    <a:pt x="20" y="24"/>
                  </a:lnTo>
                  <a:lnTo>
                    <a:pt x="12" y="28"/>
                  </a:lnTo>
                  <a:lnTo>
                    <a:pt x="15" y="31"/>
                  </a:lnTo>
                  <a:lnTo>
                    <a:pt x="23" y="35"/>
                  </a:lnTo>
                  <a:lnTo>
                    <a:pt x="33" y="39"/>
                  </a:lnTo>
                  <a:lnTo>
                    <a:pt x="34" y="42"/>
                  </a:lnTo>
                  <a:lnTo>
                    <a:pt x="34" y="45"/>
                  </a:lnTo>
                  <a:lnTo>
                    <a:pt x="26" y="47"/>
                  </a:lnTo>
                  <a:lnTo>
                    <a:pt x="15" y="45"/>
                  </a:lnTo>
                  <a:lnTo>
                    <a:pt x="10" y="47"/>
                  </a:lnTo>
                  <a:lnTo>
                    <a:pt x="12" y="52"/>
                  </a:lnTo>
                  <a:lnTo>
                    <a:pt x="27" y="60"/>
                  </a:lnTo>
                  <a:lnTo>
                    <a:pt x="40" y="64"/>
                  </a:lnTo>
                  <a:lnTo>
                    <a:pt x="50" y="69"/>
                  </a:lnTo>
                  <a:lnTo>
                    <a:pt x="54" y="72"/>
                  </a:lnTo>
                  <a:lnTo>
                    <a:pt x="56" y="77"/>
                  </a:lnTo>
                  <a:lnTo>
                    <a:pt x="55" y="83"/>
                  </a:lnTo>
                  <a:lnTo>
                    <a:pt x="50" y="85"/>
                  </a:lnTo>
                  <a:lnTo>
                    <a:pt x="44" y="87"/>
                  </a:lnTo>
                  <a:lnTo>
                    <a:pt x="38" y="85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27" name="Freeform 28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2805114" y="1930401"/>
              <a:ext cx="117475" cy="87313"/>
            </a:xfrm>
            <a:custGeom>
              <a:avLst/>
              <a:gdLst>
                <a:gd name="T0" fmla="*/ 2147483647 w 74"/>
                <a:gd name="T1" fmla="*/ 2147483647 h 55"/>
                <a:gd name="T2" fmla="*/ 2147483647 w 74"/>
                <a:gd name="T3" fmla="*/ 2147483647 h 55"/>
                <a:gd name="T4" fmla="*/ 2147483647 w 74"/>
                <a:gd name="T5" fmla="*/ 2147483647 h 55"/>
                <a:gd name="T6" fmla="*/ 2147483647 w 74"/>
                <a:gd name="T7" fmla="*/ 2147483647 h 55"/>
                <a:gd name="T8" fmla="*/ 2147483647 w 74"/>
                <a:gd name="T9" fmla="*/ 2147483647 h 55"/>
                <a:gd name="T10" fmla="*/ 2147483647 w 74"/>
                <a:gd name="T11" fmla="*/ 2147483647 h 55"/>
                <a:gd name="T12" fmla="*/ 2147483647 w 74"/>
                <a:gd name="T13" fmla="*/ 2147483647 h 55"/>
                <a:gd name="T14" fmla="*/ 2147483647 w 74"/>
                <a:gd name="T15" fmla="*/ 2147483647 h 55"/>
                <a:gd name="T16" fmla="*/ 2147483647 w 74"/>
                <a:gd name="T17" fmla="*/ 2147483647 h 55"/>
                <a:gd name="T18" fmla="*/ 2147483647 w 74"/>
                <a:gd name="T19" fmla="*/ 2147483647 h 55"/>
                <a:gd name="T20" fmla="*/ 2147483647 w 74"/>
                <a:gd name="T21" fmla="*/ 2147483647 h 55"/>
                <a:gd name="T22" fmla="*/ 2147483647 w 74"/>
                <a:gd name="T23" fmla="*/ 2147483647 h 55"/>
                <a:gd name="T24" fmla="*/ 2147483647 w 74"/>
                <a:gd name="T25" fmla="*/ 2147483647 h 55"/>
                <a:gd name="T26" fmla="*/ 2147483647 w 74"/>
                <a:gd name="T27" fmla="*/ 2147483647 h 55"/>
                <a:gd name="T28" fmla="*/ 2147483647 w 74"/>
                <a:gd name="T29" fmla="*/ 0 h 55"/>
                <a:gd name="T30" fmla="*/ 2147483647 w 74"/>
                <a:gd name="T31" fmla="*/ 2147483647 h 55"/>
                <a:gd name="T32" fmla="*/ 2147483647 w 74"/>
                <a:gd name="T33" fmla="*/ 2147483647 h 55"/>
                <a:gd name="T34" fmla="*/ 2147483647 w 74"/>
                <a:gd name="T35" fmla="*/ 2147483647 h 55"/>
                <a:gd name="T36" fmla="*/ 2147483647 w 74"/>
                <a:gd name="T37" fmla="*/ 2147483647 h 55"/>
                <a:gd name="T38" fmla="*/ 2147483647 w 74"/>
                <a:gd name="T39" fmla="*/ 2147483647 h 55"/>
                <a:gd name="T40" fmla="*/ 2147483647 w 74"/>
                <a:gd name="T41" fmla="*/ 2147483647 h 55"/>
                <a:gd name="T42" fmla="*/ 2147483647 w 74"/>
                <a:gd name="T43" fmla="*/ 2147483647 h 55"/>
                <a:gd name="T44" fmla="*/ 2147483647 w 74"/>
                <a:gd name="T45" fmla="*/ 2147483647 h 55"/>
                <a:gd name="T46" fmla="*/ 2147483647 w 74"/>
                <a:gd name="T47" fmla="*/ 2147483647 h 55"/>
                <a:gd name="T48" fmla="*/ 2147483647 w 74"/>
                <a:gd name="T49" fmla="*/ 2147483647 h 55"/>
                <a:gd name="T50" fmla="*/ 0 w 74"/>
                <a:gd name="T51" fmla="*/ 2147483647 h 55"/>
                <a:gd name="T52" fmla="*/ 2147483647 w 74"/>
                <a:gd name="T53" fmla="*/ 2147483647 h 55"/>
                <a:gd name="T54" fmla="*/ 2147483647 w 74"/>
                <a:gd name="T55" fmla="*/ 2147483647 h 55"/>
                <a:gd name="T56" fmla="*/ 2147483647 w 74"/>
                <a:gd name="T57" fmla="*/ 2147483647 h 55"/>
                <a:gd name="T58" fmla="*/ 2147483647 w 74"/>
                <a:gd name="T59" fmla="*/ 2147483647 h 55"/>
                <a:gd name="T60" fmla="*/ 2147483647 w 74"/>
                <a:gd name="T61" fmla="*/ 2147483647 h 55"/>
                <a:gd name="T62" fmla="*/ 2147483647 w 74"/>
                <a:gd name="T63" fmla="*/ 2147483647 h 55"/>
                <a:gd name="T64" fmla="*/ 2147483647 w 74"/>
                <a:gd name="T65" fmla="*/ 2147483647 h 55"/>
                <a:gd name="T66" fmla="*/ 2147483647 w 74"/>
                <a:gd name="T67" fmla="*/ 2147483647 h 5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4"/>
                <a:gd name="T103" fmla="*/ 0 h 55"/>
                <a:gd name="T104" fmla="*/ 74 w 74"/>
                <a:gd name="T105" fmla="*/ 55 h 5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4" h="55">
                  <a:moveTo>
                    <a:pt x="33" y="54"/>
                  </a:moveTo>
                  <a:lnTo>
                    <a:pt x="42" y="48"/>
                  </a:lnTo>
                  <a:lnTo>
                    <a:pt x="44" y="44"/>
                  </a:lnTo>
                  <a:lnTo>
                    <a:pt x="50" y="45"/>
                  </a:lnTo>
                  <a:lnTo>
                    <a:pt x="58" y="51"/>
                  </a:lnTo>
                  <a:lnTo>
                    <a:pt x="59" y="53"/>
                  </a:lnTo>
                  <a:lnTo>
                    <a:pt x="66" y="52"/>
                  </a:lnTo>
                  <a:lnTo>
                    <a:pt x="70" y="50"/>
                  </a:lnTo>
                  <a:lnTo>
                    <a:pt x="73" y="41"/>
                  </a:lnTo>
                  <a:lnTo>
                    <a:pt x="60" y="27"/>
                  </a:lnTo>
                  <a:lnTo>
                    <a:pt x="52" y="20"/>
                  </a:lnTo>
                  <a:lnTo>
                    <a:pt x="54" y="14"/>
                  </a:lnTo>
                  <a:lnTo>
                    <a:pt x="58" y="7"/>
                  </a:lnTo>
                  <a:lnTo>
                    <a:pt x="54" y="1"/>
                  </a:lnTo>
                  <a:lnTo>
                    <a:pt x="44" y="0"/>
                  </a:lnTo>
                  <a:lnTo>
                    <a:pt x="41" y="8"/>
                  </a:lnTo>
                  <a:lnTo>
                    <a:pt x="43" y="11"/>
                  </a:lnTo>
                  <a:lnTo>
                    <a:pt x="41" y="14"/>
                  </a:lnTo>
                  <a:lnTo>
                    <a:pt x="43" y="26"/>
                  </a:lnTo>
                  <a:lnTo>
                    <a:pt x="42" y="30"/>
                  </a:lnTo>
                  <a:lnTo>
                    <a:pt x="35" y="28"/>
                  </a:lnTo>
                  <a:lnTo>
                    <a:pt x="29" y="20"/>
                  </a:lnTo>
                  <a:lnTo>
                    <a:pt x="19" y="16"/>
                  </a:lnTo>
                  <a:lnTo>
                    <a:pt x="7" y="14"/>
                  </a:lnTo>
                  <a:lnTo>
                    <a:pt x="4" y="23"/>
                  </a:lnTo>
                  <a:lnTo>
                    <a:pt x="0" y="32"/>
                  </a:lnTo>
                  <a:lnTo>
                    <a:pt x="7" y="37"/>
                  </a:lnTo>
                  <a:lnTo>
                    <a:pt x="15" y="34"/>
                  </a:lnTo>
                  <a:lnTo>
                    <a:pt x="19" y="33"/>
                  </a:lnTo>
                  <a:lnTo>
                    <a:pt x="22" y="36"/>
                  </a:lnTo>
                  <a:lnTo>
                    <a:pt x="23" y="42"/>
                  </a:lnTo>
                  <a:lnTo>
                    <a:pt x="24" y="50"/>
                  </a:lnTo>
                  <a:lnTo>
                    <a:pt x="28" y="53"/>
                  </a:lnTo>
                  <a:lnTo>
                    <a:pt x="33" y="54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28" name="Freeform 29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028951" y="2041526"/>
              <a:ext cx="60325" cy="47625"/>
            </a:xfrm>
            <a:custGeom>
              <a:avLst/>
              <a:gdLst>
                <a:gd name="T0" fmla="*/ 2147483647 w 38"/>
                <a:gd name="T1" fmla="*/ 2147483647 h 30"/>
                <a:gd name="T2" fmla="*/ 0 w 38"/>
                <a:gd name="T3" fmla="*/ 2147483647 h 30"/>
                <a:gd name="T4" fmla="*/ 2147483647 w 38"/>
                <a:gd name="T5" fmla="*/ 2147483647 h 30"/>
                <a:gd name="T6" fmla="*/ 2147483647 w 38"/>
                <a:gd name="T7" fmla="*/ 2147483647 h 30"/>
                <a:gd name="T8" fmla="*/ 2147483647 w 38"/>
                <a:gd name="T9" fmla="*/ 2147483647 h 30"/>
                <a:gd name="T10" fmla="*/ 2147483647 w 38"/>
                <a:gd name="T11" fmla="*/ 2147483647 h 30"/>
                <a:gd name="T12" fmla="*/ 2147483647 w 38"/>
                <a:gd name="T13" fmla="*/ 2147483647 h 30"/>
                <a:gd name="T14" fmla="*/ 2147483647 w 38"/>
                <a:gd name="T15" fmla="*/ 2147483647 h 30"/>
                <a:gd name="T16" fmla="*/ 2147483647 w 38"/>
                <a:gd name="T17" fmla="*/ 2147483647 h 30"/>
                <a:gd name="T18" fmla="*/ 2147483647 w 38"/>
                <a:gd name="T19" fmla="*/ 2147483647 h 30"/>
                <a:gd name="T20" fmla="*/ 2147483647 w 38"/>
                <a:gd name="T21" fmla="*/ 2147483647 h 30"/>
                <a:gd name="T22" fmla="*/ 2147483647 w 38"/>
                <a:gd name="T23" fmla="*/ 2147483647 h 30"/>
                <a:gd name="T24" fmla="*/ 2147483647 w 38"/>
                <a:gd name="T25" fmla="*/ 0 h 30"/>
                <a:gd name="T26" fmla="*/ 2147483647 w 38"/>
                <a:gd name="T27" fmla="*/ 2147483647 h 30"/>
                <a:gd name="T28" fmla="*/ 2147483647 w 38"/>
                <a:gd name="T29" fmla="*/ 2147483647 h 3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8"/>
                <a:gd name="T46" fmla="*/ 0 h 30"/>
                <a:gd name="T47" fmla="*/ 38 w 38"/>
                <a:gd name="T48" fmla="*/ 30 h 3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8" h="30">
                  <a:moveTo>
                    <a:pt x="4" y="10"/>
                  </a:moveTo>
                  <a:lnTo>
                    <a:pt x="0" y="24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22" y="25"/>
                  </a:lnTo>
                  <a:lnTo>
                    <a:pt x="29" y="20"/>
                  </a:lnTo>
                  <a:lnTo>
                    <a:pt x="34" y="17"/>
                  </a:lnTo>
                  <a:lnTo>
                    <a:pt x="36" y="12"/>
                  </a:lnTo>
                  <a:lnTo>
                    <a:pt x="37" y="11"/>
                  </a:lnTo>
                  <a:lnTo>
                    <a:pt x="35" y="6"/>
                  </a:lnTo>
                  <a:lnTo>
                    <a:pt x="32" y="4"/>
                  </a:lnTo>
                  <a:lnTo>
                    <a:pt x="20" y="3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4" y="1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29" name="Freeform 30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092451" y="1666875"/>
              <a:ext cx="180975" cy="255588"/>
            </a:xfrm>
            <a:custGeom>
              <a:avLst/>
              <a:gdLst>
                <a:gd name="T0" fmla="*/ 2147483647 w 114"/>
                <a:gd name="T1" fmla="*/ 2147483647 h 161"/>
                <a:gd name="T2" fmla="*/ 2147483647 w 114"/>
                <a:gd name="T3" fmla="*/ 2147483647 h 161"/>
                <a:gd name="T4" fmla="*/ 2147483647 w 114"/>
                <a:gd name="T5" fmla="*/ 2147483647 h 161"/>
                <a:gd name="T6" fmla="*/ 2147483647 w 114"/>
                <a:gd name="T7" fmla="*/ 2147483647 h 161"/>
                <a:gd name="T8" fmla="*/ 0 w 114"/>
                <a:gd name="T9" fmla="*/ 2147483647 h 161"/>
                <a:gd name="T10" fmla="*/ 2147483647 w 114"/>
                <a:gd name="T11" fmla="*/ 2147483647 h 161"/>
                <a:gd name="T12" fmla="*/ 2147483647 w 114"/>
                <a:gd name="T13" fmla="*/ 2147483647 h 161"/>
                <a:gd name="T14" fmla="*/ 2147483647 w 114"/>
                <a:gd name="T15" fmla="*/ 2147483647 h 161"/>
                <a:gd name="T16" fmla="*/ 2147483647 w 114"/>
                <a:gd name="T17" fmla="*/ 2147483647 h 161"/>
                <a:gd name="T18" fmla="*/ 2147483647 w 114"/>
                <a:gd name="T19" fmla="*/ 2147483647 h 161"/>
                <a:gd name="T20" fmla="*/ 2147483647 w 114"/>
                <a:gd name="T21" fmla="*/ 2147483647 h 161"/>
                <a:gd name="T22" fmla="*/ 2147483647 w 114"/>
                <a:gd name="T23" fmla="*/ 2147483647 h 161"/>
                <a:gd name="T24" fmla="*/ 2147483647 w 114"/>
                <a:gd name="T25" fmla="*/ 2147483647 h 161"/>
                <a:gd name="T26" fmla="*/ 2147483647 w 114"/>
                <a:gd name="T27" fmla="*/ 2147483647 h 161"/>
                <a:gd name="T28" fmla="*/ 2147483647 w 114"/>
                <a:gd name="T29" fmla="*/ 2147483647 h 161"/>
                <a:gd name="T30" fmla="*/ 2147483647 w 114"/>
                <a:gd name="T31" fmla="*/ 2147483647 h 161"/>
                <a:gd name="T32" fmla="*/ 2147483647 w 114"/>
                <a:gd name="T33" fmla="*/ 2147483647 h 161"/>
                <a:gd name="T34" fmla="*/ 2147483647 w 114"/>
                <a:gd name="T35" fmla="*/ 2147483647 h 161"/>
                <a:gd name="T36" fmla="*/ 2147483647 w 114"/>
                <a:gd name="T37" fmla="*/ 2147483647 h 161"/>
                <a:gd name="T38" fmla="*/ 2147483647 w 114"/>
                <a:gd name="T39" fmla="*/ 2147483647 h 161"/>
                <a:gd name="T40" fmla="*/ 2147483647 w 114"/>
                <a:gd name="T41" fmla="*/ 2147483647 h 161"/>
                <a:gd name="T42" fmla="*/ 2147483647 w 114"/>
                <a:gd name="T43" fmla="*/ 2147483647 h 161"/>
                <a:gd name="T44" fmla="*/ 2147483647 w 114"/>
                <a:gd name="T45" fmla="*/ 2147483647 h 161"/>
                <a:gd name="T46" fmla="*/ 2147483647 w 114"/>
                <a:gd name="T47" fmla="*/ 2147483647 h 161"/>
                <a:gd name="T48" fmla="*/ 2147483647 w 114"/>
                <a:gd name="T49" fmla="*/ 2147483647 h 161"/>
                <a:gd name="T50" fmla="*/ 2147483647 w 114"/>
                <a:gd name="T51" fmla="*/ 2147483647 h 161"/>
                <a:gd name="T52" fmla="*/ 2147483647 w 114"/>
                <a:gd name="T53" fmla="*/ 2147483647 h 161"/>
                <a:gd name="T54" fmla="*/ 2147483647 w 114"/>
                <a:gd name="T55" fmla="*/ 2147483647 h 161"/>
                <a:gd name="T56" fmla="*/ 2147483647 w 114"/>
                <a:gd name="T57" fmla="*/ 2147483647 h 161"/>
                <a:gd name="T58" fmla="*/ 2147483647 w 114"/>
                <a:gd name="T59" fmla="*/ 2147483647 h 161"/>
                <a:gd name="T60" fmla="*/ 2147483647 w 114"/>
                <a:gd name="T61" fmla="*/ 2147483647 h 161"/>
                <a:gd name="T62" fmla="*/ 2147483647 w 114"/>
                <a:gd name="T63" fmla="*/ 2147483647 h 161"/>
                <a:gd name="T64" fmla="*/ 2147483647 w 114"/>
                <a:gd name="T65" fmla="*/ 2147483647 h 161"/>
                <a:gd name="T66" fmla="*/ 2147483647 w 114"/>
                <a:gd name="T67" fmla="*/ 2147483647 h 161"/>
                <a:gd name="T68" fmla="*/ 2147483647 w 114"/>
                <a:gd name="T69" fmla="*/ 2147483647 h 161"/>
                <a:gd name="T70" fmla="*/ 2147483647 w 114"/>
                <a:gd name="T71" fmla="*/ 2147483647 h 161"/>
                <a:gd name="T72" fmla="*/ 2147483647 w 114"/>
                <a:gd name="T73" fmla="*/ 2147483647 h 161"/>
                <a:gd name="T74" fmla="*/ 2147483647 w 114"/>
                <a:gd name="T75" fmla="*/ 2147483647 h 161"/>
                <a:gd name="T76" fmla="*/ 2147483647 w 114"/>
                <a:gd name="T77" fmla="*/ 2147483647 h 161"/>
                <a:gd name="T78" fmla="*/ 2147483647 w 114"/>
                <a:gd name="T79" fmla="*/ 2147483647 h 161"/>
                <a:gd name="T80" fmla="*/ 2147483647 w 114"/>
                <a:gd name="T81" fmla="*/ 2147483647 h 161"/>
                <a:gd name="T82" fmla="*/ 2147483647 w 114"/>
                <a:gd name="T83" fmla="*/ 2147483647 h 161"/>
                <a:gd name="T84" fmla="*/ 2147483647 w 114"/>
                <a:gd name="T85" fmla="*/ 2147483647 h 161"/>
                <a:gd name="T86" fmla="*/ 2147483647 w 114"/>
                <a:gd name="T87" fmla="*/ 2147483647 h 161"/>
                <a:gd name="T88" fmla="*/ 2147483647 w 114"/>
                <a:gd name="T89" fmla="*/ 2147483647 h 16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14"/>
                <a:gd name="T136" fmla="*/ 0 h 161"/>
                <a:gd name="T137" fmla="*/ 114 w 114"/>
                <a:gd name="T138" fmla="*/ 161 h 16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14" h="161">
                  <a:moveTo>
                    <a:pt x="61" y="7"/>
                  </a:moveTo>
                  <a:lnTo>
                    <a:pt x="55" y="13"/>
                  </a:lnTo>
                  <a:lnTo>
                    <a:pt x="47" y="20"/>
                  </a:lnTo>
                  <a:lnTo>
                    <a:pt x="42" y="30"/>
                  </a:lnTo>
                  <a:lnTo>
                    <a:pt x="36" y="33"/>
                  </a:lnTo>
                  <a:lnTo>
                    <a:pt x="28" y="33"/>
                  </a:lnTo>
                  <a:lnTo>
                    <a:pt x="22" y="29"/>
                  </a:lnTo>
                  <a:lnTo>
                    <a:pt x="13" y="28"/>
                  </a:lnTo>
                  <a:lnTo>
                    <a:pt x="4" y="31"/>
                  </a:lnTo>
                  <a:lnTo>
                    <a:pt x="0" y="40"/>
                  </a:lnTo>
                  <a:lnTo>
                    <a:pt x="1" y="49"/>
                  </a:lnTo>
                  <a:lnTo>
                    <a:pt x="6" y="53"/>
                  </a:lnTo>
                  <a:lnTo>
                    <a:pt x="11" y="57"/>
                  </a:lnTo>
                  <a:lnTo>
                    <a:pt x="19" y="55"/>
                  </a:lnTo>
                  <a:lnTo>
                    <a:pt x="28" y="51"/>
                  </a:lnTo>
                  <a:lnTo>
                    <a:pt x="41" y="47"/>
                  </a:lnTo>
                  <a:lnTo>
                    <a:pt x="46" y="49"/>
                  </a:lnTo>
                  <a:lnTo>
                    <a:pt x="49" y="49"/>
                  </a:lnTo>
                  <a:lnTo>
                    <a:pt x="57" y="51"/>
                  </a:lnTo>
                  <a:lnTo>
                    <a:pt x="65" y="44"/>
                  </a:lnTo>
                  <a:lnTo>
                    <a:pt x="70" y="42"/>
                  </a:lnTo>
                  <a:lnTo>
                    <a:pt x="72" y="42"/>
                  </a:lnTo>
                  <a:lnTo>
                    <a:pt x="74" y="46"/>
                  </a:lnTo>
                  <a:lnTo>
                    <a:pt x="75" y="49"/>
                  </a:lnTo>
                  <a:lnTo>
                    <a:pt x="76" y="53"/>
                  </a:lnTo>
                  <a:lnTo>
                    <a:pt x="73" y="57"/>
                  </a:lnTo>
                  <a:lnTo>
                    <a:pt x="69" y="65"/>
                  </a:lnTo>
                  <a:lnTo>
                    <a:pt x="61" y="67"/>
                  </a:lnTo>
                  <a:lnTo>
                    <a:pt x="52" y="67"/>
                  </a:lnTo>
                  <a:lnTo>
                    <a:pt x="47" y="76"/>
                  </a:lnTo>
                  <a:lnTo>
                    <a:pt x="52" y="93"/>
                  </a:lnTo>
                  <a:lnTo>
                    <a:pt x="48" y="93"/>
                  </a:lnTo>
                  <a:lnTo>
                    <a:pt x="40" y="88"/>
                  </a:lnTo>
                  <a:lnTo>
                    <a:pt x="36" y="83"/>
                  </a:lnTo>
                  <a:lnTo>
                    <a:pt x="30" y="76"/>
                  </a:lnTo>
                  <a:lnTo>
                    <a:pt x="27" y="76"/>
                  </a:lnTo>
                  <a:lnTo>
                    <a:pt x="24" y="83"/>
                  </a:lnTo>
                  <a:lnTo>
                    <a:pt x="27" y="103"/>
                  </a:lnTo>
                  <a:lnTo>
                    <a:pt x="35" y="111"/>
                  </a:lnTo>
                  <a:lnTo>
                    <a:pt x="40" y="117"/>
                  </a:lnTo>
                  <a:lnTo>
                    <a:pt x="33" y="120"/>
                  </a:lnTo>
                  <a:lnTo>
                    <a:pt x="24" y="120"/>
                  </a:lnTo>
                  <a:lnTo>
                    <a:pt x="19" y="125"/>
                  </a:lnTo>
                  <a:lnTo>
                    <a:pt x="16" y="130"/>
                  </a:lnTo>
                  <a:lnTo>
                    <a:pt x="17" y="138"/>
                  </a:lnTo>
                  <a:lnTo>
                    <a:pt x="21" y="142"/>
                  </a:lnTo>
                  <a:lnTo>
                    <a:pt x="26" y="143"/>
                  </a:lnTo>
                  <a:lnTo>
                    <a:pt x="33" y="142"/>
                  </a:lnTo>
                  <a:lnTo>
                    <a:pt x="38" y="139"/>
                  </a:lnTo>
                  <a:lnTo>
                    <a:pt x="38" y="151"/>
                  </a:lnTo>
                  <a:lnTo>
                    <a:pt x="42" y="157"/>
                  </a:lnTo>
                  <a:lnTo>
                    <a:pt x="53" y="156"/>
                  </a:lnTo>
                  <a:lnTo>
                    <a:pt x="65" y="160"/>
                  </a:lnTo>
                  <a:lnTo>
                    <a:pt x="71" y="160"/>
                  </a:lnTo>
                  <a:lnTo>
                    <a:pt x="74" y="156"/>
                  </a:lnTo>
                  <a:lnTo>
                    <a:pt x="74" y="148"/>
                  </a:lnTo>
                  <a:lnTo>
                    <a:pt x="71" y="147"/>
                  </a:lnTo>
                  <a:lnTo>
                    <a:pt x="62" y="142"/>
                  </a:lnTo>
                  <a:lnTo>
                    <a:pt x="63" y="138"/>
                  </a:lnTo>
                  <a:lnTo>
                    <a:pt x="78" y="132"/>
                  </a:lnTo>
                  <a:lnTo>
                    <a:pt x="81" y="128"/>
                  </a:lnTo>
                  <a:lnTo>
                    <a:pt x="85" y="115"/>
                  </a:lnTo>
                  <a:lnTo>
                    <a:pt x="86" y="112"/>
                  </a:lnTo>
                  <a:lnTo>
                    <a:pt x="85" y="108"/>
                  </a:lnTo>
                  <a:lnTo>
                    <a:pt x="80" y="98"/>
                  </a:lnTo>
                  <a:lnTo>
                    <a:pt x="72" y="96"/>
                  </a:lnTo>
                  <a:lnTo>
                    <a:pt x="75" y="89"/>
                  </a:lnTo>
                  <a:lnTo>
                    <a:pt x="90" y="81"/>
                  </a:lnTo>
                  <a:lnTo>
                    <a:pt x="92" y="78"/>
                  </a:lnTo>
                  <a:lnTo>
                    <a:pt x="93" y="74"/>
                  </a:lnTo>
                  <a:lnTo>
                    <a:pt x="97" y="71"/>
                  </a:lnTo>
                  <a:lnTo>
                    <a:pt x="100" y="65"/>
                  </a:lnTo>
                  <a:lnTo>
                    <a:pt x="98" y="56"/>
                  </a:lnTo>
                  <a:lnTo>
                    <a:pt x="99" y="48"/>
                  </a:lnTo>
                  <a:lnTo>
                    <a:pt x="108" y="37"/>
                  </a:lnTo>
                  <a:lnTo>
                    <a:pt x="108" y="36"/>
                  </a:lnTo>
                  <a:lnTo>
                    <a:pt x="109" y="25"/>
                  </a:lnTo>
                  <a:lnTo>
                    <a:pt x="109" y="24"/>
                  </a:lnTo>
                  <a:lnTo>
                    <a:pt x="107" y="23"/>
                  </a:lnTo>
                  <a:lnTo>
                    <a:pt x="99" y="24"/>
                  </a:lnTo>
                  <a:lnTo>
                    <a:pt x="96" y="22"/>
                  </a:lnTo>
                  <a:lnTo>
                    <a:pt x="95" y="20"/>
                  </a:lnTo>
                  <a:lnTo>
                    <a:pt x="96" y="19"/>
                  </a:lnTo>
                  <a:lnTo>
                    <a:pt x="111" y="13"/>
                  </a:lnTo>
                  <a:lnTo>
                    <a:pt x="113" y="5"/>
                  </a:lnTo>
                  <a:lnTo>
                    <a:pt x="107" y="1"/>
                  </a:lnTo>
                  <a:lnTo>
                    <a:pt x="96" y="0"/>
                  </a:lnTo>
                  <a:lnTo>
                    <a:pt x="78" y="7"/>
                  </a:lnTo>
                  <a:lnTo>
                    <a:pt x="71" y="8"/>
                  </a:lnTo>
                  <a:lnTo>
                    <a:pt x="66" y="1"/>
                  </a:lnTo>
                  <a:lnTo>
                    <a:pt x="61" y="7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30" name="Freeform 31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646488" y="2008188"/>
              <a:ext cx="44450" cy="42862"/>
            </a:xfrm>
            <a:custGeom>
              <a:avLst/>
              <a:gdLst>
                <a:gd name="T0" fmla="*/ 2147483647 w 28"/>
                <a:gd name="T1" fmla="*/ 0 h 27"/>
                <a:gd name="T2" fmla="*/ 2147483647 w 28"/>
                <a:gd name="T3" fmla="*/ 0 h 27"/>
                <a:gd name="T4" fmla="*/ 2147483647 w 28"/>
                <a:gd name="T5" fmla="*/ 2147483647 h 27"/>
                <a:gd name="T6" fmla="*/ 2147483647 w 28"/>
                <a:gd name="T7" fmla="*/ 2147483647 h 27"/>
                <a:gd name="T8" fmla="*/ 2147483647 w 28"/>
                <a:gd name="T9" fmla="*/ 2147483647 h 27"/>
                <a:gd name="T10" fmla="*/ 2147483647 w 28"/>
                <a:gd name="T11" fmla="*/ 2147483647 h 27"/>
                <a:gd name="T12" fmla="*/ 2147483647 w 28"/>
                <a:gd name="T13" fmla="*/ 2147483647 h 27"/>
                <a:gd name="T14" fmla="*/ 2147483647 w 28"/>
                <a:gd name="T15" fmla="*/ 2147483647 h 27"/>
                <a:gd name="T16" fmla="*/ 2147483647 w 28"/>
                <a:gd name="T17" fmla="*/ 2147483647 h 27"/>
                <a:gd name="T18" fmla="*/ 2147483647 w 28"/>
                <a:gd name="T19" fmla="*/ 2147483647 h 27"/>
                <a:gd name="T20" fmla="*/ 0 w 28"/>
                <a:gd name="T21" fmla="*/ 2147483647 h 27"/>
                <a:gd name="T22" fmla="*/ 2147483647 w 28"/>
                <a:gd name="T23" fmla="*/ 2147483647 h 27"/>
                <a:gd name="T24" fmla="*/ 2147483647 w 28"/>
                <a:gd name="T25" fmla="*/ 2147483647 h 27"/>
                <a:gd name="T26" fmla="*/ 2147483647 w 28"/>
                <a:gd name="T27" fmla="*/ 0 h 2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8"/>
                <a:gd name="T43" fmla="*/ 0 h 27"/>
                <a:gd name="T44" fmla="*/ 28 w 28"/>
                <a:gd name="T45" fmla="*/ 27 h 2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8" h="27">
                  <a:moveTo>
                    <a:pt x="6" y="0"/>
                  </a:moveTo>
                  <a:lnTo>
                    <a:pt x="15" y="0"/>
                  </a:lnTo>
                  <a:lnTo>
                    <a:pt x="24" y="4"/>
                  </a:lnTo>
                  <a:lnTo>
                    <a:pt x="27" y="11"/>
                  </a:lnTo>
                  <a:lnTo>
                    <a:pt x="26" y="21"/>
                  </a:lnTo>
                  <a:lnTo>
                    <a:pt x="23" y="26"/>
                  </a:lnTo>
                  <a:lnTo>
                    <a:pt x="20" y="25"/>
                  </a:lnTo>
                  <a:lnTo>
                    <a:pt x="17" y="22"/>
                  </a:lnTo>
                  <a:lnTo>
                    <a:pt x="12" y="19"/>
                  </a:lnTo>
                  <a:lnTo>
                    <a:pt x="3" y="22"/>
                  </a:lnTo>
                  <a:lnTo>
                    <a:pt x="0" y="19"/>
                  </a:lnTo>
                  <a:lnTo>
                    <a:pt x="2" y="8"/>
                  </a:lnTo>
                  <a:lnTo>
                    <a:pt x="4" y="3"/>
                  </a:lnTo>
                  <a:lnTo>
                    <a:pt x="6" y="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31" name="Freeform 32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103563" y="2033588"/>
              <a:ext cx="501650" cy="366712"/>
            </a:xfrm>
            <a:custGeom>
              <a:avLst/>
              <a:gdLst>
                <a:gd name="T0" fmla="*/ 2147483647 w 316"/>
                <a:gd name="T1" fmla="*/ 2147483647 h 231"/>
                <a:gd name="T2" fmla="*/ 2147483647 w 316"/>
                <a:gd name="T3" fmla="*/ 2147483647 h 231"/>
                <a:gd name="T4" fmla="*/ 2147483647 w 316"/>
                <a:gd name="T5" fmla="*/ 2147483647 h 231"/>
                <a:gd name="T6" fmla="*/ 2147483647 w 316"/>
                <a:gd name="T7" fmla="*/ 2147483647 h 231"/>
                <a:gd name="T8" fmla="*/ 2147483647 w 316"/>
                <a:gd name="T9" fmla="*/ 2147483647 h 231"/>
                <a:gd name="T10" fmla="*/ 2147483647 w 316"/>
                <a:gd name="T11" fmla="*/ 2147483647 h 231"/>
                <a:gd name="T12" fmla="*/ 2147483647 w 316"/>
                <a:gd name="T13" fmla="*/ 2147483647 h 231"/>
                <a:gd name="T14" fmla="*/ 2147483647 w 316"/>
                <a:gd name="T15" fmla="*/ 2147483647 h 231"/>
                <a:gd name="T16" fmla="*/ 2147483647 w 316"/>
                <a:gd name="T17" fmla="*/ 2147483647 h 231"/>
                <a:gd name="T18" fmla="*/ 2147483647 w 316"/>
                <a:gd name="T19" fmla="*/ 2147483647 h 231"/>
                <a:gd name="T20" fmla="*/ 2147483647 w 316"/>
                <a:gd name="T21" fmla="*/ 2147483647 h 231"/>
                <a:gd name="T22" fmla="*/ 2147483647 w 316"/>
                <a:gd name="T23" fmla="*/ 2147483647 h 231"/>
                <a:gd name="T24" fmla="*/ 2147483647 w 316"/>
                <a:gd name="T25" fmla="*/ 2147483647 h 231"/>
                <a:gd name="T26" fmla="*/ 2147483647 w 316"/>
                <a:gd name="T27" fmla="*/ 2147483647 h 231"/>
                <a:gd name="T28" fmla="*/ 2147483647 w 316"/>
                <a:gd name="T29" fmla="*/ 2147483647 h 231"/>
                <a:gd name="T30" fmla="*/ 2147483647 w 316"/>
                <a:gd name="T31" fmla="*/ 0 h 231"/>
                <a:gd name="T32" fmla="*/ 2147483647 w 316"/>
                <a:gd name="T33" fmla="*/ 2147483647 h 231"/>
                <a:gd name="T34" fmla="*/ 2147483647 w 316"/>
                <a:gd name="T35" fmla="*/ 2147483647 h 231"/>
                <a:gd name="T36" fmla="*/ 2147483647 w 316"/>
                <a:gd name="T37" fmla="*/ 2147483647 h 231"/>
                <a:gd name="T38" fmla="*/ 2147483647 w 316"/>
                <a:gd name="T39" fmla="*/ 2147483647 h 231"/>
                <a:gd name="T40" fmla="*/ 2147483647 w 316"/>
                <a:gd name="T41" fmla="*/ 2147483647 h 231"/>
                <a:gd name="T42" fmla="*/ 2147483647 w 316"/>
                <a:gd name="T43" fmla="*/ 2147483647 h 231"/>
                <a:gd name="T44" fmla="*/ 2147483647 w 316"/>
                <a:gd name="T45" fmla="*/ 2147483647 h 231"/>
                <a:gd name="T46" fmla="*/ 2147483647 w 316"/>
                <a:gd name="T47" fmla="*/ 2147483647 h 231"/>
                <a:gd name="T48" fmla="*/ 2147483647 w 316"/>
                <a:gd name="T49" fmla="*/ 2147483647 h 231"/>
                <a:gd name="T50" fmla="*/ 2147483647 w 316"/>
                <a:gd name="T51" fmla="*/ 2147483647 h 231"/>
                <a:gd name="T52" fmla="*/ 2147483647 w 316"/>
                <a:gd name="T53" fmla="*/ 2147483647 h 231"/>
                <a:gd name="T54" fmla="*/ 2147483647 w 316"/>
                <a:gd name="T55" fmla="*/ 2147483647 h 231"/>
                <a:gd name="T56" fmla="*/ 2147483647 w 316"/>
                <a:gd name="T57" fmla="*/ 2147483647 h 231"/>
                <a:gd name="T58" fmla="*/ 2147483647 w 316"/>
                <a:gd name="T59" fmla="*/ 2147483647 h 231"/>
                <a:gd name="T60" fmla="*/ 2147483647 w 316"/>
                <a:gd name="T61" fmla="*/ 2147483647 h 231"/>
                <a:gd name="T62" fmla="*/ 2147483647 w 316"/>
                <a:gd name="T63" fmla="*/ 2147483647 h 231"/>
                <a:gd name="T64" fmla="*/ 2147483647 w 316"/>
                <a:gd name="T65" fmla="*/ 2147483647 h 231"/>
                <a:gd name="T66" fmla="*/ 2147483647 w 316"/>
                <a:gd name="T67" fmla="*/ 2147483647 h 231"/>
                <a:gd name="T68" fmla="*/ 2147483647 w 316"/>
                <a:gd name="T69" fmla="*/ 2147483647 h 231"/>
                <a:gd name="T70" fmla="*/ 2147483647 w 316"/>
                <a:gd name="T71" fmla="*/ 2147483647 h 231"/>
                <a:gd name="T72" fmla="*/ 2147483647 w 316"/>
                <a:gd name="T73" fmla="*/ 2147483647 h 231"/>
                <a:gd name="T74" fmla="*/ 2147483647 w 316"/>
                <a:gd name="T75" fmla="*/ 2147483647 h 231"/>
                <a:gd name="T76" fmla="*/ 2147483647 w 316"/>
                <a:gd name="T77" fmla="*/ 2147483647 h 231"/>
                <a:gd name="T78" fmla="*/ 2147483647 w 316"/>
                <a:gd name="T79" fmla="*/ 2147483647 h 231"/>
                <a:gd name="T80" fmla="*/ 2147483647 w 316"/>
                <a:gd name="T81" fmla="*/ 2147483647 h 231"/>
                <a:gd name="T82" fmla="*/ 2147483647 w 316"/>
                <a:gd name="T83" fmla="*/ 2147483647 h 231"/>
                <a:gd name="T84" fmla="*/ 2147483647 w 316"/>
                <a:gd name="T85" fmla="*/ 2147483647 h 231"/>
                <a:gd name="T86" fmla="*/ 2147483647 w 316"/>
                <a:gd name="T87" fmla="*/ 2147483647 h 231"/>
                <a:gd name="T88" fmla="*/ 2147483647 w 316"/>
                <a:gd name="T89" fmla="*/ 2147483647 h 23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16"/>
                <a:gd name="T136" fmla="*/ 0 h 231"/>
                <a:gd name="T137" fmla="*/ 316 w 316"/>
                <a:gd name="T138" fmla="*/ 231 h 23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16" h="231">
                  <a:moveTo>
                    <a:pt x="293" y="230"/>
                  </a:moveTo>
                  <a:lnTo>
                    <a:pt x="284" y="228"/>
                  </a:lnTo>
                  <a:lnTo>
                    <a:pt x="275" y="229"/>
                  </a:lnTo>
                  <a:lnTo>
                    <a:pt x="266" y="222"/>
                  </a:lnTo>
                  <a:lnTo>
                    <a:pt x="263" y="220"/>
                  </a:lnTo>
                  <a:lnTo>
                    <a:pt x="258" y="220"/>
                  </a:lnTo>
                  <a:lnTo>
                    <a:pt x="245" y="219"/>
                  </a:lnTo>
                  <a:lnTo>
                    <a:pt x="243" y="219"/>
                  </a:lnTo>
                  <a:lnTo>
                    <a:pt x="238" y="211"/>
                  </a:lnTo>
                  <a:lnTo>
                    <a:pt x="232" y="200"/>
                  </a:lnTo>
                  <a:lnTo>
                    <a:pt x="219" y="198"/>
                  </a:lnTo>
                  <a:lnTo>
                    <a:pt x="208" y="196"/>
                  </a:lnTo>
                  <a:lnTo>
                    <a:pt x="195" y="190"/>
                  </a:lnTo>
                  <a:lnTo>
                    <a:pt x="192" y="180"/>
                  </a:lnTo>
                  <a:lnTo>
                    <a:pt x="193" y="177"/>
                  </a:lnTo>
                  <a:lnTo>
                    <a:pt x="190" y="168"/>
                  </a:lnTo>
                  <a:lnTo>
                    <a:pt x="195" y="158"/>
                  </a:lnTo>
                  <a:lnTo>
                    <a:pt x="202" y="149"/>
                  </a:lnTo>
                  <a:lnTo>
                    <a:pt x="206" y="140"/>
                  </a:lnTo>
                  <a:lnTo>
                    <a:pt x="198" y="115"/>
                  </a:lnTo>
                  <a:lnTo>
                    <a:pt x="188" y="100"/>
                  </a:lnTo>
                  <a:lnTo>
                    <a:pt x="179" y="96"/>
                  </a:lnTo>
                  <a:lnTo>
                    <a:pt x="167" y="95"/>
                  </a:lnTo>
                  <a:lnTo>
                    <a:pt x="158" y="98"/>
                  </a:lnTo>
                  <a:lnTo>
                    <a:pt x="152" y="97"/>
                  </a:lnTo>
                  <a:lnTo>
                    <a:pt x="153" y="86"/>
                  </a:lnTo>
                  <a:lnTo>
                    <a:pt x="147" y="81"/>
                  </a:lnTo>
                  <a:lnTo>
                    <a:pt x="146" y="79"/>
                  </a:lnTo>
                  <a:lnTo>
                    <a:pt x="135" y="85"/>
                  </a:lnTo>
                  <a:lnTo>
                    <a:pt x="133" y="86"/>
                  </a:lnTo>
                  <a:lnTo>
                    <a:pt x="126" y="80"/>
                  </a:lnTo>
                  <a:lnTo>
                    <a:pt x="122" y="72"/>
                  </a:lnTo>
                  <a:lnTo>
                    <a:pt x="116" y="69"/>
                  </a:lnTo>
                  <a:lnTo>
                    <a:pt x="107" y="76"/>
                  </a:lnTo>
                  <a:lnTo>
                    <a:pt x="104" y="83"/>
                  </a:lnTo>
                  <a:lnTo>
                    <a:pt x="88" y="87"/>
                  </a:lnTo>
                  <a:lnTo>
                    <a:pt x="77" y="87"/>
                  </a:lnTo>
                  <a:lnTo>
                    <a:pt x="68" y="84"/>
                  </a:lnTo>
                  <a:lnTo>
                    <a:pt x="55" y="86"/>
                  </a:lnTo>
                  <a:lnTo>
                    <a:pt x="44" y="84"/>
                  </a:lnTo>
                  <a:lnTo>
                    <a:pt x="19" y="69"/>
                  </a:lnTo>
                  <a:lnTo>
                    <a:pt x="8" y="61"/>
                  </a:lnTo>
                  <a:lnTo>
                    <a:pt x="2" y="54"/>
                  </a:lnTo>
                  <a:lnTo>
                    <a:pt x="0" y="45"/>
                  </a:lnTo>
                  <a:lnTo>
                    <a:pt x="9" y="32"/>
                  </a:lnTo>
                  <a:lnTo>
                    <a:pt x="15" y="15"/>
                  </a:lnTo>
                  <a:lnTo>
                    <a:pt x="25" y="1"/>
                  </a:lnTo>
                  <a:lnTo>
                    <a:pt x="33" y="0"/>
                  </a:lnTo>
                  <a:lnTo>
                    <a:pt x="37" y="5"/>
                  </a:lnTo>
                  <a:lnTo>
                    <a:pt x="37" y="10"/>
                  </a:lnTo>
                  <a:lnTo>
                    <a:pt x="33" y="19"/>
                  </a:lnTo>
                  <a:lnTo>
                    <a:pt x="26" y="28"/>
                  </a:lnTo>
                  <a:lnTo>
                    <a:pt x="27" y="31"/>
                  </a:lnTo>
                  <a:lnTo>
                    <a:pt x="32" y="38"/>
                  </a:lnTo>
                  <a:lnTo>
                    <a:pt x="33" y="47"/>
                  </a:lnTo>
                  <a:lnTo>
                    <a:pt x="35" y="67"/>
                  </a:lnTo>
                  <a:lnTo>
                    <a:pt x="44" y="75"/>
                  </a:lnTo>
                  <a:lnTo>
                    <a:pt x="49" y="67"/>
                  </a:lnTo>
                  <a:lnTo>
                    <a:pt x="50" y="53"/>
                  </a:lnTo>
                  <a:lnTo>
                    <a:pt x="48" y="43"/>
                  </a:lnTo>
                  <a:lnTo>
                    <a:pt x="45" y="32"/>
                  </a:lnTo>
                  <a:lnTo>
                    <a:pt x="43" y="23"/>
                  </a:lnTo>
                  <a:lnTo>
                    <a:pt x="47" y="14"/>
                  </a:lnTo>
                  <a:lnTo>
                    <a:pt x="49" y="10"/>
                  </a:lnTo>
                  <a:lnTo>
                    <a:pt x="68" y="0"/>
                  </a:lnTo>
                  <a:lnTo>
                    <a:pt x="69" y="1"/>
                  </a:lnTo>
                  <a:lnTo>
                    <a:pt x="77" y="17"/>
                  </a:lnTo>
                  <a:lnTo>
                    <a:pt x="77" y="26"/>
                  </a:lnTo>
                  <a:lnTo>
                    <a:pt x="84" y="32"/>
                  </a:lnTo>
                  <a:lnTo>
                    <a:pt x="93" y="33"/>
                  </a:lnTo>
                  <a:lnTo>
                    <a:pt x="104" y="34"/>
                  </a:lnTo>
                  <a:lnTo>
                    <a:pt x="113" y="26"/>
                  </a:lnTo>
                  <a:lnTo>
                    <a:pt x="124" y="23"/>
                  </a:lnTo>
                  <a:lnTo>
                    <a:pt x="130" y="23"/>
                  </a:lnTo>
                  <a:lnTo>
                    <a:pt x="136" y="32"/>
                  </a:lnTo>
                  <a:lnTo>
                    <a:pt x="145" y="39"/>
                  </a:lnTo>
                  <a:lnTo>
                    <a:pt x="161" y="33"/>
                  </a:lnTo>
                  <a:lnTo>
                    <a:pt x="167" y="35"/>
                  </a:lnTo>
                  <a:lnTo>
                    <a:pt x="173" y="37"/>
                  </a:lnTo>
                  <a:lnTo>
                    <a:pt x="178" y="45"/>
                  </a:lnTo>
                  <a:lnTo>
                    <a:pt x="186" y="50"/>
                  </a:lnTo>
                  <a:lnTo>
                    <a:pt x="191" y="51"/>
                  </a:lnTo>
                  <a:lnTo>
                    <a:pt x="198" y="47"/>
                  </a:lnTo>
                  <a:lnTo>
                    <a:pt x="203" y="49"/>
                  </a:lnTo>
                  <a:lnTo>
                    <a:pt x="209" y="57"/>
                  </a:lnTo>
                  <a:lnTo>
                    <a:pt x="207" y="67"/>
                  </a:lnTo>
                  <a:lnTo>
                    <a:pt x="223" y="78"/>
                  </a:lnTo>
                  <a:lnTo>
                    <a:pt x="230" y="87"/>
                  </a:lnTo>
                  <a:lnTo>
                    <a:pt x="240" y="93"/>
                  </a:lnTo>
                  <a:lnTo>
                    <a:pt x="270" y="87"/>
                  </a:lnTo>
                  <a:lnTo>
                    <a:pt x="282" y="88"/>
                  </a:lnTo>
                  <a:lnTo>
                    <a:pt x="283" y="89"/>
                  </a:lnTo>
                  <a:lnTo>
                    <a:pt x="284" y="92"/>
                  </a:lnTo>
                  <a:lnTo>
                    <a:pt x="301" y="89"/>
                  </a:lnTo>
                  <a:lnTo>
                    <a:pt x="309" y="93"/>
                  </a:lnTo>
                  <a:lnTo>
                    <a:pt x="314" y="105"/>
                  </a:lnTo>
                  <a:lnTo>
                    <a:pt x="312" y="106"/>
                  </a:lnTo>
                  <a:lnTo>
                    <a:pt x="308" y="115"/>
                  </a:lnTo>
                  <a:lnTo>
                    <a:pt x="315" y="124"/>
                  </a:lnTo>
                  <a:lnTo>
                    <a:pt x="314" y="126"/>
                  </a:lnTo>
                  <a:lnTo>
                    <a:pt x="305" y="128"/>
                  </a:lnTo>
                  <a:lnTo>
                    <a:pt x="304" y="133"/>
                  </a:lnTo>
                  <a:lnTo>
                    <a:pt x="306" y="142"/>
                  </a:lnTo>
                  <a:lnTo>
                    <a:pt x="304" y="143"/>
                  </a:lnTo>
                  <a:lnTo>
                    <a:pt x="300" y="144"/>
                  </a:lnTo>
                  <a:lnTo>
                    <a:pt x="293" y="142"/>
                  </a:lnTo>
                  <a:lnTo>
                    <a:pt x="289" y="139"/>
                  </a:lnTo>
                  <a:lnTo>
                    <a:pt x="280" y="133"/>
                  </a:lnTo>
                  <a:lnTo>
                    <a:pt x="260" y="127"/>
                  </a:lnTo>
                  <a:lnTo>
                    <a:pt x="255" y="129"/>
                  </a:lnTo>
                  <a:lnTo>
                    <a:pt x="253" y="130"/>
                  </a:lnTo>
                  <a:lnTo>
                    <a:pt x="253" y="137"/>
                  </a:lnTo>
                  <a:lnTo>
                    <a:pt x="265" y="145"/>
                  </a:lnTo>
                  <a:lnTo>
                    <a:pt x="271" y="152"/>
                  </a:lnTo>
                  <a:lnTo>
                    <a:pt x="283" y="158"/>
                  </a:lnTo>
                  <a:lnTo>
                    <a:pt x="293" y="162"/>
                  </a:lnTo>
                  <a:lnTo>
                    <a:pt x="295" y="162"/>
                  </a:lnTo>
                  <a:lnTo>
                    <a:pt x="304" y="171"/>
                  </a:lnTo>
                  <a:lnTo>
                    <a:pt x="307" y="179"/>
                  </a:lnTo>
                  <a:lnTo>
                    <a:pt x="307" y="187"/>
                  </a:lnTo>
                  <a:lnTo>
                    <a:pt x="312" y="194"/>
                  </a:lnTo>
                  <a:lnTo>
                    <a:pt x="311" y="204"/>
                  </a:lnTo>
                  <a:lnTo>
                    <a:pt x="310" y="205"/>
                  </a:lnTo>
                  <a:lnTo>
                    <a:pt x="298" y="200"/>
                  </a:lnTo>
                  <a:lnTo>
                    <a:pt x="281" y="196"/>
                  </a:lnTo>
                  <a:lnTo>
                    <a:pt x="265" y="198"/>
                  </a:lnTo>
                  <a:lnTo>
                    <a:pt x="263" y="200"/>
                  </a:lnTo>
                  <a:lnTo>
                    <a:pt x="272" y="203"/>
                  </a:lnTo>
                  <a:lnTo>
                    <a:pt x="282" y="207"/>
                  </a:lnTo>
                  <a:lnTo>
                    <a:pt x="309" y="219"/>
                  </a:lnTo>
                  <a:lnTo>
                    <a:pt x="313" y="225"/>
                  </a:lnTo>
                  <a:lnTo>
                    <a:pt x="311" y="228"/>
                  </a:lnTo>
                  <a:lnTo>
                    <a:pt x="307" y="230"/>
                  </a:lnTo>
                  <a:lnTo>
                    <a:pt x="300" y="229"/>
                  </a:lnTo>
                  <a:lnTo>
                    <a:pt x="293" y="23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32" name="Freeform 33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178175" y="2354264"/>
              <a:ext cx="95250" cy="103187"/>
            </a:xfrm>
            <a:custGeom>
              <a:avLst/>
              <a:gdLst>
                <a:gd name="T0" fmla="*/ 2147483647 w 60"/>
                <a:gd name="T1" fmla="*/ 0 h 65"/>
                <a:gd name="T2" fmla="*/ 2147483647 w 60"/>
                <a:gd name="T3" fmla="*/ 2147483647 h 65"/>
                <a:gd name="T4" fmla="*/ 2147483647 w 60"/>
                <a:gd name="T5" fmla="*/ 2147483647 h 65"/>
                <a:gd name="T6" fmla="*/ 2147483647 w 60"/>
                <a:gd name="T7" fmla="*/ 2147483647 h 65"/>
                <a:gd name="T8" fmla="*/ 2147483647 w 60"/>
                <a:gd name="T9" fmla="*/ 2147483647 h 65"/>
                <a:gd name="T10" fmla="*/ 2147483647 w 60"/>
                <a:gd name="T11" fmla="*/ 2147483647 h 65"/>
                <a:gd name="T12" fmla="*/ 2147483647 w 60"/>
                <a:gd name="T13" fmla="*/ 2147483647 h 65"/>
                <a:gd name="T14" fmla="*/ 2147483647 w 60"/>
                <a:gd name="T15" fmla="*/ 2147483647 h 65"/>
                <a:gd name="T16" fmla="*/ 2147483647 w 60"/>
                <a:gd name="T17" fmla="*/ 2147483647 h 65"/>
                <a:gd name="T18" fmla="*/ 2147483647 w 60"/>
                <a:gd name="T19" fmla="*/ 2147483647 h 65"/>
                <a:gd name="T20" fmla="*/ 2147483647 w 60"/>
                <a:gd name="T21" fmla="*/ 2147483647 h 65"/>
                <a:gd name="T22" fmla="*/ 2147483647 w 60"/>
                <a:gd name="T23" fmla="*/ 2147483647 h 65"/>
                <a:gd name="T24" fmla="*/ 2147483647 w 60"/>
                <a:gd name="T25" fmla="*/ 2147483647 h 65"/>
                <a:gd name="T26" fmla="*/ 2147483647 w 60"/>
                <a:gd name="T27" fmla="*/ 2147483647 h 65"/>
                <a:gd name="T28" fmla="*/ 2147483647 w 60"/>
                <a:gd name="T29" fmla="*/ 2147483647 h 65"/>
                <a:gd name="T30" fmla="*/ 2147483647 w 60"/>
                <a:gd name="T31" fmla="*/ 2147483647 h 65"/>
                <a:gd name="T32" fmla="*/ 2147483647 w 60"/>
                <a:gd name="T33" fmla="*/ 2147483647 h 65"/>
                <a:gd name="T34" fmla="*/ 2147483647 w 60"/>
                <a:gd name="T35" fmla="*/ 2147483647 h 65"/>
                <a:gd name="T36" fmla="*/ 2147483647 w 60"/>
                <a:gd name="T37" fmla="*/ 2147483647 h 65"/>
                <a:gd name="T38" fmla="*/ 0 w 60"/>
                <a:gd name="T39" fmla="*/ 2147483647 h 65"/>
                <a:gd name="T40" fmla="*/ 2147483647 w 60"/>
                <a:gd name="T41" fmla="*/ 2147483647 h 65"/>
                <a:gd name="T42" fmla="*/ 2147483647 w 60"/>
                <a:gd name="T43" fmla="*/ 2147483647 h 65"/>
                <a:gd name="T44" fmla="*/ 2147483647 w 60"/>
                <a:gd name="T45" fmla="*/ 2147483647 h 65"/>
                <a:gd name="T46" fmla="*/ 2147483647 w 60"/>
                <a:gd name="T47" fmla="*/ 2147483647 h 65"/>
                <a:gd name="T48" fmla="*/ 2147483647 w 60"/>
                <a:gd name="T49" fmla="*/ 2147483647 h 65"/>
                <a:gd name="T50" fmla="*/ 2147483647 w 60"/>
                <a:gd name="T51" fmla="*/ 0 h 6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0"/>
                <a:gd name="T79" fmla="*/ 0 h 65"/>
                <a:gd name="T80" fmla="*/ 60 w 60"/>
                <a:gd name="T81" fmla="*/ 65 h 6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0" h="65">
                  <a:moveTo>
                    <a:pt x="11" y="0"/>
                  </a:moveTo>
                  <a:lnTo>
                    <a:pt x="20" y="7"/>
                  </a:lnTo>
                  <a:lnTo>
                    <a:pt x="27" y="5"/>
                  </a:lnTo>
                  <a:lnTo>
                    <a:pt x="33" y="13"/>
                  </a:lnTo>
                  <a:lnTo>
                    <a:pt x="43" y="13"/>
                  </a:lnTo>
                  <a:lnTo>
                    <a:pt x="46" y="15"/>
                  </a:lnTo>
                  <a:lnTo>
                    <a:pt x="57" y="23"/>
                  </a:lnTo>
                  <a:lnTo>
                    <a:pt x="59" y="34"/>
                  </a:lnTo>
                  <a:lnTo>
                    <a:pt x="58" y="37"/>
                  </a:lnTo>
                  <a:lnTo>
                    <a:pt x="49" y="41"/>
                  </a:lnTo>
                  <a:lnTo>
                    <a:pt x="39" y="40"/>
                  </a:lnTo>
                  <a:lnTo>
                    <a:pt x="30" y="43"/>
                  </a:lnTo>
                  <a:lnTo>
                    <a:pt x="30" y="45"/>
                  </a:lnTo>
                  <a:lnTo>
                    <a:pt x="30" y="53"/>
                  </a:lnTo>
                  <a:lnTo>
                    <a:pt x="29" y="58"/>
                  </a:lnTo>
                  <a:lnTo>
                    <a:pt x="25" y="61"/>
                  </a:lnTo>
                  <a:lnTo>
                    <a:pt x="17" y="64"/>
                  </a:lnTo>
                  <a:lnTo>
                    <a:pt x="14" y="64"/>
                  </a:lnTo>
                  <a:lnTo>
                    <a:pt x="5" y="53"/>
                  </a:lnTo>
                  <a:lnTo>
                    <a:pt x="0" y="52"/>
                  </a:lnTo>
                  <a:lnTo>
                    <a:pt x="2" y="42"/>
                  </a:lnTo>
                  <a:lnTo>
                    <a:pt x="1" y="32"/>
                  </a:lnTo>
                  <a:lnTo>
                    <a:pt x="2" y="21"/>
                  </a:lnTo>
                  <a:lnTo>
                    <a:pt x="2" y="8"/>
                  </a:lnTo>
                  <a:lnTo>
                    <a:pt x="5" y="3"/>
                  </a:lnTo>
                  <a:lnTo>
                    <a:pt x="11" y="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33" name="Freeform 34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4016375" y="2659064"/>
              <a:ext cx="190500" cy="174625"/>
            </a:xfrm>
            <a:custGeom>
              <a:avLst/>
              <a:gdLst>
                <a:gd name="T0" fmla="*/ 2147483647 w 120"/>
                <a:gd name="T1" fmla="*/ 2147483647 h 110"/>
                <a:gd name="T2" fmla="*/ 2147483647 w 120"/>
                <a:gd name="T3" fmla="*/ 2147483647 h 110"/>
                <a:gd name="T4" fmla="*/ 2147483647 w 120"/>
                <a:gd name="T5" fmla="*/ 2147483647 h 110"/>
                <a:gd name="T6" fmla="*/ 2147483647 w 120"/>
                <a:gd name="T7" fmla="*/ 2147483647 h 110"/>
                <a:gd name="T8" fmla="*/ 2147483647 w 120"/>
                <a:gd name="T9" fmla="*/ 2147483647 h 110"/>
                <a:gd name="T10" fmla="*/ 2147483647 w 120"/>
                <a:gd name="T11" fmla="*/ 2147483647 h 110"/>
                <a:gd name="T12" fmla="*/ 2147483647 w 120"/>
                <a:gd name="T13" fmla="*/ 2147483647 h 110"/>
                <a:gd name="T14" fmla="*/ 2147483647 w 120"/>
                <a:gd name="T15" fmla="*/ 2147483647 h 110"/>
                <a:gd name="T16" fmla="*/ 2147483647 w 120"/>
                <a:gd name="T17" fmla="*/ 2147483647 h 110"/>
                <a:gd name="T18" fmla="*/ 2147483647 w 120"/>
                <a:gd name="T19" fmla="*/ 2147483647 h 110"/>
                <a:gd name="T20" fmla="*/ 2147483647 w 120"/>
                <a:gd name="T21" fmla="*/ 2147483647 h 110"/>
                <a:gd name="T22" fmla="*/ 2147483647 w 120"/>
                <a:gd name="T23" fmla="*/ 2147483647 h 110"/>
                <a:gd name="T24" fmla="*/ 2147483647 w 120"/>
                <a:gd name="T25" fmla="*/ 2147483647 h 110"/>
                <a:gd name="T26" fmla="*/ 2147483647 w 120"/>
                <a:gd name="T27" fmla="*/ 2147483647 h 110"/>
                <a:gd name="T28" fmla="*/ 2147483647 w 120"/>
                <a:gd name="T29" fmla="*/ 2147483647 h 110"/>
                <a:gd name="T30" fmla="*/ 2147483647 w 120"/>
                <a:gd name="T31" fmla="*/ 2147483647 h 110"/>
                <a:gd name="T32" fmla="*/ 2147483647 w 120"/>
                <a:gd name="T33" fmla="*/ 2147483647 h 110"/>
                <a:gd name="T34" fmla="*/ 2147483647 w 120"/>
                <a:gd name="T35" fmla="*/ 2147483647 h 110"/>
                <a:gd name="T36" fmla="*/ 2147483647 w 120"/>
                <a:gd name="T37" fmla="*/ 2147483647 h 110"/>
                <a:gd name="T38" fmla="*/ 2147483647 w 120"/>
                <a:gd name="T39" fmla="*/ 2147483647 h 110"/>
                <a:gd name="T40" fmla="*/ 2147483647 w 120"/>
                <a:gd name="T41" fmla="*/ 2147483647 h 110"/>
                <a:gd name="T42" fmla="*/ 2147483647 w 120"/>
                <a:gd name="T43" fmla="*/ 2147483647 h 110"/>
                <a:gd name="T44" fmla="*/ 2147483647 w 120"/>
                <a:gd name="T45" fmla="*/ 2147483647 h 110"/>
                <a:gd name="T46" fmla="*/ 2147483647 w 120"/>
                <a:gd name="T47" fmla="*/ 2147483647 h 110"/>
                <a:gd name="T48" fmla="*/ 2147483647 w 120"/>
                <a:gd name="T49" fmla="*/ 2147483647 h 110"/>
                <a:gd name="T50" fmla="*/ 2147483647 w 120"/>
                <a:gd name="T51" fmla="*/ 2147483647 h 110"/>
                <a:gd name="T52" fmla="*/ 2147483647 w 120"/>
                <a:gd name="T53" fmla="*/ 2147483647 h 110"/>
                <a:gd name="T54" fmla="*/ 2147483647 w 120"/>
                <a:gd name="T55" fmla="*/ 2147483647 h 110"/>
                <a:gd name="T56" fmla="*/ 2147483647 w 120"/>
                <a:gd name="T57" fmla="*/ 2147483647 h 110"/>
                <a:gd name="T58" fmla="*/ 2147483647 w 120"/>
                <a:gd name="T59" fmla="*/ 2147483647 h 110"/>
                <a:gd name="T60" fmla="*/ 2147483647 w 120"/>
                <a:gd name="T61" fmla="*/ 2147483647 h 110"/>
                <a:gd name="T62" fmla="*/ 2147483647 w 120"/>
                <a:gd name="T63" fmla="*/ 2147483647 h 110"/>
                <a:gd name="T64" fmla="*/ 0 w 120"/>
                <a:gd name="T65" fmla="*/ 2147483647 h 110"/>
                <a:gd name="T66" fmla="*/ 2147483647 w 120"/>
                <a:gd name="T67" fmla="*/ 2147483647 h 11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0"/>
                <a:gd name="T103" fmla="*/ 0 h 110"/>
                <a:gd name="T104" fmla="*/ 120 w 120"/>
                <a:gd name="T105" fmla="*/ 110 h 11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0" h="110">
                  <a:moveTo>
                    <a:pt x="8" y="60"/>
                  </a:moveTo>
                  <a:lnTo>
                    <a:pt x="10" y="68"/>
                  </a:lnTo>
                  <a:lnTo>
                    <a:pt x="11" y="82"/>
                  </a:lnTo>
                  <a:lnTo>
                    <a:pt x="13" y="86"/>
                  </a:lnTo>
                  <a:lnTo>
                    <a:pt x="11" y="96"/>
                  </a:lnTo>
                  <a:lnTo>
                    <a:pt x="12" y="100"/>
                  </a:lnTo>
                  <a:lnTo>
                    <a:pt x="15" y="108"/>
                  </a:lnTo>
                  <a:lnTo>
                    <a:pt x="21" y="109"/>
                  </a:lnTo>
                  <a:lnTo>
                    <a:pt x="25" y="103"/>
                  </a:lnTo>
                  <a:lnTo>
                    <a:pt x="32" y="95"/>
                  </a:lnTo>
                  <a:lnTo>
                    <a:pt x="40" y="91"/>
                  </a:lnTo>
                  <a:lnTo>
                    <a:pt x="48" y="91"/>
                  </a:lnTo>
                  <a:lnTo>
                    <a:pt x="55" y="84"/>
                  </a:lnTo>
                  <a:lnTo>
                    <a:pt x="65" y="79"/>
                  </a:lnTo>
                  <a:lnTo>
                    <a:pt x="68" y="82"/>
                  </a:lnTo>
                  <a:lnTo>
                    <a:pt x="72" y="89"/>
                  </a:lnTo>
                  <a:lnTo>
                    <a:pt x="72" y="91"/>
                  </a:lnTo>
                  <a:lnTo>
                    <a:pt x="73" y="95"/>
                  </a:lnTo>
                  <a:lnTo>
                    <a:pt x="76" y="93"/>
                  </a:lnTo>
                  <a:lnTo>
                    <a:pt x="78" y="90"/>
                  </a:lnTo>
                  <a:lnTo>
                    <a:pt x="79" y="82"/>
                  </a:lnTo>
                  <a:lnTo>
                    <a:pt x="81" y="72"/>
                  </a:lnTo>
                  <a:lnTo>
                    <a:pt x="85" y="69"/>
                  </a:lnTo>
                  <a:lnTo>
                    <a:pt x="90" y="73"/>
                  </a:lnTo>
                  <a:lnTo>
                    <a:pt x="95" y="77"/>
                  </a:lnTo>
                  <a:lnTo>
                    <a:pt x="99" y="86"/>
                  </a:lnTo>
                  <a:lnTo>
                    <a:pt x="101" y="86"/>
                  </a:lnTo>
                  <a:lnTo>
                    <a:pt x="106" y="82"/>
                  </a:lnTo>
                  <a:lnTo>
                    <a:pt x="108" y="85"/>
                  </a:lnTo>
                  <a:lnTo>
                    <a:pt x="116" y="90"/>
                  </a:lnTo>
                  <a:lnTo>
                    <a:pt x="119" y="82"/>
                  </a:lnTo>
                  <a:lnTo>
                    <a:pt x="117" y="70"/>
                  </a:lnTo>
                  <a:lnTo>
                    <a:pt x="112" y="62"/>
                  </a:lnTo>
                  <a:lnTo>
                    <a:pt x="107" y="61"/>
                  </a:lnTo>
                  <a:lnTo>
                    <a:pt x="97" y="65"/>
                  </a:lnTo>
                  <a:lnTo>
                    <a:pt x="93" y="63"/>
                  </a:lnTo>
                  <a:lnTo>
                    <a:pt x="92" y="58"/>
                  </a:lnTo>
                  <a:lnTo>
                    <a:pt x="93" y="56"/>
                  </a:lnTo>
                  <a:lnTo>
                    <a:pt x="93" y="53"/>
                  </a:lnTo>
                  <a:lnTo>
                    <a:pt x="91" y="49"/>
                  </a:lnTo>
                  <a:lnTo>
                    <a:pt x="83" y="48"/>
                  </a:lnTo>
                  <a:lnTo>
                    <a:pt x="77" y="44"/>
                  </a:lnTo>
                  <a:lnTo>
                    <a:pt x="72" y="40"/>
                  </a:lnTo>
                  <a:lnTo>
                    <a:pt x="68" y="29"/>
                  </a:lnTo>
                  <a:lnTo>
                    <a:pt x="66" y="27"/>
                  </a:lnTo>
                  <a:lnTo>
                    <a:pt x="63" y="29"/>
                  </a:lnTo>
                  <a:lnTo>
                    <a:pt x="59" y="32"/>
                  </a:lnTo>
                  <a:lnTo>
                    <a:pt x="57" y="41"/>
                  </a:lnTo>
                  <a:lnTo>
                    <a:pt x="52" y="46"/>
                  </a:lnTo>
                  <a:lnTo>
                    <a:pt x="43" y="44"/>
                  </a:lnTo>
                  <a:lnTo>
                    <a:pt x="39" y="37"/>
                  </a:lnTo>
                  <a:lnTo>
                    <a:pt x="40" y="32"/>
                  </a:lnTo>
                  <a:lnTo>
                    <a:pt x="36" y="29"/>
                  </a:lnTo>
                  <a:lnTo>
                    <a:pt x="29" y="32"/>
                  </a:lnTo>
                  <a:lnTo>
                    <a:pt x="25" y="42"/>
                  </a:lnTo>
                  <a:lnTo>
                    <a:pt x="24" y="46"/>
                  </a:lnTo>
                  <a:lnTo>
                    <a:pt x="21" y="46"/>
                  </a:lnTo>
                  <a:lnTo>
                    <a:pt x="18" y="42"/>
                  </a:lnTo>
                  <a:lnTo>
                    <a:pt x="15" y="32"/>
                  </a:lnTo>
                  <a:lnTo>
                    <a:pt x="14" y="23"/>
                  </a:lnTo>
                  <a:lnTo>
                    <a:pt x="13" y="12"/>
                  </a:lnTo>
                  <a:lnTo>
                    <a:pt x="12" y="1"/>
                  </a:lnTo>
                  <a:lnTo>
                    <a:pt x="9" y="0"/>
                  </a:lnTo>
                  <a:lnTo>
                    <a:pt x="3" y="2"/>
                  </a:lnTo>
                  <a:lnTo>
                    <a:pt x="0" y="15"/>
                  </a:lnTo>
                  <a:lnTo>
                    <a:pt x="0" y="28"/>
                  </a:lnTo>
                  <a:lnTo>
                    <a:pt x="8" y="42"/>
                  </a:lnTo>
                  <a:lnTo>
                    <a:pt x="6" y="54"/>
                  </a:lnTo>
                  <a:lnTo>
                    <a:pt x="8" y="6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34" name="Freeform 35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851275" y="2801938"/>
              <a:ext cx="82550" cy="30162"/>
            </a:xfrm>
            <a:custGeom>
              <a:avLst/>
              <a:gdLst>
                <a:gd name="T0" fmla="*/ 2147483647 w 52"/>
                <a:gd name="T1" fmla="*/ 2147483647 h 19"/>
                <a:gd name="T2" fmla="*/ 2147483647 w 52"/>
                <a:gd name="T3" fmla="*/ 2147483647 h 19"/>
                <a:gd name="T4" fmla="*/ 2147483647 w 52"/>
                <a:gd name="T5" fmla="*/ 0 h 19"/>
                <a:gd name="T6" fmla="*/ 2147483647 w 52"/>
                <a:gd name="T7" fmla="*/ 2147483647 h 19"/>
                <a:gd name="T8" fmla="*/ 2147483647 w 52"/>
                <a:gd name="T9" fmla="*/ 2147483647 h 19"/>
                <a:gd name="T10" fmla="*/ 2147483647 w 52"/>
                <a:gd name="T11" fmla="*/ 2147483647 h 19"/>
                <a:gd name="T12" fmla="*/ 2147483647 w 52"/>
                <a:gd name="T13" fmla="*/ 2147483647 h 19"/>
                <a:gd name="T14" fmla="*/ 2147483647 w 52"/>
                <a:gd name="T15" fmla="*/ 2147483647 h 19"/>
                <a:gd name="T16" fmla="*/ 2147483647 w 52"/>
                <a:gd name="T17" fmla="*/ 2147483647 h 19"/>
                <a:gd name="T18" fmla="*/ 2147483647 w 52"/>
                <a:gd name="T19" fmla="*/ 2147483647 h 19"/>
                <a:gd name="T20" fmla="*/ 0 w 52"/>
                <a:gd name="T21" fmla="*/ 2147483647 h 19"/>
                <a:gd name="T22" fmla="*/ 2147483647 w 52"/>
                <a:gd name="T23" fmla="*/ 2147483647 h 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2"/>
                <a:gd name="T37" fmla="*/ 0 h 19"/>
                <a:gd name="T38" fmla="*/ 52 w 52"/>
                <a:gd name="T39" fmla="*/ 19 h 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2" h="19">
                  <a:moveTo>
                    <a:pt x="1" y="7"/>
                  </a:moveTo>
                  <a:lnTo>
                    <a:pt x="19" y="1"/>
                  </a:lnTo>
                  <a:lnTo>
                    <a:pt x="28" y="0"/>
                  </a:lnTo>
                  <a:lnTo>
                    <a:pt x="41" y="3"/>
                  </a:lnTo>
                  <a:lnTo>
                    <a:pt x="50" y="12"/>
                  </a:lnTo>
                  <a:lnTo>
                    <a:pt x="51" y="14"/>
                  </a:lnTo>
                  <a:lnTo>
                    <a:pt x="41" y="16"/>
                  </a:lnTo>
                  <a:lnTo>
                    <a:pt x="29" y="18"/>
                  </a:lnTo>
                  <a:lnTo>
                    <a:pt x="7" y="17"/>
                  </a:lnTo>
                  <a:lnTo>
                    <a:pt x="5" y="16"/>
                  </a:lnTo>
                  <a:lnTo>
                    <a:pt x="0" y="10"/>
                  </a:lnTo>
                  <a:lnTo>
                    <a:pt x="1" y="7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35" name="Freeform 36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913189" y="2906713"/>
              <a:ext cx="71437" cy="36512"/>
            </a:xfrm>
            <a:custGeom>
              <a:avLst/>
              <a:gdLst>
                <a:gd name="T0" fmla="*/ 2147483647 w 45"/>
                <a:gd name="T1" fmla="*/ 2147483647 h 23"/>
                <a:gd name="T2" fmla="*/ 2147483647 w 45"/>
                <a:gd name="T3" fmla="*/ 2147483647 h 23"/>
                <a:gd name="T4" fmla="*/ 2147483647 w 45"/>
                <a:gd name="T5" fmla="*/ 2147483647 h 23"/>
                <a:gd name="T6" fmla="*/ 2147483647 w 45"/>
                <a:gd name="T7" fmla="*/ 2147483647 h 23"/>
                <a:gd name="T8" fmla="*/ 2147483647 w 45"/>
                <a:gd name="T9" fmla="*/ 2147483647 h 23"/>
                <a:gd name="T10" fmla="*/ 2147483647 w 45"/>
                <a:gd name="T11" fmla="*/ 0 h 23"/>
                <a:gd name="T12" fmla="*/ 2147483647 w 45"/>
                <a:gd name="T13" fmla="*/ 2147483647 h 23"/>
                <a:gd name="T14" fmla="*/ 2147483647 w 45"/>
                <a:gd name="T15" fmla="*/ 2147483647 h 23"/>
                <a:gd name="T16" fmla="*/ 2147483647 w 45"/>
                <a:gd name="T17" fmla="*/ 2147483647 h 23"/>
                <a:gd name="T18" fmla="*/ 2147483647 w 45"/>
                <a:gd name="T19" fmla="*/ 2147483647 h 23"/>
                <a:gd name="T20" fmla="*/ 2147483647 w 45"/>
                <a:gd name="T21" fmla="*/ 2147483647 h 23"/>
                <a:gd name="T22" fmla="*/ 2147483647 w 45"/>
                <a:gd name="T23" fmla="*/ 2147483647 h 23"/>
                <a:gd name="T24" fmla="*/ 0 w 45"/>
                <a:gd name="T25" fmla="*/ 2147483647 h 23"/>
                <a:gd name="T26" fmla="*/ 2147483647 w 45"/>
                <a:gd name="T27" fmla="*/ 2147483647 h 23"/>
                <a:gd name="T28" fmla="*/ 2147483647 w 45"/>
                <a:gd name="T29" fmla="*/ 2147483647 h 2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5"/>
                <a:gd name="T46" fmla="*/ 0 h 23"/>
                <a:gd name="T47" fmla="*/ 45 w 45"/>
                <a:gd name="T48" fmla="*/ 23 h 2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5" h="23">
                  <a:moveTo>
                    <a:pt x="8" y="8"/>
                  </a:moveTo>
                  <a:lnTo>
                    <a:pt x="18" y="11"/>
                  </a:lnTo>
                  <a:lnTo>
                    <a:pt x="25" y="8"/>
                  </a:lnTo>
                  <a:lnTo>
                    <a:pt x="31" y="3"/>
                  </a:lnTo>
                  <a:lnTo>
                    <a:pt x="36" y="1"/>
                  </a:lnTo>
                  <a:lnTo>
                    <a:pt x="42" y="0"/>
                  </a:lnTo>
                  <a:lnTo>
                    <a:pt x="44" y="2"/>
                  </a:lnTo>
                  <a:lnTo>
                    <a:pt x="41" y="11"/>
                  </a:lnTo>
                  <a:lnTo>
                    <a:pt x="37" y="15"/>
                  </a:lnTo>
                  <a:lnTo>
                    <a:pt x="25" y="20"/>
                  </a:lnTo>
                  <a:lnTo>
                    <a:pt x="14" y="22"/>
                  </a:lnTo>
                  <a:lnTo>
                    <a:pt x="4" y="17"/>
                  </a:lnTo>
                  <a:lnTo>
                    <a:pt x="0" y="14"/>
                  </a:lnTo>
                  <a:lnTo>
                    <a:pt x="2" y="12"/>
                  </a:lnTo>
                  <a:lnTo>
                    <a:pt x="8" y="8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36" name="Freeform 37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4002089" y="2884488"/>
              <a:ext cx="39687" cy="50800"/>
            </a:xfrm>
            <a:custGeom>
              <a:avLst/>
              <a:gdLst>
                <a:gd name="T0" fmla="*/ 2147483647 w 25"/>
                <a:gd name="T1" fmla="*/ 0 h 32"/>
                <a:gd name="T2" fmla="*/ 2147483647 w 25"/>
                <a:gd name="T3" fmla="*/ 2147483647 h 32"/>
                <a:gd name="T4" fmla="*/ 2147483647 w 25"/>
                <a:gd name="T5" fmla="*/ 2147483647 h 32"/>
                <a:gd name="T6" fmla="*/ 2147483647 w 25"/>
                <a:gd name="T7" fmla="*/ 2147483647 h 32"/>
                <a:gd name="T8" fmla="*/ 2147483647 w 25"/>
                <a:gd name="T9" fmla="*/ 2147483647 h 32"/>
                <a:gd name="T10" fmla="*/ 2147483647 w 25"/>
                <a:gd name="T11" fmla="*/ 2147483647 h 32"/>
                <a:gd name="T12" fmla="*/ 2147483647 w 25"/>
                <a:gd name="T13" fmla="*/ 2147483647 h 32"/>
                <a:gd name="T14" fmla="*/ 2147483647 w 25"/>
                <a:gd name="T15" fmla="*/ 2147483647 h 32"/>
                <a:gd name="T16" fmla="*/ 2147483647 w 25"/>
                <a:gd name="T17" fmla="*/ 2147483647 h 32"/>
                <a:gd name="T18" fmla="*/ 2147483647 w 25"/>
                <a:gd name="T19" fmla="*/ 2147483647 h 32"/>
                <a:gd name="T20" fmla="*/ 2147483647 w 25"/>
                <a:gd name="T21" fmla="*/ 2147483647 h 32"/>
                <a:gd name="T22" fmla="*/ 2147483647 w 25"/>
                <a:gd name="T23" fmla="*/ 2147483647 h 32"/>
                <a:gd name="T24" fmla="*/ 2147483647 w 25"/>
                <a:gd name="T25" fmla="*/ 2147483647 h 32"/>
                <a:gd name="T26" fmla="*/ 0 w 25"/>
                <a:gd name="T27" fmla="*/ 2147483647 h 32"/>
                <a:gd name="T28" fmla="*/ 2147483647 w 25"/>
                <a:gd name="T29" fmla="*/ 2147483647 h 32"/>
                <a:gd name="T30" fmla="*/ 2147483647 w 25"/>
                <a:gd name="T31" fmla="*/ 2147483647 h 32"/>
                <a:gd name="T32" fmla="*/ 2147483647 w 25"/>
                <a:gd name="T33" fmla="*/ 0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32"/>
                <a:gd name="T53" fmla="*/ 25 w 25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32">
                  <a:moveTo>
                    <a:pt x="1" y="0"/>
                  </a:moveTo>
                  <a:lnTo>
                    <a:pt x="8" y="1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6" y="12"/>
                  </a:lnTo>
                  <a:lnTo>
                    <a:pt x="24" y="12"/>
                  </a:lnTo>
                  <a:lnTo>
                    <a:pt x="24" y="19"/>
                  </a:lnTo>
                  <a:lnTo>
                    <a:pt x="23" y="26"/>
                  </a:lnTo>
                  <a:lnTo>
                    <a:pt x="17" y="27"/>
                  </a:lnTo>
                  <a:lnTo>
                    <a:pt x="13" y="26"/>
                  </a:lnTo>
                  <a:lnTo>
                    <a:pt x="10" y="24"/>
                  </a:lnTo>
                  <a:lnTo>
                    <a:pt x="8" y="31"/>
                  </a:lnTo>
                  <a:lnTo>
                    <a:pt x="3" y="29"/>
                  </a:lnTo>
                  <a:lnTo>
                    <a:pt x="0" y="21"/>
                  </a:lnTo>
                  <a:lnTo>
                    <a:pt x="3" y="12"/>
                  </a:lnTo>
                  <a:lnTo>
                    <a:pt x="3" y="2"/>
                  </a:lnTo>
                  <a:lnTo>
                    <a:pt x="1" y="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37" name="Freeform 38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732213" y="3235326"/>
              <a:ext cx="36512" cy="28575"/>
            </a:xfrm>
            <a:custGeom>
              <a:avLst/>
              <a:gdLst>
                <a:gd name="T0" fmla="*/ 2147483647 w 23"/>
                <a:gd name="T1" fmla="*/ 0 h 18"/>
                <a:gd name="T2" fmla="*/ 2147483647 w 23"/>
                <a:gd name="T3" fmla="*/ 0 h 18"/>
                <a:gd name="T4" fmla="*/ 2147483647 w 23"/>
                <a:gd name="T5" fmla="*/ 2147483647 h 18"/>
                <a:gd name="T6" fmla="*/ 2147483647 w 23"/>
                <a:gd name="T7" fmla="*/ 2147483647 h 18"/>
                <a:gd name="T8" fmla="*/ 2147483647 w 23"/>
                <a:gd name="T9" fmla="*/ 2147483647 h 18"/>
                <a:gd name="T10" fmla="*/ 2147483647 w 23"/>
                <a:gd name="T11" fmla="*/ 2147483647 h 18"/>
                <a:gd name="T12" fmla="*/ 0 w 23"/>
                <a:gd name="T13" fmla="*/ 2147483647 h 18"/>
                <a:gd name="T14" fmla="*/ 2147483647 w 23"/>
                <a:gd name="T15" fmla="*/ 2147483647 h 18"/>
                <a:gd name="T16" fmla="*/ 2147483647 w 23"/>
                <a:gd name="T17" fmla="*/ 2147483647 h 18"/>
                <a:gd name="T18" fmla="*/ 2147483647 w 23"/>
                <a:gd name="T19" fmla="*/ 2147483647 h 18"/>
                <a:gd name="T20" fmla="*/ 2147483647 w 23"/>
                <a:gd name="T21" fmla="*/ 0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"/>
                <a:gd name="T34" fmla="*/ 0 h 18"/>
                <a:gd name="T35" fmla="*/ 23 w 23"/>
                <a:gd name="T36" fmla="*/ 18 h 1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" h="18">
                  <a:moveTo>
                    <a:pt x="20" y="0"/>
                  </a:moveTo>
                  <a:lnTo>
                    <a:pt x="22" y="0"/>
                  </a:lnTo>
                  <a:lnTo>
                    <a:pt x="21" y="2"/>
                  </a:lnTo>
                  <a:lnTo>
                    <a:pt x="14" y="9"/>
                  </a:lnTo>
                  <a:lnTo>
                    <a:pt x="2" y="17"/>
                  </a:lnTo>
                  <a:lnTo>
                    <a:pt x="1" y="16"/>
                  </a:lnTo>
                  <a:lnTo>
                    <a:pt x="0" y="15"/>
                  </a:lnTo>
                  <a:lnTo>
                    <a:pt x="2" y="11"/>
                  </a:lnTo>
                  <a:lnTo>
                    <a:pt x="10" y="5"/>
                  </a:lnTo>
                  <a:lnTo>
                    <a:pt x="13" y="3"/>
                  </a:lnTo>
                  <a:lnTo>
                    <a:pt x="20" y="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38" name="Freeform 39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2146301" y="2938464"/>
              <a:ext cx="112713" cy="149225"/>
            </a:xfrm>
            <a:custGeom>
              <a:avLst/>
              <a:gdLst>
                <a:gd name="T0" fmla="*/ 2147483647 w 71"/>
                <a:gd name="T1" fmla="*/ 2147483647 h 94"/>
                <a:gd name="T2" fmla="*/ 2147483647 w 71"/>
                <a:gd name="T3" fmla="*/ 2147483647 h 94"/>
                <a:gd name="T4" fmla="*/ 2147483647 w 71"/>
                <a:gd name="T5" fmla="*/ 2147483647 h 94"/>
                <a:gd name="T6" fmla="*/ 2147483647 w 71"/>
                <a:gd name="T7" fmla="*/ 2147483647 h 94"/>
                <a:gd name="T8" fmla="*/ 2147483647 w 71"/>
                <a:gd name="T9" fmla="*/ 2147483647 h 94"/>
                <a:gd name="T10" fmla="*/ 2147483647 w 71"/>
                <a:gd name="T11" fmla="*/ 2147483647 h 94"/>
                <a:gd name="T12" fmla="*/ 2147483647 w 71"/>
                <a:gd name="T13" fmla="*/ 0 h 94"/>
                <a:gd name="T14" fmla="*/ 0 w 71"/>
                <a:gd name="T15" fmla="*/ 2147483647 h 94"/>
                <a:gd name="T16" fmla="*/ 2147483647 w 71"/>
                <a:gd name="T17" fmla="*/ 2147483647 h 94"/>
                <a:gd name="T18" fmla="*/ 2147483647 w 71"/>
                <a:gd name="T19" fmla="*/ 2147483647 h 94"/>
                <a:gd name="T20" fmla="*/ 2147483647 w 71"/>
                <a:gd name="T21" fmla="*/ 2147483647 h 94"/>
                <a:gd name="T22" fmla="*/ 2147483647 w 71"/>
                <a:gd name="T23" fmla="*/ 2147483647 h 94"/>
                <a:gd name="T24" fmla="*/ 2147483647 w 71"/>
                <a:gd name="T25" fmla="*/ 2147483647 h 94"/>
                <a:gd name="T26" fmla="*/ 2147483647 w 71"/>
                <a:gd name="T27" fmla="*/ 2147483647 h 94"/>
                <a:gd name="T28" fmla="*/ 2147483647 w 71"/>
                <a:gd name="T29" fmla="*/ 2147483647 h 94"/>
                <a:gd name="T30" fmla="*/ 2147483647 w 71"/>
                <a:gd name="T31" fmla="*/ 2147483647 h 94"/>
                <a:gd name="T32" fmla="*/ 2147483647 w 71"/>
                <a:gd name="T33" fmla="*/ 2147483647 h 94"/>
                <a:gd name="T34" fmla="*/ 2147483647 w 71"/>
                <a:gd name="T35" fmla="*/ 2147483647 h 94"/>
                <a:gd name="T36" fmla="*/ 2147483647 w 71"/>
                <a:gd name="T37" fmla="*/ 2147483647 h 94"/>
                <a:gd name="T38" fmla="*/ 2147483647 w 71"/>
                <a:gd name="T39" fmla="*/ 2147483647 h 94"/>
                <a:gd name="T40" fmla="*/ 2147483647 w 71"/>
                <a:gd name="T41" fmla="*/ 2147483647 h 94"/>
                <a:gd name="T42" fmla="*/ 2147483647 w 71"/>
                <a:gd name="T43" fmla="*/ 2147483647 h 94"/>
                <a:gd name="T44" fmla="*/ 2147483647 w 71"/>
                <a:gd name="T45" fmla="*/ 2147483647 h 94"/>
                <a:gd name="T46" fmla="*/ 2147483647 w 71"/>
                <a:gd name="T47" fmla="*/ 2147483647 h 94"/>
                <a:gd name="T48" fmla="*/ 2147483647 w 71"/>
                <a:gd name="T49" fmla="*/ 2147483647 h 94"/>
                <a:gd name="T50" fmla="*/ 2147483647 w 71"/>
                <a:gd name="T51" fmla="*/ 2147483647 h 94"/>
                <a:gd name="T52" fmla="*/ 2147483647 w 71"/>
                <a:gd name="T53" fmla="*/ 2147483647 h 9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"/>
                <a:gd name="T82" fmla="*/ 0 h 94"/>
                <a:gd name="T83" fmla="*/ 71 w 71"/>
                <a:gd name="T84" fmla="*/ 94 h 9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" h="94">
                  <a:moveTo>
                    <a:pt x="38" y="32"/>
                  </a:moveTo>
                  <a:lnTo>
                    <a:pt x="34" y="24"/>
                  </a:lnTo>
                  <a:lnTo>
                    <a:pt x="27" y="22"/>
                  </a:lnTo>
                  <a:lnTo>
                    <a:pt x="22" y="17"/>
                  </a:lnTo>
                  <a:lnTo>
                    <a:pt x="18" y="13"/>
                  </a:lnTo>
                  <a:lnTo>
                    <a:pt x="7" y="1"/>
                  </a:lnTo>
                  <a:lnTo>
                    <a:pt x="3" y="0"/>
                  </a:lnTo>
                  <a:lnTo>
                    <a:pt x="0" y="4"/>
                  </a:lnTo>
                  <a:lnTo>
                    <a:pt x="2" y="10"/>
                  </a:lnTo>
                  <a:lnTo>
                    <a:pt x="6" y="10"/>
                  </a:lnTo>
                  <a:lnTo>
                    <a:pt x="8" y="14"/>
                  </a:lnTo>
                  <a:lnTo>
                    <a:pt x="4" y="18"/>
                  </a:lnTo>
                  <a:lnTo>
                    <a:pt x="5" y="23"/>
                  </a:lnTo>
                  <a:lnTo>
                    <a:pt x="14" y="30"/>
                  </a:lnTo>
                  <a:lnTo>
                    <a:pt x="24" y="41"/>
                  </a:lnTo>
                  <a:lnTo>
                    <a:pt x="35" y="60"/>
                  </a:lnTo>
                  <a:lnTo>
                    <a:pt x="39" y="65"/>
                  </a:lnTo>
                  <a:lnTo>
                    <a:pt x="49" y="84"/>
                  </a:lnTo>
                  <a:lnTo>
                    <a:pt x="55" y="89"/>
                  </a:lnTo>
                  <a:lnTo>
                    <a:pt x="60" y="93"/>
                  </a:lnTo>
                  <a:lnTo>
                    <a:pt x="67" y="90"/>
                  </a:lnTo>
                  <a:lnTo>
                    <a:pt x="70" y="86"/>
                  </a:lnTo>
                  <a:lnTo>
                    <a:pt x="62" y="77"/>
                  </a:lnTo>
                  <a:lnTo>
                    <a:pt x="57" y="73"/>
                  </a:lnTo>
                  <a:lnTo>
                    <a:pt x="50" y="62"/>
                  </a:lnTo>
                  <a:lnTo>
                    <a:pt x="42" y="40"/>
                  </a:lnTo>
                  <a:lnTo>
                    <a:pt x="38" y="32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39" name="Freeform 40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2078039" y="2773364"/>
              <a:ext cx="28575" cy="46037"/>
            </a:xfrm>
            <a:custGeom>
              <a:avLst/>
              <a:gdLst>
                <a:gd name="T0" fmla="*/ 2147483647 w 18"/>
                <a:gd name="T1" fmla="*/ 2147483647 h 29"/>
                <a:gd name="T2" fmla="*/ 2147483647 w 18"/>
                <a:gd name="T3" fmla="*/ 0 h 29"/>
                <a:gd name="T4" fmla="*/ 2147483647 w 18"/>
                <a:gd name="T5" fmla="*/ 2147483647 h 29"/>
                <a:gd name="T6" fmla="*/ 2147483647 w 18"/>
                <a:gd name="T7" fmla="*/ 2147483647 h 29"/>
                <a:gd name="T8" fmla="*/ 2147483647 w 18"/>
                <a:gd name="T9" fmla="*/ 2147483647 h 29"/>
                <a:gd name="T10" fmla="*/ 2147483647 w 18"/>
                <a:gd name="T11" fmla="*/ 2147483647 h 29"/>
                <a:gd name="T12" fmla="*/ 2147483647 w 18"/>
                <a:gd name="T13" fmla="*/ 2147483647 h 29"/>
                <a:gd name="T14" fmla="*/ 2147483647 w 18"/>
                <a:gd name="T15" fmla="*/ 2147483647 h 29"/>
                <a:gd name="T16" fmla="*/ 2147483647 w 18"/>
                <a:gd name="T17" fmla="*/ 2147483647 h 29"/>
                <a:gd name="T18" fmla="*/ 0 w 18"/>
                <a:gd name="T19" fmla="*/ 2147483647 h 29"/>
                <a:gd name="T20" fmla="*/ 2147483647 w 18"/>
                <a:gd name="T21" fmla="*/ 2147483647 h 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"/>
                <a:gd name="T34" fmla="*/ 0 h 29"/>
                <a:gd name="T35" fmla="*/ 18 w 18"/>
                <a:gd name="T36" fmla="*/ 29 h 2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" h="29">
                  <a:moveTo>
                    <a:pt x="2" y="1"/>
                  </a:moveTo>
                  <a:lnTo>
                    <a:pt x="11" y="0"/>
                  </a:lnTo>
                  <a:lnTo>
                    <a:pt x="15" y="9"/>
                  </a:lnTo>
                  <a:lnTo>
                    <a:pt x="17" y="17"/>
                  </a:lnTo>
                  <a:lnTo>
                    <a:pt x="17" y="26"/>
                  </a:lnTo>
                  <a:lnTo>
                    <a:pt x="11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2" y="19"/>
                  </a:lnTo>
                  <a:lnTo>
                    <a:pt x="0" y="5"/>
                  </a:lnTo>
                  <a:lnTo>
                    <a:pt x="2" y="1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40" name="Freeform 41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2071688" y="2825750"/>
              <a:ext cx="44450" cy="69850"/>
            </a:xfrm>
            <a:custGeom>
              <a:avLst/>
              <a:gdLst>
                <a:gd name="T0" fmla="*/ 0 w 28"/>
                <a:gd name="T1" fmla="*/ 0 h 44"/>
                <a:gd name="T2" fmla="*/ 2147483647 w 28"/>
                <a:gd name="T3" fmla="*/ 2147483647 h 44"/>
                <a:gd name="T4" fmla="*/ 2147483647 w 28"/>
                <a:gd name="T5" fmla="*/ 2147483647 h 44"/>
                <a:gd name="T6" fmla="*/ 2147483647 w 28"/>
                <a:gd name="T7" fmla="*/ 2147483647 h 44"/>
                <a:gd name="T8" fmla="*/ 2147483647 w 28"/>
                <a:gd name="T9" fmla="*/ 2147483647 h 44"/>
                <a:gd name="T10" fmla="*/ 2147483647 w 28"/>
                <a:gd name="T11" fmla="*/ 2147483647 h 44"/>
                <a:gd name="T12" fmla="*/ 2147483647 w 28"/>
                <a:gd name="T13" fmla="*/ 2147483647 h 44"/>
                <a:gd name="T14" fmla="*/ 2147483647 w 28"/>
                <a:gd name="T15" fmla="*/ 2147483647 h 44"/>
                <a:gd name="T16" fmla="*/ 2147483647 w 28"/>
                <a:gd name="T17" fmla="*/ 2147483647 h 44"/>
                <a:gd name="T18" fmla="*/ 2147483647 w 28"/>
                <a:gd name="T19" fmla="*/ 2147483647 h 44"/>
                <a:gd name="T20" fmla="*/ 2147483647 w 28"/>
                <a:gd name="T21" fmla="*/ 2147483647 h 44"/>
                <a:gd name="T22" fmla="*/ 0 w 28"/>
                <a:gd name="T23" fmla="*/ 0 h 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8"/>
                <a:gd name="T37" fmla="*/ 0 h 44"/>
                <a:gd name="T38" fmla="*/ 28 w 28"/>
                <a:gd name="T39" fmla="*/ 44 h 4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8" h="44">
                  <a:moveTo>
                    <a:pt x="0" y="0"/>
                  </a:moveTo>
                  <a:lnTo>
                    <a:pt x="13" y="3"/>
                  </a:lnTo>
                  <a:lnTo>
                    <a:pt x="22" y="16"/>
                  </a:lnTo>
                  <a:lnTo>
                    <a:pt x="25" y="27"/>
                  </a:lnTo>
                  <a:lnTo>
                    <a:pt x="27" y="36"/>
                  </a:lnTo>
                  <a:lnTo>
                    <a:pt x="25" y="40"/>
                  </a:lnTo>
                  <a:lnTo>
                    <a:pt x="21" y="43"/>
                  </a:lnTo>
                  <a:lnTo>
                    <a:pt x="17" y="41"/>
                  </a:lnTo>
                  <a:lnTo>
                    <a:pt x="9" y="26"/>
                  </a:lnTo>
                  <a:lnTo>
                    <a:pt x="5" y="14"/>
                  </a:lnTo>
                  <a:lnTo>
                    <a:pt x="2" y="5"/>
                  </a:lnTo>
                  <a:lnTo>
                    <a:pt x="0" y="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41" name="Freeform 42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2106613" y="2640014"/>
              <a:ext cx="30162" cy="104775"/>
            </a:xfrm>
            <a:custGeom>
              <a:avLst/>
              <a:gdLst>
                <a:gd name="T0" fmla="*/ 2147483647 w 19"/>
                <a:gd name="T1" fmla="*/ 2147483647 h 66"/>
                <a:gd name="T2" fmla="*/ 2147483647 w 19"/>
                <a:gd name="T3" fmla="*/ 0 h 66"/>
                <a:gd name="T4" fmla="*/ 2147483647 w 19"/>
                <a:gd name="T5" fmla="*/ 2147483647 h 66"/>
                <a:gd name="T6" fmla="*/ 2147483647 w 19"/>
                <a:gd name="T7" fmla="*/ 2147483647 h 66"/>
                <a:gd name="T8" fmla="*/ 2147483647 w 19"/>
                <a:gd name="T9" fmla="*/ 2147483647 h 66"/>
                <a:gd name="T10" fmla="*/ 2147483647 w 19"/>
                <a:gd name="T11" fmla="*/ 2147483647 h 66"/>
                <a:gd name="T12" fmla="*/ 2147483647 w 19"/>
                <a:gd name="T13" fmla="*/ 2147483647 h 66"/>
                <a:gd name="T14" fmla="*/ 2147483647 w 19"/>
                <a:gd name="T15" fmla="*/ 2147483647 h 66"/>
                <a:gd name="T16" fmla="*/ 2147483647 w 19"/>
                <a:gd name="T17" fmla="*/ 2147483647 h 66"/>
                <a:gd name="T18" fmla="*/ 2147483647 w 19"/>
                <a:gd name="T19" fmla="*/ 2147483647 h 66"/>
                <a:gd name="T20" fmla="*/ 2147483647 w 19"/>
                <a:gd name="T21" fmla="*/ 2147483647 h 66"/>
                <a:gd name="T22" fmla="*/ 2147483647 w 19"/>
                <a:gd name="T23" fmla="*/ 2147483647 h 66"/>
                <a:gd name="T24" fmla="*/ 2147483647 w 19"/>
                <a:gd name="T25" fmla="*/ 2147483647 h 66"/>
                <a:gd name="T26" fmla="*/ 0 w 19"/>
                <a:gd name="T27" fmla="*/ 2147483647 h 66"/>
                <a:gd name="T28" fmla="*/ 2147483647 w 19"/>
                <a:gd name="T29" fmla="*/ 2147483647 h 66"/>
                <a:gd name="T30" fmla="*/ 2147483647 w 19"/>
                <a:gd name="T31" fmla="*/ 2147483647 h 6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9"/>
                <a:gd name="T49" fmla="*/ 0 h 66"/>
                <a:gd name="T50" fmla="*/ 19 w 19"/>
                <a:gd name="T51" fmla="*/ 66 h 6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9" h="66">
                  <a:moveTo>
                    <a:pt x="5" y="1"/>
                  </a:moveTo>
                  <a:lnTo>
                    <a:pt x="12" y="0"/>
                  </a:lnTo>
                  <a:lnTo>
                    <a:pt x="14" y="11"/>
                  </a:lnTo>
                  <a:lnTo>
                    <a:pt x="17" y="27"/>
                  </a:lnTo>
                  <a:lnTo>
                    <a:pt x="18" y="38"/>
                  </a:lnTo>
                  <a:lnTo>
                    <a:pt x="18" y="46"/>
                  </a:lnTo>
                  <a:lnTo>
                    <a:pt x="16" y="56"/>
                  </a:lnTo>
                  <a:lnTo>
                    <a:pt x="14" y="59"/>
                  </a:lnTo>
                  <a:lnTo>
                    <a:pt x="11" y="65"/>
                  </a:lnTo>
                  <a:lnTo>
                    <a:pt x="3" y="54"/>
                  </a:lnTo>
                  <a:lnTo>
                    <a:pt x="1" y="45"/>
                  </a:lnTo>
                  <a:lnTo>
                    <a:pt x="2" y="36"/>
                  </a:lnTo>
                  <a:lnTo>
                    <a:pt x="3" y="27"/>
                  </a:lnTo>
                  <a:lnTo>
                    <a:pt x="0" y="20"/>
                  </a:lnTo>
                  <a:lnTo>
                    <a:pt x="3" y="7"/>
                  </a:lnTo>
                  <a:lnTo>
                    <a:pt x="5" y="1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42" name="Freeform 43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749675" y="3857625"/>
              <a:ext cx="33338" cy="26988"/>
            </a:xfrm>
            <a:custGeom>
              <a:avLst/>
              <a:gdLst>
                <a:gd name="T0" fmla="*/ 0 w 21"/>
                <a:gd name="T1" fmla="*/ 2147483647 h 17"/>
                <a:gd name="T2" fmla="*/ 2147483647 w 21"/>
                <a:gd name="T3" fmla="*/ 2147483647 h 17"/>
                <a:gd name="T4" fmla="*/ 2147483647 w 21"/>
                <a:gd name="T5" fmla="*/ 2147483647 h 17"/>
                <a:gd name="T6" fmla="*/ 2147483647 w 21"/>
                <a:gd name="T7" fmla="*/ 0 h 17"/>
                <a:gd name="T8" fmla="*/ 2147483647 w 21"/>
                <a:gd name="T9" fmla="*/ 2147483647 h 17"/>
                <a:gd name="T10" fmla="*/ 2147483647 w 21"/>
                <a:gd name="T11" fmla="*/ 2147483647 h 17"/>
                <a:gd name="T12" fmla="*/ 2147483647 w 21"/>
                <a:gd name="T13" fmla="*/ 2147483647 h 17"/>
                <a:gd name="T14" fmla="*/ 2147483647 w 21"/>
                <a:gd name="T15" fmla="*/ 2147483647 h 17"/>
                <a:gd name="T16" fmla="*/ 2147483647 w 21"/>
                <a:gd name="T17" fmla="*/ 2147483647 h 17"/>
                <a:gd name="T18" fmla="*/ 0 w 21"/>
                <a:gd name="T19" fmla="*/ 2147483647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"/>
                <a:gd name="T31" fmla="*/ 0 h 17"/>
                <a:gd name="T32" fmla="*/ 21 w 21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" h="17">
                  <a:moveTo>
                    <a:pt x="0" y="4"/>
                  </a:moveTo>
                  <a:lnTo>
                    <a:pt x="9" y="2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20" y="8"/>
                  </a:lnTo>
                  <a:lnTo>
                    <a:pt x="20" y="11"/>
                  </a:lnTo>
                  <a:lnTo>
                    <a:pt x="16" y="15"/>
                  </a:lnTo>
                  <a:lnTo>
                    <a:pt x="14" y="16"/>
                  </a:lnTo>
                  <a:lnTo>
                    <a:pt x="5" y="8"/>
                  </a:lnTo>
                  <a:lnTo>
                    <a:pt x="0" y="4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43" name="Freeform 44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797301" y="3903664"/>
              <a:ext cx="30163" cy="26987"/>
            </a:xfrm>
            <a:custGeom>
              <a:avLst/>
              <a:gdLst>
                <a:gd name="T0" fmla="*/ 0 w 19"/>
                <a:gd name="T1" fmla="*/ 2147483647 h 17"/>
                <a:gd name="T2" fmla="*/ 2147483647 w 19"/>
                <a:gd name="T3" fmla="*/ 0 h 17"/>
                <a:gd name="T4" fmla="*/ 2147483647 w 19"/>
                <a:gd name="T5" fmla="*/ 2147483647 h 17"/>
                <a:gd name="T6" fmla="*/ 2147483647 w 19"/>
                <a:gd name="T7" fmla="*/ 2147483647 h 17"/>
                <a:gd name="T8" fmla="*/ 2147483647 w 19"/>
                <a:gd name="T9" fmla="*/ 2147483647 h 17"/>
                <a:gd name="T10" fmla="*/ 2147483647 w 19"/>
                <a:gd name="T11" fmla="*/ 2147483647 h 17"/>
                <a:gd name="T12" fmla="*/ 2147483647 w 19"/>
                <a:gd name="T13" fmla="*/ 2147483647 h 17"/>
                <a:gd name="T14" fmla="*/ 2147483647 w 19"/>
                <a:gd name="T15" fmla="*/ 2147483647 h 17"/>
                <a:gd name="T16" fmla="*/ 2147483647 w 19"/>
                <a:gd name="T17" fmla="*/ 2147483647 h 17"/>
                <a:gd name="T18" fmla="*/ 0 w 19"/>
                <a:gd name="T19" fmla="*/ 2147483647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17"/>
                <a:gd name="T32" fmla="*/ 19 w 19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17">
                  <a:moveTo>
                    <a:pt x="0" y="2"/>
                  </a:moveTo>
                  <a:lnTo>
                    <a:pt x="8" y="0"/>
                  </a:lnTo>
                  <a:lnTo>
                    <a:pt x="12" y="1"/>
                  </a:lnTo>
                  <a:lnTo>
                    <a:pt x="16" y="5"/>
                  </a:lnTo>
                  <a:lnTo>
                    <a:pt x="17" y="10"/>
                  </a:lnTo>
                  <a:lnTo>
                    <a:pt x="18" y="13"/>
                  </a:lnTo>
                  <a:lnTo>
                    <a:pt x="13" y="16"/>
                  </a:lnTo>
                  <a:lnTo>
                    <a:pt x="9" y="14"/>
                  </a:lnTo>
                  <a:lnTo>
                    <a:pt x="4" y="8"/>
                  </a:lnTo>
                  <a:lnTo>
                    <a:pt x="0" y="2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44" name="Freeform 45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778250" y="3975100"/>
              <a:ext cx="26988" cy="26988"/>
            </a:xfrm>
            <a:custGeom>
              <a:avLst/>
              <a:gdLst>
                <a:gd name="T0" fmla="*/ 2147483647 w 17"/>
                <a:gd name="T1" fmla="*/ 0 h 17"/>
                <a:gd name="T2" fmla="*/ 0 w 17"/>
                <a:gd name="T3" fmla="*/ 2147483647 h 17"/>
                <a:gd name="T4" fmla="*/ 0 w 17"/>
                <a:gd name="T5" fmla="*/ 2147483647 h 17"/>
                <a:gd name="T6" fmla="*/ 2147483647 w 17"/>
                <a:gd name="T7" fmla="*/ 2147483647 h 17"/>
                <a:gd name="T8" fmla="*/ 2147483647 w 17"/>
                <a:gd name="T9" fmla="*/ 2147483647 h 17"/>
                <a:gd name="T10" fmla="*/ 2147483647 w 17"/>
                <a:gd name="T11" fmla="*/ 2147483647 h 17"/>
                <a:gd name="T12" fmla="*/ 2147483647 w 17"/>
                <a:gd name="T13" fmla="*/ 2147483647 h 17"/>
                <a:gd name="T14" fmla="*/ 2147483647 w 17"/>
                <a:gd name="T15" fmla="*/ 2147483647 h 17"/>
                <a:gd name="T16" fmla="*/ 2147483647 w 17"/>
                <a:gd name="T17" fmla="*/ 0 h 17"/>
                <a:gd name="T18" fmla="*/ 2147483647 w 17"/>
                <a:gd name="T19" fmla="*/ 0 h 17"/>
                <a:gd name="T20" fmla="*/ 2147483647 w 17"/>
                <a:gd name="T21" fmla="*/ 0 h 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"/>
                <a:gd name="T34" fmla="*/ 0 h 17"/>
                <a:gd name="T35" fmla="*/ 17 w 17"/>
                <a:gd name="T36" fmla="*/ 17 h 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" h="17">
                  <a:moveTo>
                    <a:pt x="1" y="0"/>
                  </a:moveTo>
                  <a:lnTo>
                    <a:pt x="0" y="2"/>
                  </a:lnTo>
                  <a:lnTo>
                    <a:pt x="0" y="8"/>
                  </a:lnTo>
                  <a:lnTo>
                    <a:pt x="6" y="14"/>
                  </a:lnTo>
                  <a:lnTo>
                    <a:pt x="8" y="16"/>
                  </a:lnTo>
                  <a:lnTo>
                    <a:pt x="14" y="14"/>
                  </a:lnTo>
                  <a:lnTo>
                    <a:pt x="16" y="13"/>
                  </a:lnTo>
                  <a:lnTo>
                    <a:pt x="11" y="4"/>
                  </a:lnTo>
                  <a:lnTo>
                    <a:pt x="8" y="0"/>
                  </a:lnTo>
                  <a:lnTo>
                    <a:pt x="6" y="0"/>
                  </a:lnTo>
                  <a:lnTo>
                    <a:pt x="1" y="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45" name="Freeform 46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746500" y="3941763"/>
              <a:ext cx="26988" cy="36512"/>
            </a:xfrm>
            <a:custGeom>
              <a:avLst/>
              <a:gdLst>
                <a:gd name="T0" fmla="*/ 2147483647 w 17"/>
                <a:gd name="T1" fmla="*/ 0 h 23"/>
                <a:gd name="T2" fmla="*/ 2147483647 w 17"/>
                <a:gd name="T3" fmla="*/ 0 h 23"/>
                <a:gd name="T4" fmla="*/ 2147483647 w 17"/>
                <a:gd name="T5" fmla="*/ 2147483647 h 23"/>
                <a:gd name="T6" fmla="*/ 2147483647 w 17"/>
                <a:gd name="T7" fmla="*/ 2147483647 h 23"/>
                <a:gd name="T8" fmla="*/ 2147483647 w 17"/>
                <a:gd name="T9" fmla="*/ 2147483647 h 23"/>
                <a:gd name="T10" fmla="*/ 2147483647 w 17"/>
                <a:gd name="T11" fmla="*/ 2147483647 h 23"/>
                <a:gd name="T12" fmla="*/ 2147483647 w 17"/>
                <a:gd name="T13" fmla="*/ 2147483647 h 23"/>
                <a:gd name="T14" fmla="*/ 2147483647 w 17"/>
                <a:gd name="T15" fmla="*/ 2147483647 h 23"/>
                <a:gd name="T16" fmla="*/ 2147483647 w 17"/>
                <a:gd name="T17" fmla="*/ 2147483647 h 23"/>
                <a:gd name="T18" fmla="*/ 2147483647 w 17"/>
                <a:gd name="T19" fmla="*/ 2147483647 h 23"/>
                <a:gd name="T20" fmla="*/ 2147483647 w 17"/>
                <a:gd name="T21" fmla="*/ 2147483647 h 23"/>
                <a:gd name="T22" fmla="*/ 0 w 17"/>
                <a:gd name="T23" fmla="*/ 2147483647 h 23"/>
                <a:gd name="T24" fmla="*/ 0 w 17"/>
                <a:gd name="T25" fmla="*/ 2147483647 h 23"/>
                <a:gd name="T26" fmla="*/ 2147483647 w 17"/>
                <a:gd name="T27" fmla="*/ 0 h 2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7"/>
                <a:gd name="T43" fmla="*/ 0 h 23"/>
                <a:gd name="T44" fmla="*/ 17 w 17"/>
                <a:gd name="T45" fmla="*/ 23 h 2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7" h="23">
                  <a:moveTo>
                    <a:pt x="2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12" y="5"/>
                  </a:lnTo>
                  <a:lnTo>
                    <a:pt x="16" y="9"/>
                  </a:lnTo>
                  <a:lnTo>
                    <a:pt x="13" y="14"/>
                  </a:lnTo>
                  <a:lnTo>
                    <a:pt x="13" y="19"/>
                  </a:lnTo>
                  <a:lnTo>
                    <a:pt x="11" y="21"/>
                  </a:lnTo>
                  <a:lnTo>
                    <a:pt x="9" y="21"/>
                  </a:lnTo>
                  <a:lnTo>
                    <a:pt x="7" y="22"/>
                  </a:lnTo>
                  <a:lnTo>
                    <a:pt x="5" y="19"/>
                  </a:lnTo>
                  <a:lnTo>
                    <a:pt x="0" y="15"/>
                  </a:lnTo>
                  <a:lnTo>
                    <a:pt x="0" y="9"/>
                  </a:lnTo>
                  <a:lnTo>
                    <a:pt x="2" y="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46" name="Freeform 47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970339" y="4046539"/>
              <a:ext cx="28575" cy="26987"/>
            </a:xfrm>
            <a:custGeom>
              <a:avLst/>
              <a:gdLst>
                <a:gd name="T0" fmla="*/ 2147483647 w 18"/>
                <a:gd name="T1" fmla="*/ 2147483647 h 17"/>
                <a:gd name="T2" fmla="*/ 2147483647 w 18"/>
                <a:gd name="T3" fmla="*/ 2147483647 h 17"/>
                <a:gd name="T4" fmla="*/ 2147483647 w 18"/>
                <a:gd name="T5" fmla="*/ 2147483647 h 17"/>
                <a:gd name="T6" fmla="*/ 2147483647 w 18"/>
                <a:gd name="T7" fmla="*/ 0 h 17"/>
                <a:gd name="T8" fmla="*/ 2147483647 w 18"/>
                <a:gd name="T9" fmla="*/ 2147483647 h 17"/>
                <a:gd name="T10" fmla="*/ 2147483647 w 18"/>
                <a:gd name="T11" fmla="*/ 2147483647 h 17"/>
                <a:gd name="T12" fmla="*/ 2147483647 w 18"/>
                <a:gd name="T13" fmla="*/ 2147483647 h 17"/>
                <a:gd name="T14" fmla="*/ 2147483647 w 18"/>
                <a:gd name="T15" fmla="*/ 2147483647 h 17"/>
                <a:gd name="T16" fmla="*/ 2147483647 w 18"/>
                <a:gd name="T17" fmla="*/ 2147483647 h 17"/>
                <a:gd name="T18" fmla="*/ 0 w 18"/>
                <a:gd name="T19" fmla="*/ 2147483647 h 17"/>
                <a:gd name="T20" fmla="*/ 2147483647 w 18"/>
                <a:gd name="T21" fmla="*/ 2147483647 h 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"/>
                <a:gd name="T34" fmla="*/ 0 h 17"/>
                <a:gd name="T35" fmla="*/ 18 w 18"/>
                <a:gd name="T36" fmla="*/ 17 h 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" h="17">
                  <a:moveTo>
                    <a:pt x="4" y="8"/>
                  </a:moveTo>
                  <a:lnTo>
                    <a:pt x="8" y="3"/>
                  </a:lnTo>
                  <a:lnTo>
                    <a:pt x="14" y="1"/>
                  </a:lnTo>
                  <a:lnTo>
                    <a:pt x="15" y="0"/>
                  </a:lnTo>
                  <a:lnTo>
                    <a:pt x="17" y="1"/>
                  </a:lnTo>
                  <a:lnTo>
                    <a:pt x="17" y="9"/>
                  </a:lnTo>
                  <a:lnTo>
                    <a:pt x="15" y="12"/>
                  </a:lnTo>
                  <a:lnTo>
                    <a:pt x="6" y="14"/>
                  </a:lnTo>
                  <a:lnTo>
                    <a:pt x="3" y="16"/>
                  </a:lnTo>
                  <a:lnTo>
                    <a:pt x="0" y="12"/>
                  </a:lnTo>
                  <a:lnTo>
                    <a:pt x="4" y="8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47" name="Freeform 48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4240214" y="4056064"/>
              <a:ext cx="79375" cy="46037"/>
            </a:xfrm>
            <a:custGeom>
              <a:avLst/>
              <a:gdLst>
                <a:gd name="T0" fmla="*/ 2147483647 w 50"/>
                <a:gd name="T1" fmla="*/ 2147483647 h 29"/>
                <a:gd name="T2" fmla="*/ 2147483647 w 50"/>
                <a:gd name="T3" fmla="*/ 2147483647 h 29"/>
                <a:gd name="T4" fmla="*/ 2147483647 w 50"/>
                <a:gd name="T5" fmla="*/ 2147483647 h 29"/>
                <a:gd name="T6" fmla="*/ 2147483647 w 50"/>
                <a:gd name="T7" fmla="*/ 0 h 29"/>
                <a:gd name="T8" fmla="*/ 2147483647 w 50"/>
                <a:gd name="T9" fmla="*/ 0 h 29"/>
                <a:gd name="T10" fmla="*/ 2147483647 w 50"/>
                <a:gd name="T11" fmla="*/ 2147483647 h 29"/>
                <a:gd name="T12" fmla="*/ 2147483647 w 50"/>
                <a:gd name="T13" fmla="*/ 2147483647 h 29"/>
                <a:gd name="T14" fmla="*/ 2147483647 w 50"/>
                <a:gd name="T15" fmla="*/ 2147483647 h 29"/>
                <a:gd name="T16" fmla="*/ 2147483647 w 50"/>
                <a:gd name="T17" fmla="*/ 2147483647 h 29"/>
                <a:gd name="T18" fmla="*/ 2147483647 w 50"/>
                <a:gd name="T19" fmla="*/ 2147483647 h 29"/>
                <a:gd name="T20" fmla="*/ 0 w 50"/>
                <a:gd name="T21" fmla="*/ 2147483647 h 29"/>
                <a:gd name="T22" fmla="*/ 2147483647 w 50"/>
                <a:gd name="T23" fmla="*/ 2147483647 h 29"/>
                <a:gd name="T24" fmla="*/ 2147483647 w 50"/>
                <a:gd name="T25" fmla="*/ 2147483647 h 2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0"/>
                <a:gd name="T40" fmla="*/ 0 h 29"/>
                <a:gd name="T41" fmla="*/ 50 w 50"/>
                <a:gd name="T42" fmla="*/ 29 h 2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0" h="29">
                  <a:moveTo>
                    <a:pt x="5" y="9"/>
                  </a:moveTo>
                  <a:lnTo>
                    <a:pt x="14" y="7"/>
                  </a:lnTo>
                  <a:lnTo>
                    <a:pt x="33" y="2"/>
                  </a:lnTo>
                  <a:lnTo>
                    <a:pt x="44" y="0"/>
                  </a:lnTo>
                  <a:lnTo>
                    <a:pt x="46" y="0"/>
                  </a:lnTo>
                  <a:lnTo>
                    <a:pt x="49" y="5"/>
                  </a:lnTo>
                  <a:lnTo>
                    <a:pt x="45" y="9"/>
                  </a:lnTo>
                  <a:lnTo>
                    <a:pt x="40" y="16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0" y="20"/>
                  </a:lnTo>
                  <a:lnTo>
                    <a:pt x="1" y="11"/>
                  </a:lnTo>
                  <a:lnTo>
                    <a:pt x="5" y="9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48" name="Freeform 49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609725" y="1949450"/>
              <a:ext cx="800100" cy="825500"/>
            </a:xfrm>
            <a:custGeom>
              <a:avLst/>
              <a:gdLst>
                <a:gd name="T0" fmla="*/ 2147483647 w 504"/>
                <a:gd name="T1" fmla="*/ 2147483647 h 520"/>
                <a:gd name="T2" fmla="*/ 2147483647 w 504"/>
                <a:gd name="T3" fmla="*/ 2147483647 h 520"/>
                <a:gd name="T4" fmla="*/ 2147483647 w 504"/>
                <a:gd name="T5" fmla="*/ 2147483647 h 520"/>
                <a:gd name="T6" fmla="*/ 2147483647 w 504"/>
                <a:gd name="T7" fmla="*/ 2147483647 h 520"/>
                <a:gd name="T8" fmla="*/ 2147483647 w 504"/>
                <a:gd name="T9" fmla="*/ 2147483647 h 520"/>
                <a:gd name="T10" fmla="*/ 2147483647 w 504"/>
                <a:gd name="T11" fmla="*/ 2147483647 h 520"/>
                <a:gd name="T12" fmla="*/ 2147483647 w 504"/>
                <a:gd name="T13" fmla="*/ 2147483647 h 520"/>
                <a:gd name="T14" fmla="*/ 2147483647 w 504"/>
                <a:gd name="T15" fmla="*/ 2147483647 h 520"/>
                <a:gd name="T16" fmla="*/ 2147483647 w 504"/>
                <a:gd name="T17" fmla="*/ 2147483647 h 520"/>
                <a:gd name="T18" fmla="*/ 2147483647 w 504"/>
                <a:gd name="T19" fmla="*/ 2147483647 h 520"/>
                <a:gd name="T20" fmla="*/ 2147483647 w 504"/>
                <a:gd name="T21" fmla="*/ 2147483647 h 520"/>
                <a:gd name="T22" fmla="*/ 2147483647 w 504"/>
                <a:gd name="T23" fmla="*/ 2147483647 h 520"/>
                <a:gd name="T24" fmla="*/ 2147483647 w 504"/>
                <a:gd name="T25" fmla="*/ 2147483647 h 520"/>
                <a:gd name="T26" fmla="*/ 2147483647 w 504"/>
                <a:gd name="T27" fmla="*/ 2147483647 h 520"/>
                <a:gd name="T28" fmla="*/ 0 w 504"/>
                <a:gd name="T29" fmla="*/ 2147483647 h 520"/>
                <a:gd name="T30" fmla="*/ 2147483647 w 504"/>
                <a:gd name="T31" fmla="*/ 2147483647 h 520"/>
                <a:gd name="T32" fmla="*/ 2147483647 w 504"/>
                <a:gd name="T33" fmla="*/ 2147483647 h 520"/>
                <a:gd name="T34" fmla="*/ 2147483647 w 504"/>
                <a:gd name="T35" fmla="*/ 2147483647 h 520"/>
                <a:gd name="T36" fmla="*/ 2147483647 w 504"/>
                <a:gd name="T37" fmla="*/ 2147483647 h 520"/>
                <a:gd name="T38" fmla="*/ 2147483647 w 504"/>
                <a:gd name="T39" fmla="*/ 2147483647 h 520"/>
                <a:gd name="T40" fmla="*/ 2147483647 w 504"/>
                <a:gd name="T41" fmla="*/ 2147483647 h 520"/>
                <a:gd name="T42" fmla="*/ 2147483647 w 504"/>
                <a:gd name="T43" fmla="*/ 2147483647 h 520"/>
                <a:gd name="T44" fmla="*/ 2147483647 w 504"/>
                <a:gd name="T45" fmla="*/ 2147483647 h 520"/>
                <a:gd name="T46" fmla="*/ 2147483647 w 504"/>
                <a:gd name="T47" fmla="*/ 2147483647 h 520"/>
                <a:gd name="T48" fmla="*/ 2147483647 w 504"/>
                <a:gd name="T49" fmla="*/ 2147483647 h 520"/>
                <a:gd name="T50" fmla="*/ 2147483647 w 504"/>
                <a:gd name="T51" fmla="*/ 2147483647 h 520"/>
                <a:gd name="T52" fmla="*/ 2147483647 w 504"/>
                <a:gd name="T53" fmla="*/ 2147483647 h 520"/>
                <a:gd name="T54" fmla="*/ 2147483647 w 504"/>
                <a:gd name="T55" fmla="*/ 2147483647 h 520"/>
                <a:gd name="T56" fmla="*/ 2147483647 w 504"/>
                <a:gd name="T57" fmla="*/ 2147483647 h 520"/>
                <a:gd name="T58" fmla="*/ 2147483647 w 504"/>
                <a:gd name="T59" fmla="*/ 2147483647 h 520"/>
                <a:gd name="T60" fmla="*/ 2147483647 w 504"/>
                <a:gd name="T61" fmla="*/ 2147483647 h 520"/>
                <a:gd name="T62" fmla="*/ 2147483647 w 504"/>
                <a:gd name="T63" fmla="*/ 2147483647 h 520"/>
                <a:gd name="T64" fmla="*/ 2147483647 w 504"/>
                <a:gd name="T65" fmla="*/ 2147483647 h 520"/>
                <a:gd name="T66" fmla="*/ 2147483647 w 504"/>
                <a:gd name="T67" fmla="*/ 2147483647 h 520"/>
                <a:gd name="T68" fmla="*/ 2147483647 w 504"/>
                <a:gd name="T69" fmla="*/ 2147483647 h 520"/>
                <a:gd name="T70" fmla="*/ 2147483647 w 504"/>
                <a:gd name="T71" fmla="*/ 2147483647 h 520"/>
                <a:gd name="T72" fmla="*/ 2147483647 w 504"/>
                <a:gd name="T73" fmla="*/ 2147483647 h 520"/>
                <a:gd name="T74" fmla="*/ 2147483647 w 504"/>
                <a:gd name="T75" fmla="*/ 2147483647 h 520"/>
                <a:gd name="T76" fmla="*/ 2147483647 w 504"/>
                <a:gd name="T77" fmla="*/ 2147483647 h 520"/>
                <a:gd name="T78" fmla="*/ 2147483647 w 504"/>
                <a:gd name="T79" fmla="*/ 2147483647 h 520"/>
                <a:gd name="T80" fmla="*/ 2147483647 w 504"/>
                <a:gd name="T81" fmla="*/ 2147483647 h 520"/>
                <a:gd name="T82" fmla="*/ 2147483647 w 504"/>
                <a:gd name="T83" fmla="*/ 2147483647 h 520"/>
                <a:gd name="T84" fmla="*/ 2147483647 w 504"/>
                <a:gd name="T85" fmla="*/ 2147483647 h 520"/>
                <a:gd name="T86" fmla="*/ 2147483647 w 504"/>
                <a:gd name="T87" fmla="*/ 2147483647 h 520"/>
                <a:gd name="T88" fmla="*/ 2147483647 w 504"/>
                <a:gd name="T89" fmla="*/ 2147483647 h 520"/>
                <a:gd name="T90" fmla="*/ 2147483647 w 504"/>
                <a:gd name="T91" fmla="*/ 2147483647 h 520"/>
                <a:gd name="T92" fmla="*/ 2147483647 w 504"/>
                <a:gd name="T93" fmla="*/ 2147483647 h 520"/>
                <a:gd name="T94" fmla="*/ 2147483647 w 504"/>
                <a:gd name="T95" fmla="*/ 2147483647 h 520"/>
                <a:gd name="T96" fmla="*/ 2147483647 w 504"/>
                <a:gd name="T97" fmla="*/ 2147483647 h 52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04"/>
                <a:gd name="T148" fmla="*/ 0 h 520"/>
                <a:gd name="T149" fmla="*/ 504 w 504"/>
                <a:gd name="T150" fmla="*/ 520 h 52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04" h="520">
                  <a:moveTo>
                    <a:pt x="377" y="519"/>
                  </a:moveTo>
                  <a:lnTo>
                    <a:pt x="373" y="519"/>
                  </a:lnTo>
                  <a:lnTo>
                    <a:pt x="371" y="512"/>
                  </a:lnTo>
                  <a:lnTo>
                    <a:pt x="373" y="499"/>
                  </a:lnTo>
                  <a:lnTo>
                    <a:pt x="365" y="485"/>
                  </a:lnTo>
                  <a:lnTo>
                    <a:pt x="365" y="476"/>
                  </a:lnTo>
                  <a:lnTo>
                    <a:pt x="366" y="459"/>
                  </a:lnTo>
                  <a:lnTo>
                    <a:pt x="372" y="452"/>
                  </a:lnTo>
                  <a:lnTo>
                    <a:pt x="371" y="430"/>
                  </a:lnTo>
                  <a:lnTo>
                    <a:pt x="365" y="426"/>
                  </a:lnTo>
                  <a:lnTo>
                    <a:pt x="364" y="419"/>
                  </a:lnTo>
                  <a:lnTo>
                    <a:pt x="352" y="420"/>
                  </a:lnTo>
                  <a:lnTo>
                    <a:pt x="347" y="419"/>
                  </a:lnTo>
                  <a:lnTo>
                    <a:pt x="348" y="408"/>
                  </a:lnTo>
                  <a:lnTo>
                    <a:pt x="343" y="399"/>
                  </a:lnTo>
                  <a:lnTo>
                    <a:pt x="338" y="396"/>
                  </a:lnTo>
                  <a:lnTo>
                    <a:pt x="328" y="394"/>
                  </a:lnTo>
                  <a:lnTo>
                    <a:pt x="323" y="388"/>
                  </a:lnTo>
                  <a:lnTo>
                    <a:pt x="326" y="380"/>
                  </a:lnTo>
                  <a:lnTo>
                    <a:pt x="334" y="371"/>
                  </a:lnTo>
                  <a:lnTo>
                    <a:pt x="336" y="366"/>
                  </a:lnTo>
                  <a:lnTo>
                    <a:pt x="334" y="362"/>
                  </a:lnTo>
                  <a:lnTo>
                    <a:pt x="326" y="361"/>
                  </a:lnTo>
                  <a:lnTo>
                    <a:pt x="317" y="361"/>
                  </a:lnTo>
                  <a:lnTo>
                    <a:pt x="315" y="361"/>
                  </a:lnTo>
                  <a:lnTo>
                    <a:pt x="309" y="354"/>
                  </a:lnTo>
                  <a:lnTo>
                    <a:pt x="299" y="345"/>
                  </a:lnTo>
                  <a:lnTo>
                    <a:pt x="294" y="335"/>
                  </a:lnTo>
                  <a:lnTo>
                    <a:pt x="285" y="325"/>
                  </a:lnTo>
                  <a:lnTo>
                    <a:pt x="287" y="315"/>
                  </a:lnTo>
                  <a:lnTo>
                    <a:pt x="287" y="313"/>
                  </a:lnTo>
                  <a:lnTo>
                    <a:pt x="279" y="306"/>
                  </a:lnTo>
                  <a:lnTo>
                    <a:pt x="277" y="302"/>
                  </a:lnTo>
                  <a:lnTo>
                    <a:pt x="279" y="290"/>
                  </a:lnTo>
                  <a:lnTo>
                    <a:pt x="207" y="315"/>
                  </a:lnTo>
                  <a:lnTo>
                    <a:pt x="263" y="281"/>
                  </a:lnTo>
                  <a:lnTo>
                    <a:pt x="265" y="273"/>
                  </a:lnTo>
                  <a:lnTo>
                    <a:pt x="266" y="272"/>
                  </a:lnTo>
                  <a:lnTo>
                    <a:pt x="265" y="263"/>
                  </a:lnTo>
                  <a:lnTo>
                    <a:pt x="258" y="260"/>
                  </a:lnTo>
                  <a:lnTo>
                    <a:pt x="242" y="267"/>
                  </a:lnTo>
                  <a:lnTo>
                    <a:pt x="211" y="273"/>
                  </a:lnTo>
                  <a:lnTo>
                    <a:pt x="202" y="273"/>
                  </a:lnTo>
                  <a:lnTo>
                    <a:pt x="198" y="279"/>
                  </a:lnTo>
                  <a:lnTo>
                    <a:pt x="195" y="290"/>
                  </a:lnTo>
                  <a:lnTo>
                    <a:pt x="190" y="299"/>
                  </a:lnTo>
                  <a:lnTo>
                    <a:pt x="162" y="310"/>
                  </a:lnTo>
                  <a:lnTo>
                    <a:pt x="130" y="325"/>
                  </a:lnTo>
                  <a:lnTo>
                    <a:pt x="103" y="336"/>
                  </a:lnTo>
                  <a:lnTo>
                    <a:pt x="95" y="336"/>
                  </a:lnTo>
                  <a:lnTo>
                    <a:pt x="85" y="330"/>
                  </a:lnTo>
                  <a:lnTo>
                    <a:pt x="77" y="330"/>
                  </a:lnTo>
                  <a:lnTo>
                    <a:pt x="56" y="333"/>
                  </a:lnTo>
                  <a:lnTo>
                    <a:pt x="49" y="332"/>
                  </a:lnTo>
                  <a:lnTo>
                    <a:pt x="38" y="324"/>
                  </a:lnTo>
                  <a:lnTo>
                    <a:pt x="29" y="322"/>
                  </a:lnTo>
                  <a:lnTo>
                    <a:pt x="20" y="325"/>
                  </a:lnTo>
                  <a:lnTo>
                    <a:pt x="6" y="324"/>
                  </a:lnTo>
                  <a:lnTo>
                    <a:pt x="3" y="319"/>
                  </a:lnTo>
                  <a:lnTo>
                    <a:pt x="0" y="314"/>
                  </a:lnTo>
                  <a:lnTo>
                    <a:pt x="4" y="309"/>
                  </a:lnTo>
                  <a:lnTo>
                    <a:pt x="13" y="302"/>
                  </a:lnTo>
                  <a:lnTo>
                    <a:pt x="22" y="311"/>
                  </a:lnTo>
                  <a:lnTo>
                    <a:pt x="45" y="310"/>
                  </a:lnTo>
                  <a:lnTo>
                    <a:pt x="51" y="313"/>
                  </a:lnTo>
                  <a:lnTo>
                    <a:pt x="57" y="321"/>
                  </a:lnTo>
                  <a:lnTo>
                    <a:pt x="72" y="314"/>
                  </a:lnTo>
                  <a:lnTo>
                    <a:pt x="80" y="311"/>
                  </a:lnTo>
                  <a:lnTo>
                    <a:pt x="89" y="314"/>
                  </a:lnTo>
                  <a:lnTo>
                    <a:pt x="112" y="309"/>
                  </a:lnTo>
                  <a:lnTo>
                    <a:pt x="122" y="300"/>
                  </a:lnTo>
                  <a:lnTo>
                    <a:pt x="128" y="288"/>
                  </a:lnTo>
                  <a:lnTo>
                    <a:pt x="134" y="281"/>
                  </a:lnTo>
                  <a:lnTo>
                    <a:pt x="146" y="278"/>
                  </a:lnTo>
                  <a:lnTo>
                    <a:pt x="165" y="271"/>
                  </a:lnTo>
                  <a:lnTo>
                    <a:pt x="166" y="266"/>
                  </a:lnTo>
                  <a:lnTo>
                    <a:pt x="145" y="266"/>
                  </a:lnTo>
                  <a:lnTo>
                    <a:pt x="139" y="262"/>
                  </a:lnTo>
                  <a:lnTo>
                    <a:pt x="139" y="257"/>
                  </a:lnTo>
                  <a:lnTo>
                    <a:pt x="141" y="253"/>
                  </a:lnTo>
                  <a:lnTo>
                    <a:pt x="137" y="246"/>
                  </a:lnTo>
                  <a:lnTo>
                    <a:pt x="130" y="245"/>
                  </a:lnTo>
                  <a:lnTo>
                    <a:pt x="120" y="248"/>
                  </a:lnTo>
                  <a:lnTo>
                    <a:pt x="115" y="245"/>
                  </a:lnTo>
                  <a:lnTo>
                    <a:pt x="118" y="241"/>
                  </a:lnTo>
                  <a:lnTo>
                    <a:pt x="130" y="235"/>
                  </a:lnTo>
                  <a:lnTo>
                    <a:pt x="127" y="230"/>
                  </a:lnTo>
                  <a:lnTo>
                    <a:pt x="129" y="220"/>
                  </a:lnTo>
                  <a:lnTo>
                    <a:pt x="134" y="216"/>
                  </a:lnTo>
                  <a:lnTo>
                    <a:pt x="141" y="210"/>
                  </a:lnTo>
                  <a:lnTo>
                    <a:pt x="150" y="207"/>
                  </a:lnTo>
                  <a:lnTo>
                    <a:pt x="152" y="200"/>
                  </a:lnTo>
                  <a:lnTo>
                    <a:pt x="140" y="199"/>
                  </a:lnTo>
                  <a:lnTo>
                    <a:pt x="134" y="200"/>
                  </a:lnTo>
                  <a:lnTo>
                    <a:pt x="130" y="197"/>
                  </a:lnTo>
                  <a:lnTo>
                    <a:pt x="135" y="192"/>
                  </a:lnTo>
                  <a:lnTo>
                    <a:pt x="135" y="179"/>
                  </a:lnTo>
                  <a:lnTo>
                    <a:pt x="139" y="174"/>
                  </a:lnTo>
                  <a:lnTo>
                    <a:pt x="143" y="175"/>
                  </a:lnTo>
                  <a:lnTo>
                    <a:pt x="151" y="183"/>
                  </a:lnTo>
                  <a:lnTo>
                    <a:pt x="159" y="181"/>
                  </a:lnTo>
                  <a:lnTo>
                    <a:pt x="161" y="175"/>
                  </a:lnTo>
                  <a:lnTo>
                    <a:pt x="157" y="166"/>
                  </a:lnTo>
                  <a:lnTo>
                    <a:pt x="153" y="156"/>
                  </a:lnTo>
                  <a:lnTo>
                    <a:pt x="153" y="146"/>
                  </a:lnTo>
                  <a:lnTo>
                    <a:pt x="157" y="139"/>
                  </a:lnTo>
                  <a:lnTo>
                    <a:pt x="167" y="134"/>
                  </a:lnTo>
                  <a:lnTo>
                    <a:pt x="201" y="124"/>
                  </a:lnTo>
                  <a:lnTo>
                    <a:pt x="206" y="132"/>
                  </a:lnTo>
                  <a:lnTo>
                    <a:pt x="215" y="131"/>
                  </a:lnTo>
                  <a:lnTo>
                    <a:pt x="219" y="131"/>
                  </a:lnTo>
                  <a:lnTo>
                    <a:pt x="225" y="137"/>
                  </a:lnTo>
                  <a:lnTo>
                    <a:pt x="135" y="162"/>
                  </a:lnTo>
                  <a:lnTo>
                    <a:pt x="250" y="132"/>
                  </a:lnTo>
                  <a:lnTo>
                    <a:pt x="257" y="126"/>
                  </a:lnTo>
                  <a:lnTo>
                    <a:pt x="257" y="115"/>
                  </a:lnTo>
                  <a:lnTo>
                    <a:pt x="269" y="112"/>
                  </a:lnTo>
                  <a:lnTo>
                    <a:pt x="274" y="110"/>
                  </a:lnTo>
                  <a:lnTo>
                    <a:pt x="273" y="104"/>
                  </a:lnTo>
                  <a:lnTo>
                    <a:pt x="261" y="101"/>
                  </a:lnTo>
                  <a:lnTo>
                    <a:pt x="254" y="95"/>
                  </a:lnTo>
                  <a:lnTo>
                    <a:pt x="241" y="80"/>
                  </a:lnTo>
                  <a:lnTo>
                    <a:pt x="239" y="73"/>
                  </a:lnTo>
                  <a:lnTo>
                    <a:pt x="239" y="63"/>
                  </a:lnTo>
                  <a:lnTo>
                    <a:pt x="247" y="67"/>
                  </a:lnTo>
                  <a:lnTo>
                    <a:pt x="252" y="75"/>
                  </a:lnTo>
                  <a:lnTo>
                    <a:pt x="259" y="75"/>
                  </a:lnTo>
                  <a:lnTo>
                    <a:pt x="264" y="68"/>
                  </a:lnTo>
                  <a:lnTo>
                    <a:pt x="262" y="61"/>
                  </a:lnTo>
                  <a:lnTo>
                    <a:pt x="256" y="48"/>
                  </a:lnTo>
                  <a:lnTo>
                    <a:pt x="255" y="38"/>
                  </a:lnTo>
                  <a:lnTo>
                    <a:pt x="262" y="40"/>
                  </a:lnTo>
                  <a:lnTo>
                    <a:pt x="271" y="49"/>
                  </a:lnTo>
                  <a:lnTo>
                    <a:pt x="281" y="49"/>
                  </a:lnTo>
                  <a:lnTo>
                    <a:pt x="292" y="51"/>
                  </a:lnTo>
                  <a:lnTo>
                    <a:pt x="294" y="54"/>
                  </a:lnTo>
                  <a:lnTo>
                    <a:pt x="299" y="62"/>
                  </a:lnTo>
                  <a:lnTo>
                    <a:pt x="292" y="69"/>
                  </a:lnTo>
                  <a:lnTo>
                    <a:pt x="291" y="73"/>
                  </a:lnTo>
                  <a:lnTo>
                    <a:pt x="295" y="80"/>
                  </a:lnTo>
                  <a:lnTo>
                    <a:pt x="300" y="83"/>
                  </a:lnTo>
                  <a:lnTo>
                    <a:pt x="342" y="90"/>
                  </a:lnTo>
                  <a:lnTo>
                    <a:pt x="319" y="73"/>
                  </a:lnTo>
                  <a:lnTo>
                    <a:pt x="321" y="68"/>
                  </a:lnTo>
                  <a:lnTo>
                    <a:pt x="319" y="59"/>
                  </a:lnTo>
                  <a:lnTo>
                    <a:pt x="312" y="52"/>
                  </a:lnTo>
                  <a:lnTo>
                    <a:pt x="316" y="44"/>
                  </a:lnTo>
                  <a:lnTo>
                    <a:pt x="323" y="35"/>
                  </a:lnTo>
                  <a:lnTo>
                    <a:pt x="328" y="31"/>
                  </a:lnTo>
                  <a:lnTo>
                    <a:pt x="329" y="22"/>
                  </a:lnTo>
                  <a:lnTo>
                    <a:pt x="330" y="10"/>
                  </a:lnTo>
                  <a:lnTo>
                    <a:pt x="335" y="6"/>
                  </a:lnTo>
                  <a:lnTo>
                    <a:pt x="346" y="0"/>
                  </a:lnTo>
                  <a:lnTo>
                    <a:pt x="351" y="1"/>
                  </a:lnTo>
                  <a:lnTo>
                    <a:pt x="355" y="4"/>
                  </a:lnTo>
                  <a:lnTo>
                    <a:pt x="359" y="12"/>
                  </a:lnTo>
                  <a:lnTo>
                    <a:pt x="364" y="12"/>
                  </a:lnTo>
                  <a:lnTo>
                    <a:pt x="385" y="4"/>
                  </a:lnTo>
                  <a:lnTo>
                    <a:pt x="399" y="4"/>
                  </a:lnTo>
                  <a:lnTo>
                    <a:pt x="423" y="13"/>
                  </a:lnTo>
                  <a:lnTo>
                    <a:pt x="442" y="13"/>
                  </a:lnTo>
                  <a:lnTo>
                    <a:pt x="445" y="16"/>
                  </a:lnTo>
                  <a:lnTo>
                    <a:pt x="447" y="28"/>
                  </a:lnTo>
                  <a:lnTo>
                    <a:pt x="455" y="30"/>
                  </a:lnTo>
                  <a:lnTo>
                    <a:pt x="458" y="35"/>
                  </a:lnTo>
                  <a:lnTo>
                    <a:pt x="463" y="57"/>
                  </a:lnTo>
                  <a:lnTo>
                    <a:pt x="467" y="58"/>
                  </a:lnTo>
                  <a:lnTo>
                    <a:pt x="471" y="61"/>
                  </a:lnTo>
                  <a:lnTo>
                    <a:pt x="469" y="63"/>
                  </a:lnTo>
                  <a:lnTo>
                    <a:pt x="463" y="67"/>
                  </a:lnTo>
                  <a:lnTo>
                    <a:pt x="463" y="74"/>
                  </a:lnTo>
                  <a:lnTo>
                    <a:pt x="465" y="76"/>
                  </a:lnTo>
                  <a:lnTo>
                    <a:pt x="476" y="76"/>
                  </a:lnTo>
                  <a:lnTo>
                    <a:pt x="479" y="85"/>
                  </a:lnTo>
                  <a:lnTo>
                    <a:pt x="488" y="86"/>
                  </a:lnTo>
                  <a:lnTo>
                    <a:pt x="495" y="94"/>
                  </a:lnTo>
                  <a:lnTo>
                    <a:pt x="503" y="113"/>
                  </a:lnTo>
                  <a:lnTo>
                    <a:pt x="327" y="340"/>
                  </a:lnTo>
                  <a:lnTo>
                    <a:pt x="328" y="346"/>
                  </a:lnTo>
                  <a:lnTo>
                    <a:pt x="332" y="353"/>
                  </a:lnTo>
                  <a:lnTo>
                    <a:pt x="340" y="362"/>
                  </a:lnTo>
                  <a:lnTo>
                    <a:pt x="348" y="378"/>
                  </a:lnTo>
                  <a:lnTo>
                    <a:pt x="355" y="396"/>
                  </a:lnTo>
                  <a:lnTo>
                    <a:pt x="364" y="403"/>
                  </a:lnTo>
                  <a:lnTo>
                    <a:pt x="370" y="411"/>
                  </a:lnTo>
                  <a:lnTo>
                    <a:pt x="376" y="416"/>
                  </a:lnTo>
                  <a:lnTo>
                    <a:pt x="380" y="425"/>
                  </a:lnTo>
                  <a:lnTo>
                    <a:pt x="381" y="434"/>
                  </a:lnTo>
                  <a:lnTo>
                    <a:pt x="382" y="448"/>
                  </a:lnTo>
                  <a:lnTo>
                    <a:pt x="381" y="458"/>
                  </a:lnTo>
                  <a:lnTo>
                    <a:pt x="382" y="470"/>
                  </a:lnTo>
                  <a:lnTo>
                    <a:pt x="382" y="481"/>
                  </a:lnTo>
                  <a:lnTo>
                    <a:pt x="380" y="492"/>
                  </a:lnTo>
                  <a:lnTo>
                    <a:pt x="379" y="503"/>
                  </a:lnTo>
                  <a:lnTo>
                    <a:pt x="378" y="512"/>
                  </a:lnTo>
                  <a:lnTo>
                    <a:pt x="377" y="519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49" name="Freeform 50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967164" y="4086225"/>
              <a:ext cx="142875" cy="109538"/>
            </a:xfrm>
            <a:custGeom>
              <a:avLst/>
              <a:gdLst>
                <a:gd name="T0" fmla="*/ 2147483647 w 90"/>
                <a:gd name="T1" fmla="*/ 0 h 69"/>
                <a:gd name="T2" fmla="*/ 2147483647 w 90"/>
                <a:gd name="T3" fmla="*/ 2147483647 h 69"/>
                <a:gd name="T4" fmla="*/ 2147483647 w 90"/>
                <a:gd name="T5" fmla="*/ 2147483647 h 69"/>
                <a:gd name="T6" fmla="*/ 2147483647 w 90"/>
                <a:gd name="T7" fmla="*/ 2147483647 h 69"/>
                <a:gd name="T8" fmla="*/ 2147483647 w 90"/>
                <a:gd name="T9" fmla="*/ 2147483647 h 69"/>
                <a:gd name="T10" fmla="*/ 2147483647 w 90"/>
                <a:gd name="T11" fmla="*/ 2147483647 h 69"/>
                <a:gd name="T12" fmla="*/ 2147483647 w 90"/>
                <a:gd name="T13" fmla="*/ 2147483647 h 69"/>
                <a:gd name="T14" fmla="*/ 2147483647 w 90"/>
                <a:gd name="T15" fmla="*/ 2147483647 h 69"/>
                <a:gd name="T16" fmla="*/ 2147483647 w 90"/>
                <a:gd name="T17" fmla="*/ 2147483647 h 69"/>
                <a:gd name="T18" fmla="*/ 2147483647 w 90"/>
                <a:gd name="T19" fmla="*/ 2147483647 h 69"/>
                <a:gd name="T20" fmla="*/ 2147483647 w 90"/>
                <a:gd name="T21" fmla="*/ 2147483647 h 69"/>
                <a:gd name="T22" fmla="*/ 2147483647 w 90"/>
                <a:gd name="T23" fmla="*/ 2147483647 h 69"/>
                <a:gd name="T24" fmla="*/ 2147483647 w 90"/>
                <a:gd name="T25" fmla="*/ 2147483647 h 69"/>
                <a:gd name="T26" fmla="*/ 2147483647 w 90"/>
                <a:gd name="T27" fmla="*/ 2147483647 h 69"/>
                <a:gd name="T28" fmla="*/ 2147483647 w 90"/>
                <a:gd name="T29" fmla="*/ 2147483647 h 69"/>
                <a:gd name="T30" fmla="*/ 2147483647 w 90"/>
                <a:gd name="T31" fmla="*/ 2147483647 h 69"/>
                <a:gd name="T32" fmla="*/ 0 w 90"/>
                <a:gd name="T33" fmla="*/ 2147483647 h 69"/>
                <a:gd name="T34" fmla="*/ 0 w 90"/>
                <a:gd name="T35" fmla="*/ 2147483647 h 69"/>
                <a:gd name="T36" fmla="*/ 2147483647 w 90"/>
                <a:gd name="T37" fmla="*/ 2147483647 h 69"/>
                <a:gd name="T38" fmla="*/ 2147483647 w 90"/>
                <a:gd name="T39" fmla="*/ 2147483647 h 69"/>
                <a:gd name="T40" fmla="*/ 2147483647 w 90"/>
                <a:gd name="T41" fmla="*/ 2147483647 h 69"/>
                <a:gd name="T42" fmla="*/ 2147483647 w 90"/>
                <a:gd name="T43" fmla="*/ 2147483647 h 69"/>
                <a:gd name="T44" fmla="*/ 2147483647 w 90"/>
                <a:gd name="T45" fmla="*/ 2147483647 h 69"/>
                <a:gd name="T46" fmla="*/ 2147483647 w 90"/>
                <a:gd name="T47" fmla="*/ 2147483647 h 69"/>
                <a:gd name="T48" fmla="*/ 2147483647 w 90"/>
                <a:gd name="T49" fmla="*/ 2147483647 h 69"/>
                <a:gd name="T50" fmla="*/ 2147483647 w 90"/>
                <a:gd name="T51" fmla="*/ 2147483647 h 69"/>
                <a:gd name="T52" fmla="*/ 2147483647 w 90"/>
                <a:gd name="T53" fmla="*/ 2147483647 h 69"/>
                <a:gd name="T54" fmla="*/ 2147483647 w 90"/>
                <a:gd name="T55" fmla="*/ 2147483647 h 69"/>
                <a:gd name="T56" fmla="*/ 2147483647 w 90"/>
                <a:gd name="T57" fmla="*/ 2147483647 h 69"/>
                <a:gd name="T58" fmla="*/ 2147483647 w 90"/>
                <a:gd name="T59" fmla="*/ 2147483647 h 69"/>
                <a:gd name="T60" fmla="*/ 2147483647 w 90"/>
                <a:gd name="T61" fmla="*/ 2147483647 h 69"/>
                <a:gd name="T62" fmla="*/ 2147483647 w 90"/>
                <a:gd name="T63" fmla="*/ 2147483647 h 69"/>
                <a:gd name="T64" fmla="*/ 2147483647 w 90"/>
                <a:gd name="T65" fmla="*/ 2147483647 h 69"/>
                <a:gd name="T66" fmla="*/ 2147483647 w 90"/>
                <a:gd name="T67" fmla="*/ 2147483647 h 69"/>
                <a:gd name="T68" fmla="*/ 2147483647 w 90"/>
                <a:gd name="T69" fmla="*/ 2147483647 h 69"/>
                <a:gd name="T70" fmla="*/ 2147483647 w 90"/>
                <a:gd name="T71" fmla="*/ 2147483647 h 69"/>
                <a:gd name="T72" fmla="*/ 2147483647 w 90"/>
                <a:gd name="T73" fmla="*/ 2147483647 h 69"/>
                <a:gd name="T74" fmla="*/ 2147483647 w 90"/>
                <a:gd name="T75" fmla="*/ 2147483647 h 69"/>
                <a:gd name="T76" fmla="*/ 2147483647 w 90"/>
                <a:gd name="T77" fmla="*/ 2147483647 h 69"/>
                <a:gd name="T78" fmla="*/ 2147483647 w 90"/>
                <a:gd name="T79" fmla="*/ 2147483647 h 69"/>
                <a:gd name="T80" fmla="*/ 2147483647 w 90"/>
                <a:gd name="T81" fmla="*/ 2147483647 h 69"/>
                <a:gd name="T82" fmla="*/ 2147483647 w 90"/>
                <a:gd name="T83" fmla="*/ 2147483647 h 69"/>
                <a:gd name="T84" fmla="*/ 2147483647 w 90"/>
                <a:gd name="T85" fmla="*/ 0 h 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0"/>
                <a:gd name="T130" fmla="*/ 0 h 69"/>
                <a:gd name="T131" fmla="*/ 90 w 90"/>
                <a:gd name="T132" fmla="*/ 69 h 6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0" h="69">
                  <a:moveTo>
                    <a:pt x="60" y="0"/>
                  </a:moveTo>
                  <a:lnTo>
                    <a:pt x="49" y="5"/>
                  </a:lnTo>
                  <a:lnTo>
                    <a:pt x="31" y="7"/>
                  </a:lnTo>
                  <a:lnTo>
                    <a:pt x="24" y="9"/>
                  </a:lnTo>
                  <a:lnTo>
                    <a:pt x="22" y="15"/>
                  </a:lnTo>
                  <a:lnTo>
                    <a:pt x="23" y="20"/>
                  </a:lnTo>
                  <a:lnTo>
                    <a:pt x="24" y="23"/>
                  </a:lnTo>
                  <a:lnTo>
                    <a:pt x="30" y="24"/>
                  </a:lnTo>
                  <a:lnTo>
                    <a:pt x="40" y="24"/>
                  </a:lnTo>
                  <a:lnTo>
                    <a:pt x="49" y="30"/>
                  </a:lnTo>
                  <a:lnTo>
                    <a:pt x="50" y="35"/>
                  </a:lnTo>
                  <a:lnTo>
                    <a:pt x="49" y="37"/>
                  </a:lnTo>
                  <a:lnTo>
                    <a:pt x="34" y="40"/>
                  </a:lnTo>
                  <a:lnTo>
                    <a:pt x="23" y="43"/>
                  </a:lnTo>
                  <a:lnTo>
                    <a:pt x="13" y="44"/>
                  </a:lnTo>
                  <a:lnTo>
                    <a:pt x="4" y="46"/>
                  </a:lnTo>
                  <a:lnTo>
                    <a:pt x="0" y="52"/>
                  </a:lnTo>
                  <a:lnTo>
                    <a:pt x="0" y="61"/>
                  </a:lnTo>
                  <a:lnTo>
                    <a:pt x="1" y="63"/>
                  </a:lnTo>
                  <a:lnTo>
                    <a:pt x="1" y="65"/>
                  </a:lnTo>
                  <a:lnTo>
                    <a:pt x="5" y="67"/>
                  </a:lnTo>
                  <a:lnTo>
                    <a:pt x="7" y="68"/>
                  </a:lnTo>
                  <a:lnTo>
                    <a:pt x="40" y="59"/>
                  </a:lnTo>
                  <a:lnTo>
                    <a:pt x="53" y="57"/>
                  </a:lnTo>
                  <a:lnTo>
                    <a:pt x="64" y="52"/>
                  </a:lnTo>
                  <a:lnTo>
                    <a:pt x="69" y="49"/>
                  </a:lnTo>
                  <a:lnTo>
                    <a:pt x="80" y="53"/>
                  </a:lnTo>
                  <a:lnTo>
                    <a:pt x="87" y="57"/>
                  </a:lnTo>
                  <a:lnTo>
                    <a:pt x="89" y="49"/>
                  </a:lnTo>
                  <a:lnTo>
                    <a:pt x="80" y="42"/>
                  </a:lnTo>
                  <a:lnTo>
                    <a:pt x="71" y="40"/>
                  </a:lnTo>
                  <a:lnTo>
                    <a:pt x="67" y="38"/>
                  </a:lnTo>
                  <a:lnTo>
                    <a:pt x="67" y="35"/>
                  </a:lnTo>
                  <a:lnTo>
                    <a:pt x="69" y="32"/>
                  </a:lnTo>
                  <a:lnTo>
                    <a:pt x="73" y="28"/>
                  </a:lnTo>
                  <a:lnTo>
                    <a:pt x="73" y="24"/>
                  </a:lnTo>
                  <a:lnTo>
                    <a:pt x="69" y="23"/>
                  </a:lnTo>
                  <a:lnTo>
                    <a:pt x="64" y="18"/>
                  </a:lnTo>
                  <a:lnTo>
                    <a:pt x="65" y="15"/>
                  </a:lnTo>
                  <a:lnTo>
                    <a:pt x="67" y="10"/>
                  </a:lnTo>
                  <a:lnTo>
                    <a:pt x="67" y="7"/>
                  </a:lnTo>
                  <a:lnTo>
                    <a:pt x="66" y="2"/>
                  </a:lnTo>
                  <a:lnTo>
                    <a:pt x="60" y="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50" name="Freeform 51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4062414" y="4071938"/>
              <a:ext cx="134937" cy="93662"/>
            </a:xfrm>
            <a:custGeom>
              <a:avLst/>
              <a:gdLst>
                <a:gd name="T0" fmla="*/ 0 w 85"/>
                <a:gd name="T1" fmla="*/ 2147483647 h 59"/>
                <a:gd name="T2" fmla="*/ 2147483647 w 85"/>
                <a:gd name="T3" fmla="*/ 2147483647 h 59"/>
                <a:gd name="T4" fmla="*/ 2147483647 w 85"/>
                <a:gd name="T5" fmla="*/ 2147483647 h 59"/>
                <a:gd name="T6" fmla="*/ 2147483647 w 85"/>
                <a:gd name="T7" fmla="*/ 2147483647 h 59"/>
                <a:gd name="T8" fmla="*/ 2147483647 w 85"/>
                <a:gd name="T9" fmla="*/ 2147483647 h 59"/>
                <a:gd name="T10" fmla="*/ 2147483647 w 85"/>
                <a:gd name="T11" fmla="*/ 0 h 59"/>
                <a:gd name="T12" fmla="*/ 2147483647 w 85"/>
                <a:gd name="T13" fmla="*/ 2147483647 h 59"/>
                <a:gd name="T14" fmla="*/ 2147483647 w 85"/>
                <a:gd name="T15" fmla="*/ 2147483647 h 59"/>
                <a:gd name="T16" fmla="*/ 2147483647 w 85"/>
                <a:gd name="T17" fmla="*/ 2147483647 h 59"/>
                <a:gd name="T18" fmla="*/ 2147483647 w 85"/>
                <a:gd name="T19" fmla="*/ 2147483647 h 59"/>
                <a:gd name="T20" fmla="*/ 2147483647 w 85"/>
                <a:gd name="T21" fmla="*/ 2147483647 h 59"/>
                <a:gd name="T22" fmla="*/ 2147483647 w 85"/>
                <a:gd name="T23" fmla="*/ 2147483647 h 59"/>
                <a:gd name="T24" fmla="*/ 2147483647 w 85"/>
                <a:gd name="T25" fmla="*/ 2147483647 h 59"/>
                <a:gd name="T26" fmla="*/ 2147483647 w 85"/>
                <a:gd name="T27" fmla="*/ 2147483647 h 59"/>
                <a:gd name="T28" fmla="*/ 2147483647 w 85"/>
                <a:gd name="T29" fmla="*/ 2147483647 h 59"/>
                <a:gd name="T30" fmla="*/ 2147483647 w 85"/>
                <a:gd name="T31" fmla="*/ 2147483647 h 59"/>
                <a:gd name="T32" fmla="*/ 2147483647 w 85"/>
                <a:gd name="T33" fmla="*/ 2147483647 h 59"/>
                <a:gd name="T34" fmla="*/ 2147483647 w 85"/>
                <a:gd name="T35" fmla="*/ 2147483647 h 59"/>
                <a:gd name="T36" fmla="*/ 2147483647 w 85"/>
                <a:gd name="T37" fmla="*/ 2147483647 h 59"/>
                <a:gd name="T38" fmla="*/ 2147483647 w 85"/>
                <a:gd name="T39" fmla="*/ 2147483647 h 59"/>
                <a:gd name="T40" fmla="*/ 2147483647 w 85"/>
                <a:gd name="T41" fmla="*/ 2147483647 h 59"/>
                <a:gd name="T42" fmla="*/ 2147483647 w 85"/>
                <a:gd name="T43" fmla="*/ 2147483647 h 59"/>
                <a:gd name="T44" fmla="*/ 2147483647 w 85"/>
                <a:gd name="T45" fmla="*/ 2147483647 h 59"/>
                <a:gd name="T46" fmla="*/ 2147483647 w 85"/>
                <a:gd name="T47" fmla="*/ 2147483647 h 59"/>
                <a:gd name="T48" fmla="*/ 2147483647 w 85"/>
                <a:gd name="T49" fmla="*/ 2147483647 h 59"/>
                <a:gd name="T50" fmla="*/ 2147483647 w 85"/>
                <a:gd name="T51" fmla="*/ 2147483647 h 59"/>
                <a:gd name="T52" fmla="*/ 2147483647 w 85"/>
                <a:gd name="T53" fmla="*/ 2147483647 h 59"/>
                <a:gd name="T54" fmla="*/ 2147483647 w 85"/>
                <a:gd name="T55" fmla="*/ 2147483647 h 59"/>
                <a:gd name="T56" fmla="*/ 2147483647 w 85"/>
                <a:gd name="T57" fmla="*/ 2147483647 h 59"/>
                <a:gd name="T58" fmla="*/ 2147483647 w 85"/>
                <a:gd name="T59" fmla="*/ 2147483647 h 59"/>
                <a:gd name="T60" fmla="*/ 2147483647 w 85"/>
                <a:gd name="T61" fmla="*/ 2147483647 h 59"/>
                <a:gd name="T62" fmla="*/ 2147483647 w 85"/>
                <a:gd name="T63" fmla="*/ 2147483647 h 59"/>
                <a:gd name="T64" fmla="*/ 2147483647 w 85"/>
                <a:gd name="T65" fmla="*/ 2147483647 h 59"/>
                <a:gd name="T66" fmla="*/ 2147483647 w 85"/>
                <a:gd name="T67" fmla="*/ 2147483647 h 59"/>
                <a:gd name="T68" fmla="*/ 0 w 85"/>
                <a:gd name="T69" fmla="*/ 2147483647 h 5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59"/>
                <a:gd name="T107" fmla="*/ 85 w 85"/>
                <a:gd name="T108" fmla="*/ 59 h 5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59">
                  <a:moveTo>
                    <a:pt x="0" y="10"/>
                  </a:moveTo>
                  <a:lnTo>
                    <a:pt x="16" y="3"/>
                  </a:lnTo>
                  <a:lnTo>
                    <a:pt x="30" y="3"/>
                  </a:lnTo>
                  <a:lnTo>
                    <a:pt x="40" y="4"/>
                  </a:lnTo>
                  <a:lnTo>
                    <a:pt x="51" y="1"/>
                  </a:lnTo>
                  <a:lnTo>
                    <a:pt x="60" y="0"/>
                  </a:lnTo>
                  <a:lnTo>
                    <a:pt x="63" y="2"/>
                  </a:lnTo>
                  <a:lnTo>
                    <a:pt x="64" y="7"/>
                  </a:lnTo>
                  <a:lnTo>
                    <a:pt x="58" y="12"/>
                  </a:lnTo>
                  <a:lnTo>
                    <a:pt x="60" y="16"/>
                  </a:lnTo>
                  <a:lnTo>
                    <a:pt x="70" y="12"/>
                  </a:lnTo>
                  <a:lnTo>
                    <a:pt x="78" y="8"/>
                  </a:lnTo>
                  <a:lnTo>
                    <a:pt x="82" y="10"/>
                  </a:lnTo>
                  <a:lnTo>
                    <a:pt x="84" y="16"/>
                  </a:lnTo>
                  <a:lnTo>
                    <a:pt x="83" y="21"/>
                  </a:lnTo>
                  <a:lnTo>
                    <a:pt x="69" y="27"/>
                  </a:lnTo>
                  <a:lnTo>
                    <a:pt x="49" y="31"/>
                  </a:lnTo>
                  <a:lnTo>
                    <a:pt x="42" y="37"/>
                  </a:lnTo>
                  <a:lnTo>
                    <a:pt x="30" y="43"/>
                  </a:lnTo>
                  <a:lnTo>
                    <a:pt x="26" y="51"/>
                  </a:lnTo>
                  <a:lnTo>
                    <a:pt x="29" y="58"/>
                  </a:lnTo>
                  <a:lnTo>
                    <a:pt x="20" y="51"/>
                  </a:lnTo>
                  <a:lnTo>
                    <a:pt x="11" y="49"/>
                  </a:lnTo>
                  <a:lnTo>
                    <a:pt x="7" y="47"/>
                  </a:lnTo>
                  <a:lnTo>
                    <a:pt x="6" y="45"/>
                  </a:lnTo>
                  <a:lnTo>
                    <a:pt x="9" y="41"/>
                  </a:lnTo>
                  <a:lnTo>
                    <a:pt x="13" y="37"/>
                  </a:lnTo>
                  <a:lnTo>
                    <a:pt x="12" y="32"/>
                  </a:lnTo>
                  <a:lnTo>
                    <a:pt x="9" y="32"/>
                  </a:lnTo>
                  <a:lnTo>
                    <a:pt x="4" y="28"/>
                  </a:lnTo>
                  <a:lnTo>
                    <a:pt x="5" y="24"/>
                  </a:lnTo>
                  <a:lnTo>
                    <a:pt x="7" y="21"/>
                  </a:lnTo>
                  <a:lnTo>
                    <a:pt x="6" y="17"/>
                  </a:lnTo>
                  <a:lnTo>
                    <a:pt x="5" y="12"/>
                  </a:lnTo>
                  <a:lnTo>
                    <a:pt x="0" y="1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51" name="Freeform 52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265488" y="1481138"/>
              <a:ext cx="817562" cy="766762"/>
            </a:xfrm>
            <a:custGeom>
              <a:avLst/>
              <a:gdLst>
                <a:gd name="T0" fmla="*/ 2147483647 w 515"/>
                <a:gd name="T1" fmla="*/ 2147483647 h 483"/>
                <a:gd name="T2" fmla="*/ 2147483647 w 515"/>
                <a:gd name="T3" fmla="*/ 2147483647 h 483"/>
                <a:gd name="T4" fmla="*/ 2147483647 w 515"/>
                <a:gd name="T5" fmla="*/ 2147483647 h 483"/>
                <a:gd name="T6" fmla="*/ 2147483647 w 515"/>
                <a:gd name="T7" fmla="*/ 2147483647 h 483"/>
                <a:gd name="T8" fmla="*/ 2147483647 w 515"/>
                <a:gd name="T9" fmla="*/ 2147483647 h 483"/>
                <a:gd name="T10" fmla="*/ 2147483647 w 515"/>
                <a:gd name="T11" fmla="*/ 2147483647 h 483"/>
                <a:gd name="T12" fmla="*/ 2147483647 w 515"/>
                <a:gd name="T13" fmla="*/ 2147483647 h 483"/>
                <a:gd name="T14" fmla="*/ 2147483647 w 515"/>
                <a:gd name="T15" fmla="*/ 2147483647 h 483"/>
                <a:gd name="T16" fmla="*/ 2147483647 w 515"/>
                <a:gd name="T17" fmla="*/ 2147483647 h 483"/>
                <a:gd name="T18" fmla="*/ 2147483647 w 515"/>
                <a:gd name="T19" fmla="*/ 2147483647 h 483"/>
                <a:gd name="T20" fmla="*/ 2147483647 w 515"/>
                <a:gd name="T21" fmla="*/ 2147483647 h 483"/>
                <a:gd name="T22" fmla="*/ 2147483647 w 515"/>
                <a:gd name="T23" fmla="*/ 2147483647 h 483"/>
                <a:gd name="T24" fmla="*/ 2147483647 w 515"/>
                <a:gd name="T25" fmla="*/ 2147483647 h 483"/>
                <a:gd name="T26" fmla="*/ 2147483647 w 515"/>
                <a:gd name="T27" fmla="*/ 2147483647 h 483"/>
                <a:gd name="T28" fmla="*/ 2147483647 w 515"/>
                <a:gd name="T29" fmla="*/ 2147483647 h 483"/>
                <a:gd name="T30" fmla="*/ 2147483647 w 515"/>
                <a:gd name="T31" fmla="*/ 2147483647 h 483"/>
                <a:gd name="T32" fmla="*/ 2147483647 w 515"/>
                <a:gd name="T33" fmla="*/ 2147483647 h 483"/>
                <a:gd name="T34" fmla="*/ 2147483647 w 515"/>
                <a:gd name="T35" fmla="*/ 2147483647 h 483"/>
                <a:gd name="T36" fmla="*/ 2147483647 w 515"/>
                <a:gd name="T37" fmla="*/ 2147483647 h 483"/>
                <a:gd name="T38" fmla="*/ 2147483647 w 515"/>
                <a:gd name="T39" fmla="*/ 2147483647 h 483"/>
                <a:gd name="T40" fmla="*/ 2147483647 w 515"/>
                <a:gd name="T41" fmla="*/ 2147483647 h 483"/>
                <a:gd name="T42" fmla="*/ 2147483647 w 515"/>
                <a:gd name="T43" fmla="*/ 2147483647 h 483"/>
                <a:gd name="T44" fmla="*/ 2147483647 w 515"/>
                <a:gd name="T45" fmla="*/ 2147483647 h 483"/>
                <a:gd name="T46" fmla="*/ 2147483647 w 515"/>
                <a:gd name="T47" fmla="*/ 2147483647 h 483"/>
                <a:gd name="T48" fmla="*/ 2147483647 w 515"/>
                <a:gd name="T49" fmla="*/ 2147483647 h 483"/>
                <a:gd name="T50" fmla="*/ 2147483647 w 515"/>
                <a:gd name="T51" fmla="*/ 2147483647 h 483"/>
                <a:gd name="T52" fmla="*/ 2147483647 w 515"/>
                <a:gd name="T53" fmla="*/ 2147483647 h 483"/>
                <a:gd name="T54" fmla="*/ 2147483647 w 515"/>
                <a:gd name="T55" fmla="*/ 2147483647 h 483"/>
                <a:gd name="T56" fmla="*/ 2147483647 w 515"/>
                <a:gd name="T57" fmla="*/ 2147483647 h 483"/>
                <a:gd name="T58" fmla="*/ 2147483647 w 515"/>
                <a:gd name="T59" fmla="*/ 2147483647 h 483"/>
                <a:gd name="T60" fmla="*/ 2147483647 w 515"/>
                <a:gd name="T61" fmla="*/ 2147483647 h 483"/>
                <a:gd name="T62" fmla="*/ 2147483647 w 515"/>
                <a:gd name="T63" fmla="*/ 2147483647 h 483"/>
                <a:gd name="T64" fmla="*/ 2147483647 w 515"/>
                <a:gd name="T65" fmla="*/ 2147483647 h 483"/>
                <a:gd name="T66" fmla="*/ 2147483647 w 515"/>
                <a:gd name="T67" fmla="*/ 2147483647 h 483"/>
                <a:gd name="T68" fmla="*/ 2147483647 w 515"/>
                <a:gd name="T69" fmla="*/ 2147483647 h 483"/>
                <a:gd name="T70" fmla="*/ 2147483647 w 515"/>
                <a:gd name="T71" fmla="*/ 2147483647 h 483"/>
                <a:gd name="T72" fmla="*/ 2147483647 w 515"/>
                <a:gd name="T73" fmla="*/ 2147483647 h 483"/>
                <a:gd name="T74" fmla="*/ 2147483647 w 515"/>
                <a:gd name="T75" fmla="*/ 2147483647 h 483"/>
                <a:gd name="T76" fmla="*/ 2147483647 w 515"/>
                <a:gd name="T77" fmla="*/ 2147483647 h 483"/>
                <a:gd name="T78" fmla="*/ 2147483647 w 515"/>
                <a:gd name="T79" fmla="*/ 2147483647 h 483"/>
                <a:gd name="T80" fmla="*/ 0 w 515"/>
                <a:gd name="T81" fmla="*/ 2147483647 h 483"/>
                <a:gd name="T82" fmla="*/ 2147483647 w 515"/>
                <a:gd name="T83" fmla="*/ 2147483647 h 483"/>
                <a:gd name="T84" fmla="*/ 2147483647 w 515"/>
                <a:gd name="T85" fmla="*/ 2147483647 h 483"/>
                <a:gd name="T86" fmla="*/ 2147483647 w 515"/>
                <a:gd name="T87" fmla="*/ 2147483647 h 483"/>
                <a:gd name="T88" fmla="*/ 2147483647 w 515"/>
                <a:gd name="T89" fmla="*/ 2147483647 h 483"/>
                <a:gd name="T90" fmla="*/ 2147483647 w 515"/>
                <a:gd name="T91" fmla="*/ 2147483647 h 483"/>
                <a:gd name="T92" fmla="*/ 2147483647 w 515"/>
                <a:gd name="T93" fmla="*/ 2147483647 h 483"/>
                <a:gd name="T94" fmla="*/ 2147483647 w 515"/>
                <a:gd name="T95" fmla="*/ 2147483647 h 483"/>
                <a:gd name="T96" fmla="*/ 2147483647 w 515"/>
                <a:gd name="T97" fmla="*/ 2147483647 h 483"/>
                <a:gd name="T98" fmla="*/ 2147483647 w 515"/>
                <a:gd name="T99" fmla="*/ 2147483647 h 483"/>
                <a:gd name="T100" fmla="*/ 2147483647 w 515"/>
                <a:gd name="T101" fmla="*/ 2147483647 h 483"/>
                <a:gd name="T102" fmla="*/ 2147483647 w 515"/>
                <a:gd name="T103" fmla="*/ 2147483647 h 483"/>
                <a:gd name="T104" fmla="*/ 2147483647 w 515"/>
                <a:gd name="T105" fmla="*/ 2147483647 h 483"/>
                <a:gd name="T106" fmla="*/ 2147483647 w 515"/>
                <a:gd name="T107" fmla="*/ 2147483647 h 483"/>
                <a:gd name="T108" fmla="*/ 2147483647 w 515"/>
                <a:gd name="T109" fmla="*/ 2147483647 h 483"/>
                <a:gd name="T110" fmla="*/ 2147483647 w 515"/>
                <a:gd name="T111" fmla="*/ 2147483647 h 483"/>
                <a:gd name="T112" fmla="*/ 2147483647 w 515"/>
                <a:gd name="T113" fmla="*/ 2147483647 h 483"/>
                <a:gd name="T114" fmla="*/ 2147483647 w 515"/>
                <a:gd name="T115" fmla="*/ 2147483647 h 48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15"/>
                <a:gd name="T175" fmla="*/ 0 h 483"/>
                <a:gd name="T176" fmla="*/ 515 w 515"/>
                <a:gd name="T177" fmla="*/ 483 h 48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15" h="483">
                  <a:moveTo>
                    <a:pt x="284" y="76"/>
                  </a:moveTo>
                  <a:lnTo>
                    <a:pt x="294" y="76"/>
                  </a:lnTo>
                  <a:lnTo>
                    <a:pt x="305" y="71"/>
                  </a:lnTo>
                  <a:lnTo>
                    <a:pt x="313" y="66"/>
                  </a:lnTo>
                  <a:lnTo>
                    <a:pt x="321" y="67"/>
                  </a:lnTo>
                  <a:lnTo>
                    <a:pt x="329" y="73"/>
                  </a:lnTo>
                  <a:lnTo>
                    <a:pt x="327" y="79"/>
                  </a:lnTo>
                  <a:lnTo>
                    <a:pt x="319" y="82"/>
                  </a:lnTo>
                  <a:lnTo>
                    <a:pt x="318" y="84"/>
                  </a:lnTo>
                  <a:lnTo>
                    <a:pt x="320" y="85"/>
                  </a:lnTo>
                  <a:lnTo>
                    <a:pt x="320" y="86"/>
                  </a:lnTo>
                  <a:lnTo>
                    <a:pt x="333" y="84"/>
                  </a:lnTo>
                  <a:lnTo>
                    <a:pt x="340" y="76"/>
                  </a:lnTo>
                  <a:lnTo>
                    <a:pt x="347" y="73"/>
                  </a:lnTo>
                  <a:lnTo>
                    <a:pt x="353" y="76"/>
                  </a:lnTo>
                  <a:lnTo>
                    <a:pt x="356" y="83"/>
                  </a:lnTo>
                  <a:lnTo>
                    <a:pt x="353" y="90"/>
                  </a:lnTo>
                  <a:lnTo>
                    <a:pt x="345" y="97"/>
                  </a:lnTo>
                  <a:lnTo>
                    <a:pt x="346" y="103"/>
                  </a:lnTo>
                  <a:lnTo>
                    <a:pt x="352" y="102"/>
                  </a:lnTo>
                  <a:lnTo>
                    <a:pt x="359" y="95"/>
                  </a:lnTo>
                  <a:lnTo>
                    <a:pt x="366" y="93"/>
                  </a:lnTo>
                  <a:lnTo>
                    <a:pt x="371" y="96"/>
                  </a:lnTo>
                  <a:lnTo>
                    <a:pt x="374" y="102"/>
                  </a:lnTo>
                  <a:lnTo>
                    <a:pt x="370" y="110"/>
                  </a:lnTo>
                  <a:lnTo>
                    <a:pt x="368" y="115"/>
                  </a:lnTo>
                  <a:lnTo>
                    <a:pt x="365" y="116"/>
                  </a:lnTo>
                  <a:lnTo>
                    <a:pt x="362" y="115"/>
                  </a:lnTo>
                  <a:lnTo>
                    <a:pt x="352" y="112"/>
                  </a:lnTo>
                  <a:lnTo>
                    <a:pt x="349" y="115"/>
                  </a:lnTo>
                  <a:lnTo>
                    <a:pt x="352" y="121"/>
                  </a:lnTo>
                  <a:lnTo>
                    <a:pt x="357" y="125"/>
                  </a:lnTo>
                  <a:lnTo>
                    <a:pt x="363" y="135"/>
                  </a:lnTo>
                  <a:lnTo>
                    <a:pt x="368" y="136"/>
                  </a:lnTo>
                  <a:lnTo>
                    <a:pt x="370" y="136"/>
                  </a:lnTo>
                  <a:lnTo>
                    <a:pt x="377" y="131"/>
                  </a:lnTo>
                  <a:lnTo>
                    <a:pt x="380" y="134"/>
                  </a:lnTo>
                  <a:lnTo>
                    <a:pt x="388" y="137"/>
                  </a:lnTo>
                  <a:lnTo>
                    <a:pt x="394" y="130"/>
                  </a:lnTo>
                  <a:lnTo>
                    <a:pt x="401" y="122"/>
                  </a:lnTo>
                  <a:lnTo>
                    <a:pt x="410" y="120"/>
                  </a:lnTo>
                  <a:lnTo>
                    <a:pt x="419" y="120"/>
                  </a:lnTo>
                  <a:lnTo>
                    <a:pt x="430" y="126"/>
                  </a:lnTo>
                  <a:lnTo>
                    <a:pt x="440" y="129"/>
                  </a:lnTo>
                  <a:lnTo>
                    <a:pt x="443" y="131"/>
                  </a:lnTo>
                  <a:lnTo>
                    <a:pt x="446" y="137"/>
                  </a:lnTo>
                  <a:lnTo>
                    <a:pt x="446" y="139"/>
                  </a:lnTo>
                  <a:lnTo>
                    <a:pt x="446" y="144"/>
                  </a:lnTo>
                  <a:lnTo>
                    <a:pt x="446" y="147"/>
                  </a:lnTo>
                  <a:lnTo>
                    <a:pt x="437" y="150"/>
                  </a:lnTo>
                  <a:lnTo>
                    <a:pt x="427" y="151"/>
                  </a:lnTo>
                  <a:lnTo>
                    <a:pt x="416" y="145"/>
                  </a:lnTo>
                  <a:lnTo>
                    <a:pt x="401" y="149"/>
                  </a:lnTo>
                  <a:lnTo>
                    <a:pt x="399" y="155"/>
                  </a:lnTo>
                  <a:lnTo>
                    <a:pt x="402" y="158"/>
                  </a:lnTo>
                  <a:lnTo>
                    <a:pt x="412" y="160"/>
                  </a:lnTo>
                  <a:lnTo>
                    <a:pt x="415" y="170"/>
                  </a:lnTo>
                  <a:lnTo>
                    <a:pt x="424" y="173"/>
                  </a:lnTo>
                  <a:lnTo>
                    <a:pt x="429" y="181"/>
                  </a:lnTo>
                  <a:lnTo>
                    <a:pt x="435" y="180"/>
                  </a:lnTo>
                  <a:lnTo>
                    <a:pt x="437" y="177"/>
                  </a:lnTo>
                  <a:lnTo>
                    <a:pt x="440" y="165"/>
                  </a:lnTo>
                  <a:lnTo>
                    <a:pt x="445" y="156"/>
                  </a:lnTo>
                  <a:lnTo>
                    <a:pt x="452" y="148"/>
                  </a:lnTo>
                  <a:lnTo>
                    <a:pt x="463" y="145"/>
                  </a:lnTo>
                  <a:lnTo>
                    <a:pt x="465" y="144"/>
                  </a:lnTo>
                  <a:lnTo>
                    <a:pt x="469" y="147"/>
                  </a:lnTo>
                  <a:lnTo>
                    <a:pt x="472" y="152"/>
                  </a:lnTo>
                  <a:lnTo>
                    <a:pt x="473" y="156"/>
                  </a:lnTo>
                  <a:lnTo>
                    <a:pt x="473" y="165"/>
                  </a:lnTo>
                  <a:lnTo>
                    <a:pt x="470" y="179"/>
                  </a:lnTo>
                  <a:lnTo>
                    <a:pt x="469" y="197"/>
                  </a:lnTo>
                  <a:lnTo>
                    <a:pt x="467" y="207"/>
                  </a:lnTo>
                  <a:lnTo>
                    <a:pt x="461" y="215"/>
                  </a:lnTo>
                  <a:lnTo>
                    <a:pt x="460" y="219"/>
                  </a:lnTo>
                  <a:lnTo>
                    <a:pt x="459" y="229"/>
                  </a:lnTo>
                  <a:lnTo>
                    <a:pt x="456" y="235"/>
                  </a:lnTo>
                  <a:lnTo>
                    <a:pt x="448" y="237"/>
                  </a:lnTo>
                  <a:lnTo>
                    <a:pt x="446" y="237"/>
                  </a:lnTo>
                  <a:lnTo>
                    <a:pt x="436" y="234"/>
                  </a:lnTo>
                  <a:lnTo>
                    <a:pt x="433" y="237"/>
                  </a:lnTo>
                  <a:lnTo>
                    <a:pt x="436" y="240"/>
                  </a:lnTo>
                  <a:lnTo>
                    <a:pt x="444" y="243"/>
                  </a:lnTo>
                  <a:lnTo>
                    <a:pt x="449" y="252"/>
                  </a:lnTo>
                  <a:lnTo>
                    <a:pt x="455" y="255"/>
                  </a:lnTo>
                  <a:lnTo>
                    <a:pt x="460" y="261"/>
                  </a:lnTo>
                  <a:lnTo>
                    <a:pt x="463" y="271"/>
                  </a:lnTo>
                  <a:lnTo>
                    <a:pt x="469" y="281"/>
                  </a:lnTo>
                  <a:lnTo>
                    <a:pt x="469" y="290"/>
                  </a:lnTo>
                  <a:lnTo>
                    <a:pt x="463" y="298"/>
                  </a:lnTo>
                  <a:lnTo>
                    <a:pt x="457" y="304"/>
                  </a:lnTo>
                  <a:lnTo>
                    <a:pt x="458" y="313"/>
                  </a:lnTo>
                  <a:lnTo>
                    <a:pt x="457" y="317"/>
                  </a:lnTo>
                  <a:lnTo>
                    <a:pt x="455" y="319"/>
                  </a:lnTo>
                  <a:lnTo>
                    <a:pt x="448" y="321"/>
                  </a:lnTo>
                  <a:lnTo>
                    <a:pt x="446" y="326"/>
                  </a:lnTo>
                  <a:lnTo>
                    <a:pt x="453" y="335"/>
                  </a:lnTo>
                  <a:lnTo>
                    <a:pt x="455" y="339"/>
                  </a:lnTo>
                  <a:lnTo>
                    <a:pt x="454" y="346"/>
                  </a:lnTo>
                  <a:lnTo>
                    <a:pt x="455" y="354"/>
                  </a:lnTo>
                  <a:lnTo>
                    <a:pt x="464" y="362"/>
                  </a:lnTo>
                  <a:lnTo>
                    <a:pt x="467" y="369"/>
                  </a:lnTo>
                  <a:lnTo>
                    <a:pt x="466" y="381"/>
                  </a:lnTo>
                  <a:lnTo>
                    <a:pt x="473" y="392"/>
                  </a:lnTo>
                  <a:lnTo>
                    <a:pt x="480" y="399"/>
                  </a:lnTo>
                  <a:lnTo>
                    <a:pt x="482" y="402"/>
                  </a:lnTo>
                  <a:lnTo>
                    <a:pt x="485" y="416"/>
                  </a:lnTo>
                  <a:lnTo>
                    <a:pt x="495" y="420"/>
                  </a:lnTo>
                  <a:lnTo>
                    <a:pt x="503" y="433"/>
                  </a:lnTo>
                  <a:lnTo>
                    <a:pt x="510" y="449"/>
                  </a:lnTo>
                  <a:lnTo>
                    <a:pt x="511" y="460"/>
                  </a:lnTo>
                  <a:lnTo>
                    <a:pt x="513" y="473"/>
                  </a:lnTo>
                  <a:lnTo>
                    <a:pt x="514" y="476"/>
                  </a:lnTo>
                  <a:lnTo>
                    <a:pt x="509" y="479"/>
                  </a:lnTo>
                  <a:lnTo>
                    <a:pt x="498" y="476"/>
                  </a:lnTo>
                  <a:lnTo>
                    <a:pt x="484" y="471"/>
                  </a:lnTo>
                  <a:lnTo>
                    <a:pt x="466" y="461"/>
                  </a:lnTo>
                  <a:lnTo>
                    <a:pt x="464" y="461"/>
                  </a:lnTo>
                  <a:lnTo>
                    <a:pt x="458" y="470"/>
                  </a:lnTo>
                  <a:lnTo>
                    <a:pt x="455" y="479"/>
                  </a:lnTo>
                  <a:lnTo>
                    <a:pt x="450" y="482"/>
                  </a:lnTo>
                  <a:lnTo>
                    <a:pt x="446" y="482"/>
                  </a:lnTo>
                  <a:lnTo>
                    <a:pt x="441" y="478"/>
                  </a:lnTo>
                  <a:lnTo>
                    <a:pt x="435" y="474"/>
                  </a:lnTo>
                  <a:lnTo>
                    <a:pt x="427" y="478"/>
                  </a:lnTo>
                  <a:lnTo>
                    <a:pt x="417" y="477"/>
                  </a:lnTo>
                  <a:lnTo>
                    <a:pt x="412" y="473"/>
                  </a:lnTo>
                  <a:lnTo>
                    <a:pt x="408" y="466"/>
                  </a:lnTo>
                  <a:lnTo>
                    <a:pt x="396" y="469"/>
                  </a:lnTo>
                  <a:lnTo>
                    <a:pt x="388" y="468"/>
                  </a:lnTo>
                  <a:lnTo>
                    <a:pt x="378" y="450"/>
                  </a:lnTo>
                  <a:lnTo>
                    <a:pt x="372" y="444"/>
                  </a:lnTo>
                  <a:lnTo>
                    <a:pt x="364" y="445"/>
                  </a:lnTo>
                  <a:lnTo>
                    <a:pt x="351" y="441"/>
                  </a:lnTo>
                  <a:lnTo>
                    <a:pt x="344" y="425"/>
                  </a:lnTo>
                  <a:lnTo>
                    <a:pt x="338" y="418"/>
                  </a:lnTo>
                  <a:lnTo>
                    <a:pt x="335" y="420"/>
                  </a:lnTo>
                  <a:lnTo>
                    <a:pt x="322" y="417"/>
                  </a:lnTo>
                  <a:lnTo>
                    <a:pt x="316" y="410"/>
                  </a:lnTo>
                  <a:lnTo>
                    <a:pt x="309" y="403"/>
                  </a:lnTo>
                  <a:lnTo>
                    <a:pt x="300" y="402"/>
                  </a:lnTo>
                  <a:lnTo>
                    <a:pt x="296" y="399"/>
                  </a:lnTo>
                  <a:lnTo>
                    <a:pt x="293" y="395"/>
                  </a:lnTo>
                  <a:lnTo>
                    <a:pt x="291" y="384"/>
                  </a:lnTo>
                  <a:lnTo>
                    <a:pt x="288" y="375"/>
                  </a:lnTo>
                  <a:lnTo>
                    <a:pt x="277" y="370"/>
                  </a:lnTo>
                  <a:lnTo>
                    <a:pt x="274" y="364"/>
                  </a:lnTo>
                  <a:lnTo>
                    <a:pt x="275" y="358"/>
                  </a:lnTo>
                  <a:lnTo>
                    <a:pt x="281" y="355"/>
                  </a:lnTo>
                  <a:lnTo>
                    <a:pt x="282" y="350"/>
                  </a:lnTo>
                  <a:lnTo>
                    <a:pt x="278" y="346"/>
                  </a:lnTo>
                  <a:lnTo>
                    <a:pt x="277" y="340"/>
                  </a:lnTo>
                  <a:lnTo>
                    <a:pt x="274" y="330"/>
                  </a:lnTo>
                  <a:lnTo>
                    <a:pt x="267" y="325"/>
                  </a:lnTo>
                  <a:lnTo>
                    <a:pt x="258" y="325"/>
                  </a:lnTo>
                  <a:lnTo>
                    <a:pt x="245" y="326"/>
                  </a:lnTo>
                  <a:lnTo>
                    <a:pt x="236" y="329"/>
                  </a:lnTo>
                  <a:lnTo>
                    <a:pt x="230" y="328"/>
                  </a:lnTo>
                  <a:lnTo>
                    <a:pt x="228" y="325"/>
                  </a:lnTo>
                  <a:lnTo>
                    <a:pt x="227" y="322"/>
                  </a:lnTo>
                  <a:lnTo>
                    <a:pt x="237" y="318"/>
                  </a:lnTo>
                  <a:lnTo>
                    <a:pt x="248" y="319"/>
                  </a:lnTo>
                  <a:lnTo>
                    <a:pt x="254" y="315"/>
                  </a:lnTo>
                  <a:lnTo>
                    <a:pt x="255" y="313"/>
                  </a:lnTo>
                  <a:lnTo>
                    <a:pt x="249" y="308"/>
                  </a:lnTo>
                  <a:lnTo>
                    <a:pt x="238" y="302"/>
                  </a:lnTo>
                  <a:lnTo>
                    <a:pt x="230" y="296"/>
                  </a:lnTo>
                  <a:lnTo>
                    <a:pt x="228" y="292"/>
                  </a:lnTo>
                  <a:lnTo>
                    <a:pt x="225" y="291"/>
                  </a:lnTo>
                  <a:lnTo>
                    <a:pt x="215" y="303"/>
                  </a:lnTo>
                  <a:lnTo>
                    <a:pt x="211" y="309"/>
                  </a:lnTo>
                  <a:lnTo>
                    <a:pt x="207" y="310"/>
                  </a:lnTo>
                  <a:lnTo>
                    <a:pt x="202" y="308"/>
                  </a:lnTo>
                  <a:lnTo>
                    <a:pt x="201" y="296"/>
                  </a:lnTo>
                  <a:lnTo>
                    <a:pt x="195" y="288"/>
                  </a:lnTo>
                  <a:lnTo>
                    <a:pt x="189" y="280"/>
                  </a:lnTo>
                  <a:lnTo>
                    <a:pt x="184" y="272"/>
                  </a:lnTo>
                  <a:lnTo>
                    <a:pt x="181" y="270"/>
                  </a:lnTo>
                  <a:lnTo>
                    <a:pt x="167" y="269"/>
                  </a:lnTo>
                  <a:lnTo>
                    <a:pt x="160" y="260"/>
                  </a:lnTo>
                  <a:lnTo>
                    <a:pt x="156" y="258"/>
                  </a:lnTo>
                  <a:lnTo>
                    <a:pt x="145" y="255"/>
                  </a:lnTo>
                  <a:lnTo>
                    <a:pt x="134" y="248"/>
                  </a:lnTo>
                  <a:lnTo>
                    <a:pt x="131" y="248"/>
                  </a:lnTo>
                  <a:lnTo>
                    <a:pt x="115" y="237"/>
                  </a:lnTo>
                  <a:lnTo>
                    <a:pt x="107" y="237"/>
                  </a:lnTo>
                  <a:lnTo>
                    <a:pt x="95" y="245"/>
                  </a:lnTo>
                  <a:lnTo>
                    <a:pt x="86" y="248"/>
                  </a:lnTo>
                  <a:lnTo>
                    <a:pt x="66" y="258"/>
                  </a:lnTo>
                  <a:lnTo>
                    <a:pt x="58" y="263"/>
                  </a:lnTo>
                  <a:lnTo>
                    <a:pt x="52" y="264"/>
                  </a:lnTo>
                  <a:lnTo>
                    <a:pt x="44" y="258"/>
                  </a:lnTo>
                  <a:lnTo>
                    <a:pt x="41" y="254"/>
                  </a:lnTo>
                  <a:lnTo>
                    <a:pt x="30" y="250"/>
                  </a:lnTo>
                  <a:lnTo>
                    <a:pt x="27" y="249"/>
                  </a:lnTo>
                  <a:lnTo>
                    <a:pt x="27" y="247"/>
                  </a:lnTo>
                  <a:lnTo>
                    <a:pt x="28" y="244"/>
                  </a:lnTo>
                  <a:lnTo>
                    <a:pt x="39" y="233"/>
                  </a:lnTo>
                  <a:lnTo>
                    <a:pt x="41" y="229"/>
                  </a:lnTo>
                  <a:lnTo>
                    <a:pt x="38" y="227"/>
                  </a:lnTo>
                  <a:lnTo>
                    <a:pt x="34" y="228"/>
                  </a:lnTo>
                  <a:lnTo>
                    <a:pt x="28" y="234"/>
                  </a:lnTo>
                  <a:lnTo>
                    <a:pt x="14" y="234"/>
                  </a:lnTo>
                  <a:lnTo>
                    <a:pt x="5" y="230"/>
                  </a:lnTo>
                  <a:lnTo>
                    <a:pt x="0" y="225"/>
                  </a:lnTo>
                  <a:lnTo>
                    <a:pt x="5" y="219"/>
                  </a:lnTo>
                  <a:lnTo>
                    <a:pt x="8" y="213"/>
                  </a:lnTo>
                  <a:lnTo>
                    <a:pt x="10" y="206"/>
                  </a:lnTo>
                  <a:lnTo>
                    <a:pt x="14" y="201"/>
                  </a:lnTo>
                  <a:lnTo>
                    <a:pt x="17" y="197"/>
                  </a:lnTo>
                  <a:lnTo>
                    <a:pt x="23" y="198"/>
                  </a:lnTo>
                  <a:lnTo>
                    <a:pt x="29" y="191"/>
                  </a:lnTo>
                  <a:lnTo>
                    <a:pt x="31" y="183"/>
                  </a:lnTo>
                  <a:lnTo>
                    <a:pt x="28" y="178"/>
                  </a:lnTo>
                  <a:lnTo>
                    <a:pt x="24" y="174"/>
                  </a:lnTo>
                  <a:lnTo>
                    <a:pt x="17" y="177"/>
                  </a:lnTo>
                  <a:lnTo>
                    <a:pt x="11" y="178"/>
                  </a:lnTo>
                  <a:lnTo>
                    <a:pt x="5" y="175"/>
                  </a:lnTo>
                  <a:lnTo>
                    <a:pt x="4" y="168"/>
                  </a:lnTo>
                  <a:lnTo>
                    <a:pt x="5" y="161"/>
                  </a:lnTo>
                  <a:lnTo>
                    <a:pt x="8" y="156"/>
                  </a:lnTo>
                  <a:lnTo>
                    <a:pt x="11" y="152"/>
                  </a:lnTo>
                  <a:lnTo>
                    <a:pt x="16" y="150"/>
                  </a:lnTo>
                  <a:lnTo>
                    <a:pt x="22" y="151"/>
                  </a:lnTo>
                  <a:lnTo>
                    <a:pt x="25" y="153"/>
                  </a:lnTo>
                  <a:lnTo>
                    <a:pt x="30" y="152"/>
                  </a:lnTo>
                  <a:lnTo>
                    <a:pt x="30" y="149"/>
                  </a:lnTo>
                  <a:lnTo>
                    <a:pt x="28" y="138"/>
                  </a:lnTo>
                  <a:lnTo>
                    <a:pt x="32" y="128"/>
                  </a:lnTo>
                  <a:lnTo>
                    <a:pt x="37" y="116"/>
                  </a:lnTo>
                  <a:lnTo>
                    <a:pt x="38" y="113"/>
                  </a:lnTo>
                  <a:lnTo>
                    <a:pt x="44" y="112"/>
                  </a:lnTo>
                  <a:lnTo>
                    <a:pt x="59" y="117"/>
                  </a:lnTo>
                  <a:lnTo>
                    <a:pt x="61" y="113"/>
                  </a:lnTo>
                  <a:lnTo>
                    <a:pt x="59" y="97"/>
                  </a:lnTo>
                  <a:lnTo>
                    <a:pt x="74" y="103"/>
                  </a:lnTo>
                  <a:lnTo>
                    <a:pt x="83" y="99"/>
                  </a:lnTo>
                  <a:lnTo>
                    <a:pt x="83" y="93"/>
                  </a:lnTo>
                  <a:lnTo>
                    <a:pt x="80" y="89"/>
                  </a:lnTo>
                  <a:lnTo>
                    <a:pt x="68" y="82"/>
                  </a:lnTo>
                  <a:lnTo>
                    <a:pt x="68" y="77"/>
                  </a:lnTo>
                  <a:lnTo>
                    <a:pt x="65" y="67"/>
                  </a:lnTo>
                  <a:lnTo>
                    <a:pt x="70" y="47"/>
                  </a:lnTo>
                  <a:lnTo>
                    <a:pt x="85" y="32"/>
                  </a:lnTo>
                  <a:lnTo>
                    <a:pt x="94" y="28"/>
                  </a:lnTo>
                  <a:lnTo>
                    <a:pt x="95" y="26"/>
                  </a:lnTo>
                  <a:lnTo>
                    <a:pt x="100" y="32"/>
                  </a:lnTo>
                  <a:lnTo>
                    <a:pt x="109" y="30"/>
                  </a:lnTo>
                  <a:lnTo>
                    <a:pt x="113" y="22"/>
                  </a:lnTo>
                  <a:lnTo>
                    <a:pt x="123" y="16"/>
                  </a:lnTo>
                  <a:lnTo>
                    <a:pt x="129" y="17"/>
                  </a:lnTo>
                  <a:lnTo>
                    <a:pt x="129" y="24"/>
                  </a:lnTo>
                  <a:lnTo>
                    <a:pt x="125" y="29"/>
                  </a:lnTo>
                  <a:lnTo>
                    <a:pt x="125" y="39"/>
                  </a:lnTo>
                  <a:lnTo>
                    <a:pt x="117" y="47"/>
                  </a:lnTo>
                  <a:lnTo>
                    <a:pt x="117" y="54"/>
                  </a:lnTo>
                  <a:lnTo>
                    <a:pt x="121" y="60"/>
                  </a:lnTo>
                  <a:lnTo>
                    <a:pt x="128" y="58"/>
                  </a:lnTo>
                  <a:lnTo>
                    <a:pt x="130" y="46"/>
                  </a:lnTo>
                  <a:lnTo>
                    <a:pt x="132" y="40"/>
                  </a:lnTo>
                  <a:lnTo>
                    <a:pt x="137" y="45"/>
                  </a:lnTo>
                  <a:lnTo>
                    <a:pt x="140" y="40"/>
                  </a:lnTo>
                  <a:lnTo>
                    <a:pt x="139" y="31"/>
                  </a:lnTo>
                  <a:lnTo>
                    <a:pt x="136" y="23"/>
                  </a:lnTo>
                  <a:lnTo>
                    <a:pt x="138" y="22"/>
                  </a:lnTo>
                  <a:lnTo>
                    <a:pt x="156" y="35"/>
                  </a:lnTo>
                  <a:lnTo>
                    <a:pt x="164" y="47"/>
                  </a:lnTo>
                  <a:lnTo>
                    <a:pt x="167" y="47"/>
                  </a:lnTo>
                  <a:lnTo>
                    <a:pt x="170" y="44"/>
                  </a:lnTo>
                  <a:lnTo>
                    <a:pt x="166" y="35"/>
                  </a:lnTo>
                  <a:lnTo>
                    <a:pt x="154" y="22"/>
                  </a:lnTo>
                  <a:lnTo>
                    <a:pt x="150" y="12"/>
                  </a:lnTo>
                  <a:lnTo>
                    <a:pt x="154" y="3"/>
                  </a:lnTo>
                  <a:lnTo>
                    <a:pt x="162" y="0"/>
                  </a:lnTo>
                  <a:lnTo>
                    <a:pt x="175" y="3"/>
                  </a:lnTo>
                  <a:lnTo>
                    <a:pt x="180" y="13"/>
                  </a:lnTo>
                  <a:lnTo>
                    <a:pt x="184" y="26"/>
                  </a:lnTo>
                  <a:lnTo>
                    <a:pt x="191" y="38"/>
                  </a:lnTo>
                  <a:lnTo>
                    <a:pt x="197" y="29"/>
                  </a:lnTo>
                  <a:lnTo>
                    <a:pt x="199" y="24"/>
                  </a:lnTo>
                  <a:lnTo>
                    <a:pt x="219" y="31"/>
                  </a:lnTo>
                  <a:lnTo>
                    <a:pt x="228" y="40"/>
                  </a:lnTo>
                  <a:lnTo>
                    <a:pt x="239" y="40"/>
                  </a:lnTo>
                  <a:lnTo>
                    <a:pt x="247" y="44"/>
                  </a:lnTo>
                  <a:lnTo>
                    <a:pt x="249" y="49"/>
                  </a:lnTo>
                  <a:lnTo>
                    <a:pt x="259" y="56"/>
                  </a:lnTo>
                  <a:lnTo>
                    <a:pt x="264" y="56"/>
                  </a:lnTo>
                  <a:lnTo>
                    <a:pt x="268" y="55"/>
                  </a:lnTo>
                  <a:lnTo>
                    <a:pt x="276" y="50"/>
                  </a:lnTo>
                  <a:lnTo>
                    <a:pt x="287" y="50"/>
                  </a:lnTo>
                  <a:lnTo>
                    <a:pt x="287" y="60"/>
                  </a:lnTo>
                  <a:lnTo>
                    <a:pt x="284" y="76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52" name="Freeform 53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741739" y="2852739"/>
              <a:ext cx="280987" cy="212725"/>
            </a:xfrm>
            <a:custGeom>
              <a:avLst/>
              <a:gdLst>
                <a:gd name="T0" fmla="*/ 2147483647 w 177"/>
                <a:gd name="T1" fmla="*/ 2147483647 h 134"/>
                <a:gd name="T2" fmla="*/ 2147483647 w 177"/>
                <a:gd name="T3" fmla="*/ 2147483647 h 134"/>
                <a:gd name="T4" fmla="*/ 2147483647 w 177"/>
                <a:gd name="T5" fmla="*/ 2147483647 h 134"/>
                <a:gd name="T6" fmla="*/ 2147483647 w 177"/>
                <a:gd name="T7" fmla="*/ 2147483647 h 134"/>
                <a:gd name="T8" fmla="*/ 2147483647 w 177"/>
                <a:gd name="T9" fmla="*/ 2147483647 h 134"/>
                <a:gd name="T10" fmla="*/ 0 w 177"/>
                <a:gd name="T11" fmla="*/ 2147483647 h 134"/>
                <a:gd name="T12" fmla="*/ 2147483647 w 177"/>
                <a:gd name="T13" fmla="*/ 2147483647 h 134"/>
                <a:gd name="T14" fmla="*/ 2147483647 w 177"/>
                <a:gd name="T15" fmla="*/ 2147483647 h 134"/>
                <a:gd name="T16" fmla="*/ 2147483647 w 177"/>
                <a:gd name="T17" fmla="*/ 2147483647 h 134"/>
                <a:gd name="T18" fmla="*/ 2147483647 w 177"/>
                <a:gd name="T19" fmla="*/ 2147483647 h 134"/>
                <a:gd name="T20" fmla="*/ 2147483647 w 177"/>
                <a:gd name="T21" fmla="*/ 0 h 134"/>
                <a:gd name="T22" fmla="*/ 2147483647 w 177"/>
                <a:gd name="T23" fmla="*/ 2147483647 h 134"/>
                <a:gd name="T24" fmla="*/ 2147483647 w 177"/>
                <a:gd name="T25" fmla="*/ 2147483647 h 134"/>
                <a:gd name="T26" fmla="*/ 2147483647 w 177"/>
                <a:gd name="T27" fmla="*/ 2147483647 h 134"/>
                <a:gd name="T28" fmla="*/ 2147483647 w 177"/>
                <a:gd name="T29" fmla="*/ 2147483647 h 134"/>
                <a:gd name="T30" fmla="*/ 2147483647 w 177"/>
                <a:gd name="T31" fmla="*/ 2147483647 h 134"/>
                <a:gd name="T32" fmla="*/ 2147483647 w 177"/>
                <a:gd name="T33" fmla="*/ 2147483647 h 134"/>
                <a:gd name="T34" fmla="*/ 2147483647 w 177"/>
                <a:gd name="T35" fmla="*/ 2147483647 h 134"/>
                <a:gd name="T36" fmla="*/ 2147483647 w 177"/>
                <a:gd name="T37" fmla="*/ 2147483647 h 134"/>
                <a:gd name="T38" fmla="*/ 2147483647 w 177"/>
                <a:gd name="T39" fmla="*/ 2147483647 h 134"/>
                <a:gd name="T40" fmla="*/ 2147483647 w 177"/>
                <a:gd name="T41" fmla="*/ 2147483647 h 134"/>
                <a:gd name="T42" fmla="*/ 2147483647 w 177"/>
                <a:gd name="T43" fmla="*/ 2147483647 h 134"/>
                <a:gd name="T44" fmla="*/ 2147483647 w 177"/>
                <a:gd name="T45" fmla="*/ 2147483647 h 134"/>
                <a:gd name="T46" fmla="*/ 2147483647 w 177"/>
                <a:gd name="T47" fmla="*/ 2147483647 h 134"/>
                <a:gd name="T48" fmla="*/ 2147483647 w 177"/>
                <a:gd name="T49" fmla="*/ 2147483647 h 134"/>
                <a:gd name="T50" fmla="*/ 2147483647 w 177"/>
                <a:gd name="T51" fmla="*/ 2147483647 h 134"/>
                <a:gd name="T52" fmla="*/ 2147483647 w 177"/>
                <a:gd name="T53" fmla="*/ 2147483647 h 134"/>
                <a:gd name="T54" fmla="*/ 2147483647 w 177"/>
                <a:gd name="T55" fmla="*/ 2147483647 h 134"/>
                <a:gd name="T56" fmla="*/ 2147483647 w 177"/>
                <a:gd name="T57" fmla="*/ 2147483647 h 134"/>
                <a:gd name="T58" fmla="*/ 2147483647 w 177"/>
                <a:gd name="T59" fmla="*/ 2147483647 h 134"/>
                <a:gd name="T60" fmla="*/ 2147483647 w 177"/>
                <a:gd name="T61" fmla="*/ 2147483647 h 134"/>
                <a:gd name="T62" fmla="*/ 2147483647 w 177"/>
                <a:gd name="T63" fmla="*/ 2147483647 h 134"/>
                <a:gd name="T64" fmla="*/ 2147483647 w 177"/>
                <a:gd name="T65" fmla="*/ 2147483647 h 134"/>
                <a:gd name="T66" fmla="*/ 2147483647 w 177"/>
                <a:gd name="T67" fmla="*/ 2147483647 h 134"/>
                <a:gd name="T68" fmla="*/ 2147483647 w 177"/>
                <a:gd name="T69" fmla="*/ 2147483647 h 134"/>
                <a:gd name="T70" fmla="*/ 2147483647 w 177"/>
                <a:gd name="T71" fmla="*/ 2147483647 h 134"/>
                <a:gd name="T72" fmla="*/ 2147483647 w 177"/>
                <a:gd name="T73" fmla="*/ 2147483647 h 13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7"/>
                <a:gd name="T112" fmla="*/ 0 h 134"/>
                <a:gd name="T113" fmla="*/ 177 w 177"/>
                <a:gd name="T114" fmla="*/ 134 h 13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7" h="134">
                  <a:moveTo>
                    <a:pt x="74" y="111"/>
                  </a:moveTo>
                  <a:lnTo>
                    <a:pt x="67" y="107"/>
                  </a:lnTo>
                  <a:lnTo>
                    <a:pt x="63" y="105"/>
                  </a:lnTo>
                  <a:lnTo>
                    <a:pt x="53" y="99"/>
                  </a:lnTo>
                  <a:lnTo>
                    <a:pt x="43" y="84"/>
                  </a:lnTo>
                  <a:lnTo>
                    <a:pt x="40" y="75"/>
                  </a:lnTo>
                  <a:lnTo>
                    <a:pt x="31" y="62"/>
                  </a:lnTo>
                  <a:lnTo>
                    <a:pt x="22" y="61"/>
                  </a:lnTo>
                  <a:lnTo>
                    <a:pt x="13" y="67"/>
                  </a:lnTo>
                  <a:lnTo>
                    <a:pt x="7" y="76"/>
                  </a:lnTo>
                  <a:lnTo>
                    <a:pt x="4" y="84"/>
                  </a:lnTo>
                  <a:lnTo>
                    <a:pt x="0" y="85"/>
                  </a:lnTo>
                  <a:lnTo>
                    <a:pt x="3" y="79"/>
                  </a:lnTo>
                  <a:lnTo>
                    <a:pt x="2" y="74"/>
                  </a:lnTo>
                  <a:lnTo>
                    <a:pt x="8" y="53"/>
                  </a:lnTo>
                  <a:lnTo>
                    <a:pt x="21" y="34"/>
                  </a:lnTo>
                  <a:lnTo>
                    <a:pt x="27" y="23"/>
                  </a:lnTo>
                  <a:lnTo>
                    <a:pt x="28" y="22"/>
                  </a:lnTo>
                  <a:lnTo>
                    <a:pt x="34" y="16"/>
                  </a:lnTo>
                  <a:lnTo>
                    <a:pt x="44" y="10"/>
                  </a:lnTo>
                  <a:lnTo>
                    <a:pt x="55" y="4"/>
                  </a:lnTo>
                  <a:lnTo>
                    <a:pt x="74" y="0"/>
                  </a:lnTo>
                  <a:lnTo>
                    <a:pt x="81" y="4"/>
                  </a:lnTo>
                  <a:lnTo>
                    <a:pt x="82" y="13"/>
                  </a:lnTo>
                  <a:lnTo>
                    <a:pt x="79" y="17"/>
                  </a:lnTo>
                  <a:lnTo>
                    <a:pt x="75" y="23"/>
                  </a:lnTo>
                  <a:lnTo>
                    <a:pt x="60" y="30"/>
                  </a:lnTo>
                  <a:lnTo>
                    <a:pt x="60" y="33"/>
                  </a:lnTo>
                  <a:lnTo>
                    <a:pt x="62" y="37"/>
                  </a:lnTo>
                  <a:lnTo>
                    <a:pt x="66" y="40"/>
                  </a:lnTo>
                  <a:lnTo>
                    <a:pt x="77" y="33"/>
                  </a:lnTo>
                  <a:lnTo>
                    <a:pt x="82" y="34"/>
                  </a:lnTo>
                  <a:lnTo>
                    <a:pt x="84" y="37"/>
                  </a:lnTo>
                  <a:lnTo>
                    <a:pt x="79" y="42"/>
                  </a:lnTo>
                  <a:lnTo>
                    <a:pt x="80" y="47"/>
                  </a:lnTo>
                  <a:lnTo>
                    <a:pt x="87" y="49"/>
                  </a:lnTo>
                  <a:lnTo>
                    <a:pt x="90" y="51"/>
                  </a:lnTo>
                  <a:lnTo>
                    <a:pt x="94" y="61"/>
                  </a:lnTo>
                  <a:lnTo>
                    <a:pt x="103" y="65"/>
                  </a:lnTo>
                  <a:lnTo>
                    <a:pt x="110" y="71"/>
                  </a:lnTo>
                  <a:lnTo>
                    <a:pt x="136" y="65"/>
                  </a:lnTo>
                  <a:lnTo>
                    <a:pt x="145" y="60"/>
                  </a:lnTo>
                  <a:lnTo>
                    <a:pt x="159" y="57"/>
                  </a:lnTo>
                  <a:lnTo>
                    <a:pt x="169" y="59"/>
                  </a:lnTo>
                  <a:lnTo>
                    <a:pt x="176" y="59"/>
                  </a:lnTo>
                  <a:lnTo>
                    <a:pt x="176" y="61"/>
                  </a:lnTo>
                  <a:lnTo>
                    <a:pt x="170" y="68"/>
                  </a:lnTo>
                  <a:lnTo>
                    <a:pt x="158" y="73"/>
                  </a:lnTo>
                  <a:lnTo>
                    <a:pt x="150" y="78"/>
                  </a:lnTo>
                  <a:lnTo>
                    <a:pt x="143" y="84"/>
                  </a:lnTo>
                  <a:lnTo>
                    <a:pt x="135" y="93"/>
                  </a:lnTo>
                  <a:lnTo>
                    <a:pt x="129" y="100"/>
                  </a:lnTo>
                  <a:lnTo>
                    <a:pt x="126" y="112"/>
                  </a:lnTo>
                  <a:lnTo>
                    <a:pt x="125" y="121"/>
                  </a:lnTo>
                  <a:lnTo>
                    <a:pt x="121" y="128"/>
                  </a:lnTo>
                  <a:lnTo>
                    <a:pt x="116" y="131"/>
                  </a:lnTo>
                  <a:lnTo>
                    <a:pt x="108" y="133"/>
                  </a:lnTo>
                  <a:lnTo>
                    <a:pt x="101" y="129"/>
                  </a:lnTo>
                  <a:lnTo>
                    <a:pt x="96" y="120"/>
                  </a:lnTo>
                  <a:lnTo>
                    <a:pt x="97" y="110"/>
                  </a:lnTo>
                  <a:lnTo>
                    <a:pt x="102" y="102"/>
                  </a:lnTo>
                  <a:lnTo>
                    <a:pt x="111" y="95"/>
                  </a:lnTo>
                  <a:lnTo>
                    <a:pt x="128" y="88"/>
                  </a:lnTo>
                  <a:lnTo>
                    <a:pt x="128" y="85"/>
                  </a:lnTo>
                  <a:lnTo>
                    <a:pt x="128" y="82"/>
                  </a:lnTo>
                  <a:lnTo>
                    <a:pt x="125" y="81"/>
                  </a:lnTo>
                  <a:lnTo>
                    <a:pt x="112" y="85"/>
                  </a:lnTo>
                  <a:lnTo>
                    <a:pt x="111" y="79"/>
                  </a:lnTo>
                  <a:lnTo>
                    <a:pt x="108" y="79"/>
                  </a:lnTo>
                  <a:lnTo>
                    <a:pt x="100" y="85"/>
                  </a:lnTo>
                  <a:lnTo>
                    <a:pt x="92" y="94"/>
                  </a:lnTo>
                  <a:lnTo>
                    <a:pt x="84" y="94"/>
                  </a:lnTo>
                  <a:lnTo>
                    <a:pt x="80" y="100"/>
                  </a:lnTo>
                  <a:lnTo>
                    <a:pt x="74" y="111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53" name="Freeform 54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2124075" y="2135188"/>
              <a:ext cx="1887538" cy="1166812"/>
            </a:xfrm>
            <a:custGeom>
              <a:avLst/>
              <a:gdLst>
                <a:gd name="T0" fmla="*/ 2147483647 w 1189"/>
                <a:gd name="T1" fmla="*/ 2147483647 h 735"/>
                <a:gd name="T2" fmla="*/ 2147483647 w 1189"/>
                <a:gd name="T3" fmla="*/ 2147483647 h 735"/>
                <a:gd name="T4" fmla="*/ 2147483647 w 1189"/>
                <a:gd name="T5" fmla="*/ 2147483647 h 735"/>
                <a:gd name="T6" fmla="*/ 2147483647 w 1189"/>
                <a:gd name="T7" fmla="*/ 2147483647 h 735"/>
                <a:gd name="T8" fmla="*/ 2147483647 w 1189"/>
                <a:gd name="T9" fmla="*/ 2147483647 h 735"/>
                <a:gd name="T10" fmla="*/ 2147483647 w 1189"/>
                <a:gd name="T11" fmla="*/ 2147483647 h 735"/>
                <a:gd name="T12" fmla="*/ 2147483647 w 1189"/>
                <a:gd name="T13" fmla="*/ 2147483647 h 735"/>
                <a:gd name="T14" fmla="*/ 2147483647 w 1189"/>
                <a:gd name="T15" fmla="*/ 2147483647 h 735"/>
                <a:gd name="T16" fmla="*/ 2147483647 w 1189"/>
                <a:gd name="T17" fmla="*/ 2147483647 h 735"/>
                <a:gd name="T18" fmla="*/ 2147483647 w 1189"/>
                <a:gd name="T19" fmla="*/ 2147483647 h 735"/>
                <a:gd name="T20" fmla="*/ 2147483647 w 1189"/>
                <a:gd name="T21" fmla="*/ 2147483647 h 735"/>
                <a:gd name="T22" fmla="*/ 2147483647 w 1189"/>
                <a:gd name="T23" fmla="*/ 2147483647 h 735"/>
                <a:gd name="T24" fmla="*/ 2147483647 w 1189"/>
                <a:gd name="T25" fmla="*/ 2147483647 h 735"/>
                <a:gd name="T26" fmla="*/ 2147483647 w 1189"/>
                <a:gd name="T27" fmla="*/ 2147483647 h 735"/>
                <a:gd name="T28" fmla="*/ 2147483647 w 1189"/>
                <a:gd name="T29" fmla="*/ 2147483647 h 735"/>
                <a:gd name="T30" fmla="*/ 2147483647 w 1189"/>
                <a:gd name="T31" fmla="*/ 2147483647 h 735"/>
                <a:gd name="T32" fmla="*/ 2147483647 w 1189"/>
                <a:gd name="T33" fmla="*/ 2147483647 h 735"/>
                <a:gd name="T34" fmla="*/ 2147483647 w 1189"/>
                <a:gd name="T35" fmla="*/ 2147483647 h 735"/>
                <a:gd name="T36" fmla="*/ 2147483647 w 1189"/>
                <a:gd name="T37" fmla="*/ 2147483647 h 735"/>
                <a:gd name="T38" fmla="*/ 2147483647 w 1189"/>
                <a:gd name="T39" fmla="*/ 2147483647 h 735"/>
                <a:gd name="T40" fmla="*/ 2147483647 w 1189"/>
                <a:gd name="T41" fmla="*/ 2147483647 h 735"/>
                <a:gd name="T42" fmla="*/ 2147483647 w 1189"/>
                <a:gd name="T43" fmla="*/ 2147483647 h 735"/>
                <a:gd name="T44" fmla="*/ 2147483647 w 1189"/>
                <a:gd name="T45" fmla="*/ 2147483647 h 735"/>
                <a:gd name="T46" fmla="*/ 2147483647 w 1189"/>
                <a:gd name="T47" fmla="*/ 2147483647 h 735"/>
                <a:gd name="T48" fmla="*/ 2147483647 w 1189"/>
                <a:gd name="T49" fmla="*/ 2147483647 h 735"/>
                <a:gd name="T50" fmla="*/ 2147483647 w 1189"/>
                <a:gd name="T51" fmla="*/ 2147483647 h 735"/>
                <a:gd name="T52" fmla="*/ 2147483647 w 1189"/>
                <a:gd name="T53" fmla="*/ 2147483647 h 735"/>
                <a:gd name="T54" fmla="*/ 2147483647 w 1189"/>
                <a:gd name="T55" fmla="*/ 2147483647 h 735"/>
                <a:gd name="T56" fmla="*/ 2147483647 w 1189"/>
                <a:gd name="T57" fmla="*/ 2147483647 h 735"/>
                <a:gd name="T58" fmla="*/ 2147483647 w 1189"/>
                <a:gd name="T59" fmla="*/ 2147483647 h 735"/>
                <a:gd name="T60" fmla="*/ 2147483647 w 1189"/>
                <a:gd name="T61" fmla="*/ 2147483647 h 735"/>
                <a:gd name="T62" fmla="*/ 2147483647 w 1189"/>
                <a:gd name="T63" fmla="*/ 2147483647 h 735"/>
                <a:gd name="T64" fmla="*/ 2147483647 w 1189"/>
                <a:gd name="T65" fmla="*/ 2147483647 h 735"/>
                <a:gd name="T66" fmla="*/ 2147483647 w 1189"/>
                <a:gd name="T67" fmla="*/ 2147483647 h 735"/>
                <a:gd name="T68" fmla="*/ 2147483647 w 1189"/>
                <a:gd name="T69" fmla="*/ 2147483647 h 735"/>
                <a:gd name="T70" fmla="*/ 2147483647 w 1189"/>
                <a:gd name="T71" fmla="*/ 2147483647 h 735"/>
                <a:gd name="T72" fmla="*/ 2147483647 w 1189"/>
                <a:gd name="T73" fmla="*/ 2147483647 h 735"/>
                <a:gd name="T74" fmla="*/ 2147483647 w 1189"/>
                <a:gd name="T75" fmla="*/ 2147483647 h 735"/>
                <a:gd name="T76" fmla="*/ 2147483647 w 1189"/>
                <a:gd name="T77" fmla="*/ 2147483647 h 735"/>
                <a:gd name="T78" fmla="*/ 2147483647 w 1189"/>
                <a:gd name="T79" fmla="*/ 2147483647 h 735"/>
                <a:gd name="T80" fmla="*/ 2147483647 w 1189"/>
                <a:gd name="T81" fmla="*/ 2147483647 h 735"/>
                <a:gd name="T82" fmla="*/ 2147483647 w 1189"/>
                <a:gd name="T83" fmla="*/ 2147483647 h 735"/>
                <a:gd name="T84" fmla="*/ 2147483647 w 1189"/>
                <a:gd name="T85" fmla="*/ 2147483647 h 735"/>
                <a:gd name="T86" fmla="*/ 2147483647 w 1189"/>
                <a:gd name="T87" fmla="*/ 2147483647 h 735"/>
                <a:gd name="T88" fmla="*/ 2147483647 w 1189"/>
                <a:gd name="T89" fmla="*/ 2147483647 h 735"/>
                <a:gd name="T90" fmla="*/ 2147483647 w 1189"/>
                <a:gd name="T91" fmla="*/ 2147483647 h 735"/>
                <a:gd name="T92" fmla="*/ 2147483647 w 1189"/>
                <a:gd name="T93" fmla="*/ 2147483647 h 735"/>
                <a:gd name="T94" fmla="*/ 2147483647 w 1189"/>
                <a:gd name="T95" fmla="*/ 2147483647 h 735"/>
                <a:gd name="T96" fmla="*/ 2147483647 w 1189"/>
                <a:gd name="T97" fmla="*/ 2147483647 h 735"/>
                <a:gd name="T98" fmla="*/ 2147483647 w 1189"/>
                <a:gd name="T99" fmla="*/ 2147483647 h 735"/>
                <a:gd name="T100" fmla="*/ 2147483647 w 1189"/>
                <a:gd name="T101" fmla="*/ 2147483647 h 735"/>
                <a:gd name="T102" fmla="*/ 2147483647 w 1189"/>
                <a:gd name="T103" fmla="*/ 2147483647 h 735"/>
                <a:gd name="T104" fmla="*/ 2147483647 w 1189"/>
                <a:gd name="T105" fmla="*/ 2147483647 h 735"/>
                <a:gd name="T106" fmla="*/ 2147483647 w 1189"/>
                <a:gd name="T107" fmla="*/ 2147483647 h 735"/>
                <a:gd name="T108" fmla="*/ 2147483647 w 1189"/>
                <a:gd name="T109" fmla="*/ 2147483647 h 735"/>
                <a:gd name="T110" fmla="*/ 2147483647 w 1189"/>
                <a:gd name="T111" fmla="*/ 2147483647 h 735"/>
                <a:gd name="T112" fmla="*/ 2147483647 w 1189"/>
                <a:gd name="T113" fmla="*/ 2147483647 h 735"/>
                <a:gd name="T114" fmla="*/ 2147483647 w 1189"/>
                <a:gd name="T115" fmla="*/ 2147483647 h 735"/>
                <a:gd name="T116" fmla="*/ 2147483647 w 1189"/>
                <a:gd name="T117" fmla="*/ 2147483647 h 735"/>
                <a:gd name="T118" fmla="*/ 2147483647 w 1189"/>
                <a:gd name="T119" fmla="*/ 2147483647 h 735"/>
                <a:gd name="T120" fmla="*/ 2147483647 w 1189"/>
                <a:gd name="T121" fmla="*/ 2147483647 h 735"/>
                <a:gd name="T122" fmla="*/ 2147483647 w 1189"/>
                <a:gd name="T123" fmla="*/ 2147483647 h 73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89"/>
                <a:gd name="T187" fmla="*/ 0 h 735"/>
                <a:gd name="T188" fmla="*/ 1189 w 1189"/>
                <a:gd name="T189" fmla="*/ 735 h 73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89" h="735">
                  <a:moveTo>
                    <a:pt x="1025" y="546"/>
                  </a:moveTo>
                  <a:lnTo>
                    <a:pt x="1025" y="557"/>
                  </a:lnTo>
                  <a:lnTo>
                    <a:pt x="1025" y="568"/>
                  </a:lnTo>
                  <a:lnTo>
                    <a:pt x="1019" y="579"/>
                  </a:lnTo>
                  <a:lnTo>
                    <a:pt x="1009" y="591"/>
                  </a:lnTo>
                  <a:lnTo>
                    <a:pt x="998" y="602"/>
                  </a:lnTo>
                  <a:lnTo>
                    <a:pt x="981" y="605"/>
                  </a:lnTo>
                  <a:lnTo>
                    <a:pt x="970" y="603"/>
                  </a:lnTo>
                  <a:lnTo>
                    <a:pt x="959" y="608"/>
                  </a:lnTo>
                  <a:lnTo>
                    <a:pt x="948" y="617"/>
                  </a:lnTo>
                  <a:lnTo>
                    <a:pt x="939" y="627"/>
                  </a:lnTo>
                  <a:lnTo>
                    <a:pt x="935" y="642"/>
                  </a:lnTo>
                  <a:lnTo>
                    <a:pt x="933" y="650"/>
                  </a:lnTo>
                  <a:lnTo>
                    <a:pt x="927" y="656"/>
                  </a:lnTo>
                  <a:lnTo>
                    <a:pt x="899" y="672"/>
                  </a:lnTo>
                  <a:lnTo>
                    <a:pt x="887" y="678"/>
                  </a:lnTo>
                  <a:lnTo>
                    <a:pt x="896" y="690"/>
                  </a:lnTo>
                  <a:lnTo>
                    <a:pt x="882" y="696"/>
                  </a:lnTo>
                  <a:lnTo>
                    <a:pt x="865" y="706"/>
                  </a:lnTo>
                  <a:lnTo>
                    <a:pt x="853" y="715"/>
                  </a:lnTo>
                  <a:lnTo>
                    <a:pt x="838" y="725"/>
                  </a:lnTo>
                  <a:lnTo>
                    <a:pt x="828" y="733"/>
                  </a:lnTo>
                  <a:lnTo>
                    <a:pt x="823" y="734"/>
                  </a:lnTo>
                  <a:lnTo>
                    <a:pt x="817" y="730"/>
                  </a:lnTo>
                  <a:lnTo>
                    <a:pt x="817" y="727"/>
                  </a:lnTo>
                  <a:lnTo>
                    <a:pt x="821" y="715"/>
                  </a:lnTo>
                  <a:lnTo>
                    <a:pt x="823" y="702"/>
                  </a:lnTo>
                  <a:lnTo>
                    <a:pt x="822" y="689"/>
                  </a:lnTo>
                  <a:lnTo>
                    <a:pt x="818" y="678"/>
                  </a:lnTo>
                  <a:lnTo>
                    <a:pt x="811" y="667"/>
                  </a:lnTo>
                  <a:lnTo>
                    <a:pt x="801" y="651"/>
                  </a:lnTo>
                  <a:lnTo>
                    <a:pt x="792" y="639"/>
                  </a:lnTo>
                  <a:lnTo>
                    <a:pt x="777" y="627"/>
                  </a:lnTo>
                  <a:lnTo>
                    <a:pt x="769" y="621"/>
                  </a:lnTo>
                  <a:lnTo>
                    <a:pt x="753" y="613"/>
                  </a:lnTo>
                  <a:lnTo>
                    <a:pt x="734" y="605"/>
                  </a:lnTo>
                  <a:lnTo>
                    <a:pt x="715" y="596"/>
                  </a:lnTo>
                  <a:lnTo>
                    <a:pt x="693" y="588"/>
                  </a:lnTo>
                  <a:lnTo>
                    <a:pt x="689" y="589"/>
                  </a:lnTo>
                  <a:lnTo>
                    <a:pt x="682" y="596"/>
                  </a:lnTo>
                  <a:lnTo>
                    <a:pt x="667" y="598"/>
                  </a:lnTo>
                  <a:lnTo>
                    <a:pt x="655" y="599"/>
                  </a:lnTo>
                  <a:lnTo>
                    <a:pt x="634" y="602"/>
                  </a:lnTo>
                  <a:lnTo>
                    <a:pt x="622" y="600"/>
                  </a:lnTo>
                  <a:lnTo>
                    <a:pt x="613" y="593"/>
                  </a:lnTo>
                  <a:lnTo>
                    <a:pt x="608" y="593"/>
                  </a:lnTo>
                  <a:lnTo>
                    <a:pt x="598" y="597"/>
                  </a:lnTo>
                  <a:lnTo>
                    <a:pt x="458" y="603"/>
                  </a:lnTo>
                  <a:lnTo>
                    <a:pt x="310" y="603"/>
                  </a:lnTo>
                  <a:lnTo>
                    <a:pt x="186" y="597"/>
                  </a:lnTo>
                  <a:lnTo>
                    <a:pt x="106" y="591"/>
                  </a:lnTo>
                  <a:lnTo>
                    <a:pt x="95" y="572"/>
                  </a:lnTo>
                  <a:lnTo>
                    <a:pt x="90" y="565"/>
                  </a:lnTo>
                  <a:lnTo>
                    <a:pt x="90" y="551"/>
                  </a:lnTo>
                  <a:lnTo>
                    <a:pt x="87" y="544"/>
                  </a:lnTo>
                  <a:lnTo>
                    <a:pt x="82" y="536"/>
                  </a:lnTo>
                  <a:lnTo>
                    <a:pt x="70" y="532"/>
                  </a:lnTo>
                  <a:lnTo>
                    <a:pt x="60" y="526"/>
                  </a:lnTo>
                  <a:lnTo>
                    <a:pt x="50" y="518"/>
                  </a:lnTo>
                  <a:lnTo>
                    <a:pt x="44" y="515"/>
                  </a:lnTo>
                  <a:lnTo>
                    <a:pt x="44" y="506"/>
                  </a:lnTo>
                  <a:lnTo>
                    <a:pt x="52" y="495"/>
                  </a:lnTo>
                  <a:lnTo>
                    <a:pt x="52" y="482"/>
                  </a:lnTo>
                  <a:lnTo>
                    <a:pt x="52" y="480"/>
                  </a:lnTo>
                  <a:lnTo>
                    <a:pt x="52" y="471"/>
                  </a:lnTo>
                  <a:lnTo>
                    <a:pt x="54" y="461"/>
                  </a:lnTo>
                  <a:lnTo>
                    <a:pt x="58" y="449"/>
                  </a:lnTo>
                  <a:lnTo>
                    <a:pt x="47" y="440"/>
                  </a:lnTo>
                  <a:lnTo>
                    <a:pt x="44" y="438"/>
                  </a:lnTo>
                  <a:lnTo>
                    <a:pt x="42" y="428"/>
                  </a:lnTo>
                  <a:lnTo>
                    <a:pt x="45" y="419"/>
                  </a:lnTo>
                  <a:lnTo>
                    <a:pt x="49" y="405"/>
                  </a:lnTo>
                  <a:lnTo>
                    <a:pt x="52" y="393"/>
                  </a:lnTo>
                  <a:lnTo>
                    <a:pt x="50" y="385"/>
                  </a:lnTo>
                  <a:lnTo>
                    <a:pt x="51" y="378"/>
                  </a:lnTo>
                  <a:lnTo>
                    <a:pt x="52" y="370"/>
                  </a:lnTo>
                  <a:lnTo>
                    <a:pt x="52" y="359"/>
                  </a:lnTo>
                  <a:lnTo>
                    <a:pt x="54" y="349"/>
                  </a:lnTo>
                  <a:lnTo>
                    <a:pt x="54" y="339"/>
                  </a:lnTo>
                  <a:lnTo>
                    <a:pt x="53" y="327"/>
                  </a:lnTo>
                  <a:lnTo>
                    <a:pt x="54" y="317"/>
                  </a:lnTo>
                  <a:lnTo>
                    <a:pt x="53" y="305"/>
                  </a:lnTo>
                  <a:lnTo>
                    <a:pt x="52" y="296"/>
                  </a:lnTo>
                  <a:lnTo>
                    <a:pt x="49" y="288"/>
                  </a:lnTo>
                  <a:lnTo>
                    <a:pt x="43" y="283"/>
                  </a:lnTo>
                  <a:lnTo>
                    <a:pt x="36" y="275"/>
                  </a:lnTo>
                  <a:lnTo>
                    <a:pt x="28" y="268"/>
                  </a:lnTo>
                  <a:lnTo>
                    <a:pt x="21" y="251"/>
                  </a:lnTo>
                  <a:lnTo>
                    <a:pt x="13" y="236"/>
                  </a:lnTo>
                  <a:lnTo>
                    <a:pt x="5" y="227"/>
                  </a:lnTo>
                  <a:lnTo>
                    <a:pt x="1" y="221"/>
                  </a:lnTo>
                  <a:lnTo>
                    <a:pt x="0" y="215"/>
                  </a:lnTo>
                  <a:lnTo>
                    <a:pt x="174" y="0"/>
                  </a:lnTo>
                  <a:lnTo>
                    <a:pt x="179" y="9"/>
                  </a:lnTo>
                  <a:lnTo>
                    <a:pt x="183" y="22"/>
                  </a:lnTo>
                  <a:lnTo>
                    <a:pt x="188" y="33"/>
                  </a:lnTo>
                  <a:lnTo>
                    <a:pt x="193" y="40"/>
                  </a:lnTo>
                  <a:lnTo>
                    <a:pt x="198" y="39"/>
                  </a:lnTo>
                  <a:lnTo>
                    <a:pt x="201" y="32"/>
                  </a:lnTo>
                  <a:lnTo>
                    <a:pt x="205" y="28"/>
                  </a:lnTo>
                  <a:lnTo>
                    <a:pt x="214" y="29"/>
                  </a:lnTo>
                  <a:lnTo>
                    <a:pt x="219" y="31"/>
                  </a:lnTo>
                  <a:lnTo>
                    <a:pt x="223" y="35"/>
                  </a:lnTo>
                  <a:lnTo>
                    <a:pt x="223" y="40"/>
                  </a:lnTo>
                  <a:lnTo>
                    <a:pt x="235" y="39"/>
                  </a:lnTo>
                  <a:lnTo>
                    <a:pt x="244" y="36"/>
                  </a:lnTo>
                  <a:lnTo>
                    <a:pt x="257" y="34"/>
                  </a:lnTo>
                  <a:lnTo>
                    <a:pt x="266" y="35"/>
                  </a:lnTo>
                  <a:lnTo>
                    <a:pt x="269" y="31"/>
                  </a:lnTo>
                  <a:lnTo>
                    <a:pt x="274" y="29"/>
                  </a:lnTo>
                  <a:lnTo>
                    <a:pt x="278" y="33"/>
                  </a:lnTo>
                  <a:lnTo>
                    <a:pt x="288" y="50"/>
                  </a:lnTo>
                  <a:lnTo>
                    <a:pt x="291" y="59"/>
                  </a:lnTo>
                  <a:lnTo>
                    <a:pt x="294" y="56"/>
                  </a:lnTo>
                  <a:lnTo>
                    <a:pt x="299" y="47"/>
                  </a:lnTo>
                  <a:lnTo>
                    <a:pt x="302" y="49"/>
                  </a:lnTo>
                  <a:lnTo>
                    <a:pt x="307" y="55"/>
                  </a:lnTo>
                  <a:lnTo>
                    <a:pt x="305" y="59"/>
                  </a:lnTo>
                  <a:lnTo>
                    <a:pt x="306" y="67"/>
                  </a:lnTo>
                  <a:lnTo>
                    <a:pt x="324" y="65"/>
                  </a:lnTo>
                  <a:lnTo>
                    <a:pt x="332" y="67"/>
                  </a:lnTo>
                  <a:lnTo>
                    <a:pt x="338" y="73"/>
                  </a:lnTo>
                  <a:lnTo>
                    <a:pt x="344" y="83"/>
                  </a:lnTo>
                  <a:lnTo>
                    <a:pt x="351" y="91"/>
                  </a:lnTo>
                  <a:lnTo>
                    <a:pt x="363" y="98"/>
                  </a:lnTo>
                  <a:lnTo>
                    <a:pt x="370" y="102"/>
                  </a:lnTo>
                  <a:lnTo>
                    <a:pt x="371" y="108"/>
                  </a:lnTo>
                  <a:lnTo>
                    <a:pt x="372" y="115"/>
                  </a:lnTo>
                  <a:lnTo>
                    <a:pt x="368" y="122"/>
                  </a:lnTo>
                  <a:lnTo>
                    <a:pt x="373" y="126"/>
                  </a:lnTo>
                  <a:lnTo>
                    <a:pt x="387" y="128"/>
                  </a:lnTo>
                  <a:lnTo>
                    <a:pt x="402" y="130"/>
                  </a:lnTo>
                  <a:lnTo>
                    <a:pt x="417" y="133"/>
                  </a:lnTo>
                  <a:lnTo>
                    <a:pt x="427" y="141"/>
                  </a:lnTo>
                  <a:lnTo>
                    <a:pt x="432" y="153"/>
                  </a:lnTo>
                  <a:lnTo>
                    <a:pt x="434" y="156"/>
                  </a:lnTo>
                  <a:lnTo>
                    <a:pt x="438" y="157"/>
                  </a:lnTo>
                  <a:lnTo>
                    <a:pt x="439" y="155"/>
                  </a:lnTo>
                  <a:lnTo>
                    <a:pt x="435" y="138"/>
                  </a:lnTo>
                  <a:lnTo>
                    <a:pt x="438" y="132"/>
                  </a:lnTo>
                  <a:lnTo>
                    <a:pt x="445" y="128"/>
                  </a:lnTo>
                  <a:lnTo>
                    <a:pt x="454" y="127"/>
                  </a:lnTo>
                  <a:lnTo>
                    <a:pt x="455" y="125"/>
                  </a:lnTo>
                  <a:lnTo>
                    <a:pt x="454" y="124"/>
                  </a:lnTo>
                  <a:lnTo>
                    <a:pt x="451" y="123"/>
                  </a:lnTo>
                  <a:lnTo>
                    <a:pt x="442" y="122"/>
                  </a:lnTo>
                  <a:lnTo>
                    <a:pt x="439" y="119"/>
                  </a:lnTo>
                  <a:lnTo>
                    <a:pt x="439" y="116"/>
                  </a:lnTo>
                  <a:lnTo>
                    <a:pt x="459" y="109"/>
                  </a:lnTo>
                  <a:lnTo>
                    <a:pt x="466" y="112"/>
                  </a:lnTo>
                  <a:lnTo>
                    <a:pt x="476" y="123"/>
                  </a:lnTo>
                  <a:lnTo>
                    <a:pt x="486" y="130"/>
                  </a:lnTo>
                  <a:lnTo>
                    <a:pt x="494" y="128"/>
                  </a:lnTo>
                  <a:lnTo>
                    <a:pt x="498" y="130"/>
                  </a:lnTo>
                  <a:lnTo>
                    <a:pt x="509" y="137"/>
                  </a:lnTo>
                  <a:lnTo>
                    <a:pt x="538" y="131"/>
                  </a:lnTo>
                  <a:lnTo>
                    <a:pt x="544" y="126"/>
                  </a:lnTo>
                  <a:lnTo>
                    <a:pt x="548" y="126"/>
                  </a:lnTo>
                  <a:lnTo>
                    <a:pt x="550" y="137"/>
                  </a:lnTo>
                  <a:lnTo>
                    <a:pt x="548" y="146"/>
                  </a:lnTo>
                  <a:lnTo>
                    <a:pt x="552" y="155"/>
                  </a:lnTo>
                  <a:lnTo>
                    <a:pt x="554" y="156"/>
                  </a:lnTo>
                  <a:lnTo>
                    <a:pt x="560" y="154"/>
                  </a:lnTo>
                  <a:lnTo>
                    <a:pt x="561" y="152"/>
                  </a:lnTo>
                  <a:lnTo>
                    <a:pt x="562" y="145"/>
                  </a:lnTo>
                  <a:lnTo>
                    <a:pt x="559" y="137"/>
                  </a:lnTo>
                  <a:lnTo>
                    <a:pt x="562" y="135"/>
                  </a:lnTo>
                  <a:lnTo>
                    <a:pt x="570" y="128"/>
                  </a:lnTo>
                  <a:lnTo>
                    <a:pt x="578" y="123"/>
                  </a:lnTo>
                  <a:lnTo>
                    <a:pt x="583" y="116"/>
                  </a:lnTo>
                  <a:lnTo>
                    <a:pt x="585" y="109"/>
                  </a:lnTo>
                  <a:lnTo>
                    <a:pt x="581" y="107"/>
                  </a:lnTo>
                  <a:lnTo>
                    <a:pt x="572" y="104"/>
                  </a:lnTo>
                  <a:lnTo>
                    <a:pt x="570" y="102"/>
                  </a:lnTo>
                  <a:lnTo>
                    <a:pt x="569" y="99"/>
                  </a:lnTo>
                  <a:lnTo>
                    <a:pt x="572" y="93"/>
                  </a:lnTo>
                  <a:lnTo>
                    <a:pt x="572" y="90"/>
                  </a:lnTo>
                  <a:lnTo>
                    <a:pt x="562" y="78"/>
                  </a:lnTo>
                  <a:lnTo>
                    <a:pt x="560" y="71"/>
                  </a:lnTo>
                  <a:lnTo>
                    <a:pt x="562" y="61"/>
                  </a:lnTo>
                  <a:lnTo>
                    <a:pt x="567" y="51"/>
                  </a:lnTo>
                  <a:lnTo>
                    <a:pt x="569" y="41"/>
                  </a:lnTo>
                  <a:lnTo>
                    <a:pt x="574" y="33"/>
                  </a:lnTo>
                  <a:lnTo>
                    <a:pt x="585" y="31"/>
                  </a:lnTo>
                  <a:lnTo>
                    <a:pt x="589" y="34"/>
                  </a:lnTo>
                  <a:lnTo>
                    <a:pt x="594" y="43"/>
                  </a:lnTo>
                  <a:lnTo>
                    <a:pt x="597" y="47"/>
                  </a:lnTo>
                  <a:lnTo>
                    <a:pt x="600" y="56"/>
                  </a:lnTo>
                  <a:lnTo>
                    <a:pt x="609" y="59"/>
                  </a:lnTo>
                  <a:lnTo>
                    <a:pt x="611" y="61"/>
                  </a:lnTo>
                  <a:lnTo>
                    <a:pt x="611" y="66"/>
                  </a:lnTo>
                  <a:lnTo>
                    <a:pt x="609" y="70"/>
                  </a:lnTo>
                  <a:lnTo>
                    <a:pt x="603" y="72"/>
                  </a:lnTo>
                  <a:lnTo>
                    <a:pt x="601" y="74"/>
                  </a:lnTo>
                  <a:lnTo>
                    <a:pt x="601" y="79"/>
                  </a:lnTo>
                  <a:lnTo>
                    <a:pt x="614" y="89"/>
                  </a:lnTo>
                  <a:lnTo>
                    <a:pt x="618" y="96"/>
                  </a:lnTo>
                  <a:lnTo>
                    <a:pt x="620" y="107"/>
                  </a:lnTo>
                  <a:lnTo>
                    <a:pt x="627" y="114"/>
                  </a:lnTo>
                  <a:lnTo>
                    <a:pt x="634" y="115"/>
                  </a:lnTo>
                  <a:lnTo>
                    <a:pt x="636" y="107"/>
                  </a:lnTo>
                  <a:lnTo>
                    <a:pt x="634" y="99"/>
                  </a:lnTo>
                  <a:lnTo>
                    <a:pt x="628" y="94"/>
                  </a:lnTo>
                  <a:lnTo>
                    <a:pt x="628" y="87"/>
                  </a:lnTo>
                  <a:lnTo>
                    <a:pt x="633" y="86"/>
                  </a:lnTo>
                  <a:lnTo>
                    <a:pt x="639" y="90"/>
                  </a:lnTo>
                  <a:lnTo>
                    <a:pt x="647" y="103"/>
                  </a:lnTo>
                  <a:lnTo>
                    <a:pt x="649" y="116"/>
                  </a:lnTo>
                  <a:lnTo>
                    <a:pt x="653" y="124"/>
                  </a:lnTo>
                  <a:lnTo>
                    <a:pt x="657" y="125"/>
                  </a:lnTo>
                  <a:lnTo>
                    <a:pt x="667" y="122"/>
                  </a:lnTo>
                  <a:lnTo>
                    <a:pt x="670" y="117"/>
                  </a:lnTo>
                  <a:lnTo>
                    <a:pt x="671" y="109"/>
                  </a:lnTo>
                  <a:lnTo>
                    <a:pt x="675" y="102"/>
                  </a:lnTo>
                  <a:lnTo>
                    <a:pt x="675" y="95"/>
                  </a:lnTo>
                  <a:lnTo>
                    <a:pt x="671" y="77"/>
                  </a:lnTo>
                  <a:lnTo>
                    <a:pt x="672" y="72"/>
                  </a:lnTo>
                  <a:lnTo>
                    <a:pt x="675" y="68"/>
                  </a:lnTo>
                  <a:lnTo>
                    <a:pt x="681" y="67"/>
                  </a:lnTo>
                  <a:lnTo>
                    <a:pt x="685" y="70"/>
                  </a:lnTo>
                  <a:lnTo>
                    <a:pt x="690" y="73"/>
                  </a:lnTo>
                  <a:lnTo>
                    <a:pt x="696" y="81"/>
                  </a:lnTo>
                  <a:lnTo>
                    <a:pt x="702" y="78"/>
                  </a:lnTo>
                  <a:lnTo>
                    <a:pt x="706" y="78"/>
                  </a:lnTo>
                  <a:lnTo>
                    <a:pt x="709" y="79"/>
                  </a:lnTo>
                  <a:lnTo>
                    <a:pt x="708" y="84"/>
                  </a:lnTo>
                  <a:lnTo>
                    <a:pt x="702" y="88"/>
                  </a:lnTo>
                  <a:lnTo>
                    <a:pt x="700" y="94"/>
                  </a:lnTo>
                  <a:lnTo>
                    <a:pt x="699" y="105"/>
                  </a:lnTo>
                  <a:lnTo>
                    <a:pt x="705" y="106"/>
                  </a:lnTo>
                  <a:lnTo>
                    <a:pt x="705" y="113"/>
                  </a:lnTo>
                  <a:lnTo>
                    <a:pt x="710" y="112"/>
                  </a:lnTo>
                  <a:lnTo>
                    <a:pt x="715" y="116"/>
                  </a:lnTo>
                  <a:lnTo>
                    <a:pt x="720" y="119"/>
                  </a:lnTo>
                  <a:lnTo>
                    <a:pt x="721" y="121"/>
                  </a:lnTo>
                  <a:lnTo>
                    <a:pt x="711" y="140"/>
                  </a:lnTo>
                  <a:lnTo>
                    <a:pt x="707" y="143"/>
                  </a:lnTo>
                  <a:lnTo>
                    <a:pt x="702" y="143"/>
                  </a:lnTo>
                  <a:lnTo>
                    <a:pt x="697" y="139"/>
                  </a:lnTo>
                  <a:lnTo>
                    <a:pt x="693" y="143"/>
                  </a:lnTo>
                  <a:lnTo>
                    <a:pt x="687" y="149"/>
                  </a:lnTo>
                  <a:lnTo>
                    <a:pt x="682" y="151"/>
                  </a:lnTo>
                  <a:lnTo>
                    <a:pt x="673" y="149"/>
                  </a:lnTo>
                  <a:lnTo>
                    <a:pt x="667" y="149"/>
                  </a:lnTo>
                  <a:lnTo>
                    <a:pt x="666" y="152"/>
                  </a:lnTo>
                  <a:lnTo>
                    <a:pt x="669" y="155"/>
                  </a:lnTo>
                  <a:lnTo>
                    <a:pt x="674" y="160"/>
                  </a:lnTo>
                  <a:lnTo>
                    <a:pt x="672" y="163"/>
                  </a:lnTo>
                  <a:lnTo>
                    <a:pt x="660" y="171"/>
                  </a:lnTo>
                  <a:lnTo>
                    <a:pt x="650" y="172"/>
                  </a:lnTo>
                  <a:lnTo>
                    <a:pt x="640" y="166"/>
                  </a:lnTo>
                  <a:lnTo>
                    <a:pt x="631" y="166"/>
                  </a:lnTo>
                  <a:lnTo>
                    <a:pt x="625" y="170"/>
                  </a:lnTo>
                  <a:lnTo>
                    <a:pt x="626" y="179"/>
                  </a:lnTo>
                  <a:lnTo>
                    <a:pt x="640" y="185"/>
                  </a:lnTo>
                  <a:lnTo>
                    <a:pt x="648" y="185"/>
                  </a:lnTo>
                  <a:lnTo>
                    <a:pt x="654" y="193"/>
                  </a:lnTo>
                  <a:lnTo>
                    <a:pt x="650" y="205"/>
                  </a:lnTo>
                  <a:lnTo>
                    <a:pt x="627" y="221"/>
                  </a:lnTo>
                  <a:lnTo>
                    <a:pt x="617" y="223"/>
                  </a:lnTo>
                  <a:lnTo>
                    <a:pt x="609" y="222"/>
                  </a:lnTo>
                  <a:lnTo>
                    <a:pt x="605" y="224"/>
                  </a:lnTo>
                  <a:lnTo>
                    <a:pt x="603" y="230"/>
                  </a:lnTo>
                  <a:lnTo>
                    <a:pt x="609" y="233"/>
                  </a:lnTo>
                  <a:lnTo>
                    <a:pt x="613" y="236"/>
                  </a:lnTo>
                  <a:lnTo>
                    <a:pt x="612" y="242"/>
                  </a:lnTo>
                  <a:lnTo>
                    <a:pt x="587" y="266"/>
                  </a:lnTo>
                  <a:lnTo>
                    <a:pt x="585" y="272"/>
                  </a:lnTo>
                  <a:lnTo>
                    <a:pt x="586" y="276"/>
                  </a:lnTo>
                  <a:lnTo>
                    <a:pt x="581" y="284"/>
                  </a:lnTo>
                  <a:lnTo>
                    <a:pt x="574" y="292"/>
                  </a:lnTo>
                  <a:lnTo>
                    <a:pt x="569" y="301"/>
                  </a:lnTo>
                  <a:lnTo>
                    <a:pt x="559" y="306"/>
                  </a:lnTo>
                  <a:lnTo>
                    <a:pt x="561" y="309"/>
                  </a:lnTo>
                  <a:lnTo>
                    <a:pt x="566" y="317"/>
                  </a:lnTo>
                  <a:lnTo>
                    <a:pt x="564" y="325"/>
                  </a:lnTo>
                  <a:lnTo>
                    <a:pt x="566" y="338"/>
                  </a:lnTo>
                  <a:lnTo>
                    <a:pt x="571" y="341"/>
                  </a:lnTo>
                  <a:lnTo>
                    <a:pt x="585" y="340"/>
                  </a:lnTo>
                  <a:lnTo>
                    <a:pt x="589" y="341"/>
                  </a:lnTo>
                  <a:lnTo>
                    <a:pt x="592" y="341"/>
                  </a:lnTo>
                  <a:lnTo>
                    <a:pt x="598" y="359"/>
                  </a:lnTo>
                  <a:lnTo>
                    <a:pt x="601" y="368"/>
                  </a:lnTo>
                  <a:lnTo>
                    <a:pt x="604" y="376"/>
                  </a:lnTo>
                  <a:lnTo>
                    <a:pt x="609" y="382"/>
                  </a:lnTo>
                  <a:lnTo>
                    <a:pt x="617" y="379"/>
                  </a:lnTo>
                  <a:lnTo>
                    <a:pt x="624" y="372"/>
                  </a:lnTo>
                  <a:lnTo>
                    <a:pt x="628" y="371"/>
                  </a:lnTo>
                  <a:lnTo>
                    <a:pt x="638" y="374"/>
                  </a:lnTo>
                  <a:lnTo>
                    <a:pt x="650" y="380"/>
                  </a:lnTo>
                  <a:lnTo>
                    <a:pt x="660" y="380"/>
                  </a:lnTo>
                  <a:lnTo>
                    <a:pt x="668" y="384"/>
                  </a:lnTo>
                  <a:lnTo>
                    <a:pt x="676" y="387"/>
                  </a:lnTo>
                  <a:lnTo>
                    <a:pt x="679" y="398"/>
                  </a:lnTo>
                  <a:lnTo>
                    <a:pt x="683" y="399"/>
                  </a:lnTo>
                  <a:lnTo>
                    <a:pt x="701" y="399"/>
                  </a:lnTo>
                  <a:lnTo>
                    <a:pt x="722" y="398"/>
                  </a:lnTo>
                  <a:lnTo>
                    <a:pt x="733" y="400"/>
                  </a:lnTo>
                  <a:lnTo>
                    <a:pt x="750" y="401"/>
                  </a:lnTo>
                  <a:lnTo>
                    <a:pt x="759" y="399"/>
                  </a:lnTo>
                  <a:lnTo>
                    <a:pt x="765" y="401"/>
                  </a:lnTo>
                  <a:lnTo>
                    <a:pt x="769" y="403"/>
                  </a:lnTo>
                  <a:lnTo>
                    <a:pt x="770" y="409"/>
                  </a:lnTo>
                  <a:lnTo>
                    <a:pt x="769" y="412"/>
                  </a:lnTo>
                  <a:lnTo>
                    <a:pt x="765" y="417"/>
                  </a:lnTo>
                  <a:lnTo>
                    <a:pt x="765" y="422"/>
                  </a:lnTo>
                  <a:lnTo>
                    <a:pt x="767" y="426"/>
                  </a:lnTo>
                  <a:lnTo>
                    <a:pt x="774" y="432"/>
                  </a:lnTo>
                  <a:lnTo>
                    <a:pt x="777" y="446"/>
                  </a:lnTo>
                  <a:lnTo>
                    <a:pt x="790" y="469"/>
                  </a:lnTo>
                  <a:lnTo>
                    <a:pt x="800" y="475"/>
                  </a:lnTo>
                  <a:lnTo>
                    <a:pt x="813" y="489"/>
                  </a:lnTo>
                  <a:lnTo>
                    <a:pt x="822" y="488"/>
                  </a:lnTo>
                  <a:lnTo>
                    <a:pt x="827" y="479"/>
                  </a:lnTo>
                  <a:lnTo>
                    <a:pt x="831" y="487"/>
                  </a:lnTo>
                  <a:lnTo>
                    <a:pt x="840" y="485"/>
                  </a:lnTo>
                  <a:lnTo>
                    <a:pt x="845" y="476"/>
                  </a:lnTo>
                  <a:lnTo>
                    <a:pt x="845" y="457"/>
                  </a:lnTo>
                  <a:lnTo>
                    <a:pt x="841" y="447"/>
                  </a:lnTo>
                  <a:lnTo>
                    <a:pt x="818" y="421"/>
                  </a:lnTo>
                  <a:lnTo>
                    <a:pt x="815" y="411"/>
                  </a:lnTo>
                  <a:lnTo>
                    <a:pt x="819" y="403"/>
                  </a:lnTo>
                  <a:lnTo>
                    <a:pt x="831" y="393"/>
                  </a:lnTo>
                  <a:lnTo>
                    <a:pt x="841" y="376"/>
                  </a:lnTo>
                  <a:lnTo>
                    <a:pt x="841" y="356"/>
                  </a:lnTo>
                  <a:lnTo>
                    <a:pt x="833" y="341"/>
                  </a:lnTo>
                  <a:lnTo>
                    <a:pt x="824" y="328"/>
                  </a:lnTo>
                  <a:lnTo>
                    <a:pt x="812" y="319"/>
                  </a:lnTo>
                  <a:lnTo>
                    <a:pt x="802" y="316"/>
                  </a:lnTo>
                  <a:lnTo>
                    <a:pt x="799" y="312"/>
                  </a:lnTo>
                  <a:lnTo>
                    <a:pt x="798" y="302"/>
                  </a:lnTo>
                  <a:lnTo>
                    <a:pt x="801" y="294"/>
                  </a:lnTo>
                  <a:lnTo>
                    <a:pt x="812" y="288"/>
                  </a:lnTo>
                  <a:lnTo>
                    <a:pt x="817" y="283"/>
                  </a:lnTo>
                  <a:lnTo>
                    <a:pt x="814" y="274"/>
                  </a:lnTo>
                  <a:lnTo>
                    <a:pt x="809" y="266"/>
                  </a:lnTo>
                  <a:lnTo>
                    <a:pt x="801" y="259"/>
                  </a:lnTo>
                  <a:lnTo>
                    <a:pt x="796" y="255"/>
                  </a:lnTo>
                  <a:lnTo>
                    <a:pt x="795" y="246"/>
                  </a:lnTo>
                  <a:lnTo>
                    <a:pt x="792" y="236"/>
                  </a:lnTo>
                  <a:lnTo>
                    <a:pt x="785" y="224"/>
                  </a:lnTo>
                  <a:lnTo>
                    <a:pt x="786" y="214"/>
                  </a:lnTo>
                  <a:lnTo>
                    <a:pt x="793" y="212"/>
                  </a:lnTo>
                  <a:lnTo>
                    <a:pt x="798" y="213"/>
                  </a:lnTo>
                  <a:lnTo>
                    <a:pt x="808" y="215"/>
                  </a:lnTo>
                  <a:lnTo>
                    <a:pt x="814" y="216"/>
                  </a:lnTo>
                  <a:lnTo>
                    <a:pt x="824" y="213"/>
                  </a:lnTo>
                  <a:lnTo>
                    <a:pt x="830" y="207"/>
                  </a:lnTo>
                  <a:lnTo>
                    <a:pt x="837" y="205"/>
                  </a:lnTo>
                  <a:lnTo>
                    <a:pt x="846" y="207"/>
                  </a:lnTo>
                  <a:lnTo>
                    <a:pt x="854" y="211"/>
                  </a:lnTo>
                  <a:lnTo>
                    <a:pt x="863" y="219"/>
                  </a:lnTo>
                  <a:lnTo>
                    <a:pt x="871" y="225"/>
                  </a:lnTo>
                  <a:lnTo>
                    <a:pt x="880" y="227"/>
                  </a:lnTo>
                  <a:lnTo>
                    <a:pt x="889" y="227"/>
                  </a:lnTo>
                  <a:lnTo>
                    <a:pt x="901" y="223"/>
                  </a:lnTo>
                  <a:lnTo>
                    <a:pt x="905" y="226"/>
                  </a:lnTo>
                  <a:lnTo>
                    <a:pt x="906" y="230"/>
                  </a:lnTo>
                  <a:lnTo>
                    <a:pt x="904" y="238"/>
                  </a:lnTo>
                  <a:lnTo>
                    <a:pt x="913" y="249"/>
                  </a:lnTo>
                  <a:lnTo>
                    <a:pt x="916" y="255"/>
                  </a:lnTo>
                  <a:lnTo>
                    <a:pt x="917" y="269"/>
                  </a:lnTo>
                  <a:lnTo>
                    <a:pt x="922" y="271"/>
                  </a:lnTo>
                  <a:lnTo>
                    <a:pt x="930" y="268"/>
                  </a:lnTo>
                  <a:lnTo>
                    <a:pt x="943" y="276"/>
                  </a:lnTo>
                  <a:lnTo>
                    <a:pt x="952" y="277"/>
                  </a:lnTo>
                  <a:lnTo>
                    <a:pt x="961" y="273"/>
                  </a:lnTo>
                  <a:lnTo>
                    <a:pt x="971" y="262"/>
                  </a:lnTo>
                  <a:lnTo>
                    <a:pt x="973" y="250"/>
                  </a:lnTo>
                  <a:lnTo>
                    <a:pt x="967" y="241"/>
                  </a:lnTo>
                  <a:lnTo>
                    <a:pt x="960" y="238"/>
                  </a:lnTo>
                  <a:lnTo>
                    <a:pt x="961" y="227"/>
                  </a:lnTo>
                  <a:lnTo>
                    <a:pt x="966" y="218"/>
                  </a:lnTo>
                  <a:lnTo>
                    <a:pt x="966" y="211"/>
                  </a:lnTo>
                  <a:lnTo>
                    <a:pt x="976" y="214"/>
                  </a:lnTo>
                  <a:lnTo>
                    <a:pt x="983" y="218"/>
                  </a:lnTo>
                  <a:lnTo>
                    <a:pt x="992" y="222"/>
                  </a:lnTo>
                  <a:lnTo>
                    <a:pt x="1009" y="236"/>
                  </a:lnTo>
                  <a:lnTo>
                    <a:pt x="1031" y="243"/>
                  </a:lnTo>
                  <a:lnTo>
                    <a:pt x="1040" y="261"/>
                  </a:lnTo>
                  <a:lnTo>
                    <a:pt x="1056" y="270"/>
                  </a:lnTo>
                  <a:lnTo>
                    <a:pt x="1061" y="292"/>
                  </a:lnTo>
                  <a:lnTo>
                    <a:pt x="1075" y="294"/>
                  </a:lnTo>
                  <a:lnTo>
                    <a:pt x="1092" y="304"/>
                  </a:lnTo>
                  <a:lnTo>
                    <a:pt x="1097" y="304"/>
                  </a:lnTo>
                  <a:lnTo>
                    <a:pt x="1108" y="298"/>
                  </a:lnTo>
                  <a:lnTo>
                    <a:pt x="1121" y="298"/>
                  </a:lnTo>
                  <a:lnTo>
                    <a:pt x="1126" y="294"/>
                  </a:lnTo>
                  <a:lnTo>
                    <a:pt x="1128" y="294"/>
                  </a:lnTo>
                  <a:lnTo>
                    <a:pt x="1134" y="295"/>
                  </a:lnTo>
                  <a:lnTo>
                    <a:pt x="1135" y="299"/>
                  </a:lnTo>
                  <a:lnTo>
                    <a:pt x="1131" y="309"/>
                  </a:lnTo>
                  <a:lnTo>
                    <a:pt x="1124" y="314"/>
                  </a:lnTo>
                  <a:lnTo>
                    <a:pt x="1116" y="323"/>
                  </a:lnTo>
                  <a:lnTo>
                    <a:pt x="1114" y="333"/>
                  </a:lnTo>
                  <a:lnTo>
                    <a:pt x="1117" y="340"/>
                  </a:lnTo>
                  <a:lnTo>
                    <a:pt x="1121" y="340"/>
                  </a:lnTo>
                  <a:lnTo>
                    <a:pt x="1128" y="331"/>
                  </a:lnTo>
                  <a:lnTo>
                    <a:pt x="1136" y="321"/>
                  </a:lnTo>
                  <a:lnTo>
                    <a:pt x="1143" y="311"/>
                  </a:lnTo>
                  <a:lnTo>
                    <a:pt x="1149" y="306"/>
                  </a:lnTo>
                  <a:lnTo>
                    <a:pt x="1151" y="308"/>
                  </a:lnTo>
                  <a:lnTo>
                    <a:pt x="1153" y="312"/>
                  </a:lnTo>
                  <a:lnTo>
                    <a:pt x="1153" y="315"/>
                  </a:lnTo>
                  <a:lnTo>
                    <a:pt x="1158" y="316"/>
                  </a:lnTo>
                  <a:lnTo>
                    <a:pt x="1162" y="310"/>
                  </a:lnTo>
                  <a:lnTo>
                    <a:pt x="1165" y="309"/>
                  </a:lnTo>
                  <a:lnTo>
                    <a:pt x="1169" y="310"/>
                  </a:lnTo>
                  <a:lnTo>
                    <a:pt x="1173" y="317"/>
                  </a:lnTo>
                  <a:lnTo>
                    <a:pt x="1177" y="327"/>
                  </a:lnTo>
                  <a:lnTo>
                    <a:pt x="1184" y="329"/>
                  </a:lnTo>
                  <a:lnTo>
                    <a:pt x="1188" y="340"/>
                  </a:lnTo>
                  <a:lnTo>
                    <a:pt x="1187" y="348"/>
                  </a:lnTo>
                  <a:lnTo>
                    <a:pt x="1184" y="355"/>
                  </a:lnTo>
                  <a:lnTo>
                    <a:pt x="1177" y="364"/>
                  </a:lnTo>
                  <a:lnTo>
                    <a:pt x="1170" y="367"/>
                  </a:lnTo>
                  <a:lnTo>
                    <a:pt x="1168" y="377"/>
                  </a:lnTo>
                  <a:lnTo>
                    <a:pt x="1163" y="398"/>
                  </a:lnTo>
                  <a:lnTo>
                    <a:pt x="1156" y="406"/>
                  </a:lnTo>
                  <a:lnTo>
                    <a:pt x="1135" y="417"/>
                  </a:lnTo>
                  <a:lnTo>
                    <a:pt x="1115" y="422"/>
                  </a:lnTo>
                  <a:lnTo>
                    <a:pt x="1104" y="426"/>
                  </a:lnTo>
                  <a:lnTo>
                    <a:pt x="1080" y="435"/>
                  </a:lnTo>
                  <a:lnTo>
                    <a:pt x="1048" y="447"/>
                  </a:lnTo>
                  <a:lnTo>
                    <a:pt x="1042" y="459"/>
                  </a:lnTo>
                  <a:lnTo>
                    <a:pt x="1042" y="469"/>
                  </a:lnTo>
                  <a:lnTo>
                    <a:pt x="1036" y="476"/>
                  </a:lnTo>
                  <a:lnTo>
                    <a:pt x="1030" y="483"/>
                  </a:lnTo>
                  <a:lnTo>
                    <a:pt x="1027" y="489"/>
                  </a:lnTo>
                  <a:lnTo>
                    <a:pt x="1025" y="501"/>
                  </a:lnTo>
                  <a:lnTo>
                    <a:pt x="1025" y="509"/>
                  </a:lnTo>
                  <a:lnTo>
                    <a:pt x="1017" y="527"/>
                  </a:lnTo>
                  <a:lnTo>
                    <a:pt x="1011" y="547"/>
                  </a:lnTo>
                  <a:lnTo>
                    <a:pt x="1010" y="548"/>
                  </a:lnTo>
                  <a:lnTo>
                    <a:pt x="1013" y="551"/>
                  </a:lnTo>
                  <a:lnTo>
                    <a:pt x="1015" y="551"/>
                  </a:lnTo>
                  <a:lnTo>
                    <a:pt x="1017" y="551"/>
                  </a:lnTo>
                  <a:lnTo>
                    <a:pt x="1021" y="547"/>
                  </a:lnTo>
                  <a:lnTo>
                    <a:pt x="1025" y="546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54" name="Freeform 55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2305050" y="3805238"/>
              <a:ext cx="1163638" cy="696912"/>
            </a:xfrm>
            <a:custGeom>
              <a:avLst/>
              <a:gdLst>
                <a:gd name="T0" fmla="*/ 2147483647 w 733"/>
                <a:gd name="T1" fmla="*/ 2147483647 h 439"/>
                <a:gd name="T2" fmla="*/ 2147483647 w 733"/>
                <a:gd name="T3" fmla="*/ 2147483647 h 439"/>
                <a:gd name="T4" fmla="*/ 2147483647 w 733"/>
                <a:gd name="T5" fmla="*/ 2147483647 h 439"/>
                <a:gd name="T6" fmla="*/ 2147483647 w 733"/>
                <a:gd name="T7" fmla="*/ 2147483647 h 439"/>
                <a:gd name="T8" fmla="*/ 2147483647 w 733"/>
                <a:gd name="T9" fmla="*/ 2147483647 h 439"/>
                <a:gd name="T10" fmla="*/ 2147483647 w 733"/>
                <a:gd name="T11" fmla="*/ 2147483647 h 439"/>
                <a:gd name="T12" fmla="*/ 2147483647 w 733"/>
                <a:gd name="T13" fmla="*/ 2147483647 h 439"/>
                <a:gd name="T14" fmla="*/ 2147483647 w 733"/>
                <a:gd name="T15" fmla="*/ 2147483647 h 439"/>
                <a:gd name="T16" fmla="*/ 2147483647 w 733"/>
                <a:gd name="T17" fmla="*/ 2147483647 h 439"/>
                <a:gd name="T18" fmla="*/ 2147483647 w 733"/>
                <a:gd name="T19" fmla="*/ 2147483647 h 439"/>
                <a:gd name="T20" fmla="*/ 2147483647 w 733"/>
                <a:gd name="T21" fmla="*/ 2147483647 h 439"/>
                <a:gd name="T22" fmla="*/ 2147483647 w 733"/>
                <a:gd name="T23" fmla="*/ 2147483647 h 439"/>
                <a:gd name="T24" fmla="*/ 2147483647 w 733"/>
                <a:gd name="T25" fmla="*/ 2147483647 h 439"/>
                <a:gd name="T26" fmla="*/ 2147483647 w 733"/>
                <a:gd name="T27" fmla="*/ 2147483647 h 439"/>
                <a:gd name="T28" fmla="*/ 2147483647 w 733"/>
                <a:gd name="T29" fmla="*/ 2147483647 h 439"/>
                <a:gd name="T30" fmla="*/ 2147483647 w 733"/>
                <a:gd name="T31" fmla="*/ 2147483647 h 439"/>
                <a:gd name="T32" fmla="*/ 2147483647 w 733"/>
                <a:gd name="T33" fmla="*/ 2147483647 h 439"/>
                <a:gd name="T34" fmla="*/ 2147483647 w 733"/>
                <a:gd name="T35" fmla="*/ 2147483647 h 439"/>
                <a:gd name="T36" fmla="*/ 2147483647 w 733"/>
                <a:gd name="T37" fmla="*/ 2147483647 h 439"/>
                <a:gd name="T38" fmla="*/ 2147483647 w 733"/>
                <a:gd name="T39" fmla="*/ 2147483647 h 439"/>
                <a:gd name="T40" fmla="*/ 2147483647 w 733"/>
                <a:gd name="T41" fmla="*/ 2147483647 h 439"/>
                <a:gd name="T42" fmla="*/ 2147483647 w 733"/>
                <a:gd name="T43" fmla="*/ 2147483647 h 439"/>
                <a:gd name="T44" fmla="*/ 2147483647 w 733"/>
                <a:gd name="T45" fmla="*/ 2147483647 h 439"/>
                <a:gd name="T46" fmla="*/ 2147483647 w 733"/>
                <a:gd name="T47" fmla="*/ 2147483647 h 439"/>
                <a:gd name="T48" fmla="*/ 2147483647 w 733"/>
                <a:gd name="T49" fmla="*/ 2147483647 h 439"/>
                <a:gd name="T50" fmla="*/ 2147483647 w 733"/>
                <a:gd name="T51" fmla="*/ 2147483647 h 439"/>
                <a:gd name="T52" fmla="*/ 2147483647 w 733"/>
                <a:gd name="T53" fmla="*/ 2147483647 h 439"/>
                <a:gd name="T54" fmla="*/ 2147483647 w 733"/>
                <a:gd name="T55" fmla="*/ 2147483647 h 439"/>
                <a:gd name="T56" fmla="*/ 2147483647 w 733"/>
                <a:gd name="T57" fmla="*/ 2147483647 h 439"/>
                <a:gd name="T58" fmla="*/ 2147483647 w 733"/>
                <a:gd name="T59" fmla="*/ 2147483647 h 439"/>
                <a:gd name="T60" fmla="*/ 2147483647 w 733"/>
                <a:gd name="T61" fmla="*/ 2147483647 h 439"/>
                <a:gd name="T62" fmla="*/ 2147483647 w 733"/>
                <a:gd name="T63" fmla="*/ 2147483647 h 439"/>
                <a:gd name="T64" fmla="*/ 2147483647 w 733"/>
                <a:gd name="T65" fmla="*/ 2147483647 h 439"/>
                <a:gd name="T66" fmla="*/ 2147483647 w 733"/>
                <a:gd name="T67" fmla="*/ 2147483647 h 439"/>
                <a:gd name="T68" fmla="*/ 2147483647 w 733"/>
                <a:gd name="T69" fmla="*/ 2147483647 h 439"/>
                <a:gd name="T70" fmla="*/ 2147483647 w 733"/>
                <a:gd name="T71" fmla="*/ 2147483647 h 439"/>
                <a:gd name="T72" fmla="*/ 2147483647 w 733"/>
                <a:gd name="T73" fmla="*/ 2147483647 h 439"/>
                <a:gd name="T74" fmla="*/ 2147483647 w 733"/>
                <a:gd name="T75" fmla="*/ 2147483647 h 439"/>
                <a:gd name="T76" fmla="*/ 2147483647 w 733"/>
                <a:gd name="T77" fmla="*/ 2147483647 h 439"/>
                <a:gd name="T78" fmla="*/ 2147483647 w 733"/>
                <a:gd name="T79" fmla="*/ 2147483647 h 439"/>
                <a:gd name="T80" fmla="*/ 2147483647 w 733"/>
                <a:gd name="T81" fmla="*/ 2147483647 h 439"/>
                <a:gd name="T82" fmla="*/ 2147483647 w 733"/>
                <a:gd name="T83" fmla="*/ 2147483647 h 439"/>
                <a:gd name="T84" fmla="*/ 2147483647 w 733"/>
                <a:gd name="T85" fmla="*/ 2147483647 h 439"/>
                <a:gd name="T86" fmla="*/ 2147483647 w 733"/>
                <a:gd name="T87" fmla="*/ 2147483647 h 439"/>
                <a:gd name="T88" fmla="*/ 2147483647 w 733"/>
                <a:gd name="T89" fmla="*/ 2147483647 h 439"/>
                <a:gd name="T90" fmla="*/ 2147483647 w 733"/>
                <a:gd name="T91" fmla="*/ 2147483647 h 439"/>
                <a:gd name="T92" fmla="*/ 2147483647 w 733"/>
                <a:gd name="T93" fmla="*/ 2147483647 h 439"/>
                <a:gd name="T94" fmla="*/ 2147483647 w 733"/>
                <a:gd name="T95" fmla="*/ 2147483647 h 439"/>
                <a:gd name="T96" fmla="*/ 2147483647 w 733"/>
                <a:gd name="T97" fmla="*/ 2147483647 h 439"/>
                <a:gd name="T98" fmla="*/ 2147483647 w 733"/>
                <a:gd name="T99" fmla="*/ 2147483647 h 439"/>
                <a:gd name="T100" fmla="*/ 2147483647 w 733"/>
                <a:gd name="T101" fmla="*/ 2147483647 h 439"/>
                <a:gd name="T102" fmla="*/ 2147483647 w 733"/>
                <a:gd name="T103" fmla="*/ 2147483647 h 439"/>
                <a:gd name="T104" fmla="*/ 2147483647 w 733"/>
                <a:gd name="T105" fmla="*/ 2147483647 h 439"/>
                <a:gd name="T106" fmla="*/ 2147483647 w 733"/>
                <a:gd name="T107" fmla="*/ 2147483647 h 439"/>
                <a:gd name="T108" fmla="*/ 2147483647 w 733"/>
                <a:gd name="T109" fmla="*/ 2147483647 h 439"/>
                <a:gd name="T110" fmla="*/ 2147483647 w 733"/>
                <a:gd name="T111" fmla="*/ 2147483647 h 439"/>
                <a:gd name="T112" fmla="*/ 2147483647 w 733"/>
                <a:gd name="T113" fmla="*/ 2147483647 h 439"/>
                <a:gd name="T114" fmla="*/ 2147483647 w 733"/>
                <a:gd name="T115" fmla="*/ 2147483647 h 439"/>
                <a:gd name="T116" fmla="*/ 2147483647 w 733"/>
                <a:gd name="T117" fmla="*/ 2147483647 h 439"/>
                <a:gd name="T118" fmla="*/ 2147483647 w 733"/>
                <a:gd name="T119" fmla="*/ 2147483647 h 43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33"/>
                <a:gd name="T181" fmla="*/ 0 h 439"/>
                <a:gd name="T182" fmla="*/ 733 w 733"/>
                <a:gd name="T183" fmla="*/ 439 h 43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33" h="439">
                  <a:moveTo>
                    <a:pt x="522" y="332"/>
                  </a:moveTo>
                  <a:lnTo>
                    <a:pt x="511" y="317"/>
                  </a:lnTo>
                  <a:lnTo>
                    <a:pt x="502" y="308"/>
                  </a:lnTo>
                  <a:lnTo>
                    <a:pt x="493" y="300"/>
                  </a:lnTo>
                  <a:lnTo>
                    <a:pt x="486" y="296"/>
                  </a:lnTo>
                  <a:lnTo>
                    <a:pt x="480" y="294"/>
                  </a:lnTo>
                  <a:lnTo>
                    <a:pt x="477" y="282"/>
                  </a:lnTo>
                  <a:lnTo>
                    <a:pt x="473" y="268"/>
                  </a:lnTo>
                  <a:lnTo>
                    <a:pt x="467" y="267"/>
                  </a:lnTo>
                  <a:lnTo>
                    <a:pt x="459" y="262"/>
                  </a:lnTo>
                  <a:lnTo>
                    <a:pt x="457" y="254"/>
                  </a:lnTo>
                  <a:lnTo>
                    <a:pt x="458" y="245"/>
                  </a:lnTo>
                  <a:lnTo>
                    <a:pt x="452" y="222"/>
                  </a:lnTo>
                  <a:lnTo>
                    <a:pt x="447" y="200"/>
                  </a:lnTo>
                  <a:lnTo>
                    <a:pt x="447" y="181"/>
                  </a:lnTo>
                  <a:lnTo>
                    <a:pt x="455" y="166"/>
                  </a:lnTo>
                  <a:lnTo>
                    <a:pt x="455" y="162"/>
                  </a:lnTo>
                  <a:lnTo>
                    <a:pt x="449" y="154"/>
                  </a:lnTo>
                  <a:lnTo>
                    <a:pt x="447" y="154"/>
                  </a:lnTo>
                  <a:lnTo>
                    <a:pt x="436" y="153"/>
                  </a:lnTo>
                  <a:lnTo>
                    <a:pt x="431" y="153"/>
                  </a:lnTo>
                  <a:lnTo>
                    <a:pt x="409" y="142"/>
                  </a:lnTo>
                  <a:lnTo>
                    <a:pt x="399" y="128"/>
                  </a:lnTo>
                  <a:lnTo>
                    <a:pt x="394" y="119"/>
                  </a:lnTo>
                  <a:lnTo>
                    <a:pt x="370" y="87"/>
                  </a:lnTo>
                  <a:lnTo>
                    <a:pt x="364" y="81"/>
                  </a:lnTo>
                  <a:lnTo>
                    <a:pt x="360" y="74"/>
                  </a:lnTo>
                  <a:lnTo>
                    <a:pt x="346" y="67"/>
                  </a:lnTo>
                  <a:lnTo>
                    <a:pt x="343" y="65"/>
                  </a:lnTo>
                  <a:lnTo>
                    <a:pt x="329" y="66"/>
                  </a:lnTo>
                  <a:lnTo>
                    <a:pt x="322" y="69"/>
                  </a:lnTo>
                  <a:lnTo>
                    <a:pt x="317" y="80"/>
                  </a:lnTo>
                  <a:lnTo>
                    <a:pt x="314" y="85"/>
                  </a:lnTo>
                  <a:lnTo>
                    <a:pt x="303" y="87"/>
                  </a:lnTo>
                  <a:lnTo>
                    <a:pt x="295" y="80"/>
                  </a:lnTo>
                  <a:lnTo>
                    <a:pt x="285" y="72"/>
                  </a:lnTo>
                  <a:lnTo>
                    <a:pt x="279" y="65"/>
                  </a:lnTo>
                  <a:lnTo>
                    <a:pt x="274" y="57"/>
                  </a:lnTo>
                  <a:lnTo>
                    <a:pt x="267" y="49"/>
                  </a:lnTo>
                  <a:lnTo>
                    <a:pt x="258" y="40"/>
                  </a:lnTo>
                  <a:lnTo>
                    <a:pt x="254" y="33"/>
                  </a:lnTo>
                  <a:lnTo>
                    <a:pt x="246" y="27"/>
                  </a:lnTo>
                  <a:lnTo>
                    <a:pt x="237" y="20"/>
                  </a:lnTo>
                  <a:lnTo>
                    <a:pt x="223" y="18"/>
                  </a:lnTo>
                  <a:lnTo>
                    <a:pt x="221" y="20"/>
                  </a:lnTo>
                  <a:lnTo>
                    <a:pt x="212" y="18"/>
                  </a:lnTo>
                  <a:lnTo>
                    <a:pt x="203" y="17"/>
                  </a:lnTo>
                  <a:lnTo>
                    <a:pt x="191" y="19"/>
                  </a:lnTo>
                  <a:lnTo>
                    <a:pt x="186" y="23"/>
                  </a:lnTo>
                  <a:lnTo>
                    <a:pt x="182" y="36"/>
                  </a:lnTo>
                  <a:lnTo>
                    <a:pt x="172" y="37"/>
                  </a:lnTo>
                  <a:lnTo>
                    <a:pt x="164" y="36"/>
                  </a:lnTo>
                  <a:lnTo>
                    <a:pt x="155" y="35"/>
                  </a:lnTo>
                  <a:lnTo>
                    <a:pt x="143" y="32"/>
                  </a:lnTo>
                  <a:lnTo>
                    <a:pt x="131" y="31"/>
                  </a:lnTo>
                  <a:lnTo>
                    <a:pt x="121" y="30"/>
                  </a:lnTo>
                  <a:lnTo>
                    <a:pt x="111" y="27"/>
                  </a:lnTo>
                  <a:lnTo>
                    <a:pt x="101" y="27"/>
                  </a:lnTo>
                  <a:lnTo>
                    <a:pt x="89" y="22"/>
                  </a:lnTo>
                  <a:lnTo>
                    <a:pt x="77" y="20"/>
                  </a:lnTo>
                  <a:lnTo>
                    <a:pt x="68" y="18"/>
                  </a:lnTo>
                  <a:lnTo>
                    <a:pt x="56" y="12"/>
                  </a:lnTo>
                  <a:lnTo>
                    <a:pt x="48" y="4"/>
                  </a:lnTo>
                  <a:lnTo>
                    <a:pt x="41" y="1"/>
                  </a:lnTo>
                  <a:lnTo>
                    <a:pt x="23" y="0"/>
                  </a:lnTo>
                  <a:lnTo>
                    <a:pt x="12" y="1"/>
                  </a:lnTo>
                  <a:lnTo>
                    <a:pt x="0" y="4"/>
                  </a:lnTo>
                  <a:lnTo>
                    <a:pt x="9" y="38"/>
                  </a:lnTo>
                  <a:lnTo>
                    <a:pt x="17" y="49"/>
                  </a:lnTo>
                  <a:lnTo>
                    <a:pt x="23" y="64"/>
                  </a:lnTo>
                  <a:lnTo>
                    <a:pt x="25" y="80"/>
                  </a:lnTo>
                  <a:lnTo>
                    <a:pt x="37" y="95"/>
                  </a:lnTo>
                  <a:lnTo>
                    <a:pt x="51" y="107"/>
                  </a:lnTo>
                  <a:lnTo>
                    <a:pt x="60" y="111"/>
                  </a:lnTo>
                  <a:lnTo>
                    <a:pt x="65" y="119"/>
                  </a:lnTo>
                  <a:lnTo>
                    <a:pt x="66" y="126"/>
                  </a:lnTo>
                  <a:lnTo>
                    <a:pt x="62" y="132"/>
                  </a:lnTo>
                  <a:lnTo>
                    <a:pt x="49" y="131"/>
                  </a:lnTo>
                  <a:lnTo>
                    <a:pt x="44" y="131"/>
                  </a:lnTo>
                  <a:lnTo>
                    <a:pt x="46" y="133"/>
                  </a:lnTo>
                  <a:lnTo>
                    <a:pt x="57" y="141"/>
                  </a:lnTo>
                  <a:lnTo>
                    <a:pt x="69" y="149"/>
                  </a:lnTo>
                  <a:lnTo>
                    <a:pt x="80" y="162"/>
                  </a:lnTo>
                  <a:lnTo>
                    <a:pt x="90" y="167"/>
                  </a:lnTo>
                  <a:lnTo>
                    <a:pt x="98" y="179"/>
                  </a:lnTo>
                  <a:lnTo>
                    <a:pt x="106" y="192"/>
                  </a:lnTo>
                  <a:lnTo>
                    <a:pt x="109" y="208"/>
                  </a:lnTo>
                  <a:lnTo>
                    <a:pt x="113" y="214"/>
                  </a:lnTo>
                  <a:lnTo>
                    <a:pt x="123" y="223"/>
                  </a:lnTo>
                  <a:lnTo>
                    <a:pt x="135" y="233"/>
                  </a:lnTo>
                  <a:lnTo>
                    <a:pt x="143" y="238"/>
                  </a:lnTo>
                  <a:lnTo>
                    <a:pt x="149" y="250"/>
                  </a:lnTo>
                  <a:lnTo>
                    <a:pt x="158" y="264"/>
                  </a:lnTo>
                  <a:lnTo>
                    <a:pt x="165" y="267"/>
                  </a:lnTo>
                  <a:lnTo>
                    <a:pt x="172" y="263"/>
                  </a:lnTo>
                  <a:lnTo>
                    <a:pt x="176" y="255"/>
                  </a:lnTo>
                  <a:lnTo>
                    <a:pt x="170" y="246"/>
                  </a:lnTo>
                  <a:lnTo>
                    <a:pt x="162" y="239"/>
                  </a:lnTo>
                  <a:lnTo>
                    <a:pt x="155" y="231"/>
                  </a:lnTo>
                  <a:lnTo>
                    <a:pt x="145" y="231"/>
                  </a:lnTo>
                  <a:lnTo>
                    <a:pt x="142" y="225"/>
                  </a:lnTo>
                  <a:lnTo>
                    <a:pt x="144" y="217"/>
                  </a:lnTo>
                  <a:lnTo>
                    <a:pt x="141" y="210"/>
                  </a:lnTo>
                  <a:lnTo>
                    <a:pt x="136" y="205"/>
                  </a:lnTo>
                  <a:lnTo>
                    <a:pt x="124" y="170"/>
                  </a:lnTo>
                  <a:lnTo>
                    <a:pt x="122" y="167"/>
                  </a:lnTo>
                  <a:lnTo>
                    <a:pt x="122" y="172"/>
                  </a:lnTo>
                  <a:lnTo>
                    <a:pt x="95" y="124"/>
                  </a:lnTo>
                  <a:lnTo>
                    <a:pt x="89" y="117"/>
                  </a:lnTo>
                  <a:lnTo>
                    <a:pt x="68" y="98"/>
                  </a:lnTo>
                  <a:lnTo>
                    <a:pt x="59" y="87"/>
                  </a:lnTo>
                  <a:lnTo>
                    <a:pt x="51" y="69"/>
                  </a:lnTo>
                  <a:lnTo>
                    <a:pt x="50" y="52"/>
                  </a:lnTo>
                  <a:lnTo>
                    <a:pt x="45" y="39"/>
                  </a:lnTo>
                  <a:lnTo>
                    <a:pt x="47" y="30"/>
                  </a:lnTo>
                  <a:lnTo>
                    <a:pt x="53" y="27"/>
                  </a:lnTo>
                  <a:lnTo>
                    <a:pt x="59" y="32"/>
                  </a:lnTo>
                  <a:lnTo>
                    <a:pt x="81" y="40"/>
                  </a:lnTo>
                  <a:lnTo>
                    <a:pt x="84" y="48"/>
                  </a:lnTo>
                  <a:lnTo>
                    <a:pt x="81" y="55"/>
                  </a:lnTo>
                  <a:lnTo>
                    <a:pt x="87" y="61"/>
                  </a:lnTo>
                  <a:lnTo>
                    <a:pt x="91" y="76"/>
                  </a:lnTo>
                  <a:lnTo>
                    <a:pt x="103" y="102"/>
                  </a:lnTo>
                  <a:lnTo>
                    <a:pt x="113" y="111"/>
                  </a:lnTo>
                  <a:lnTo>
                    <a:pt x="121" y="121"/>
                  </a:lnTo>
                  <a:lnTo>
                    <a:pt x="139" y="129"/>
                  </a:lnTo>
                  <a:lnTo>
                    <a:pt x="143" y="136"/>
                  </a:lnTo>
                  <a:lnTo>
                    <a:pt x="141" y="141"/>
                  </a:lnTo>
                  <a:lnTo>
                    <a:pt x="149" y="147"/>
                  </a:lnTo>
                  <a:lnTo>
                    <a:pt x="158" y="158"/>
                  </a:lnTo>
                  <a:lnTo>
                    <a:pt x="169" y="169"/>
                  </a:lnTo>
                  <a:lnTo>
                    <a:pt x="179" y="181"/>
                  </a:lnTo>
                  <a:lnTo>
                    <a:pt x="176" y="189"/>
                  </a:lnTo>
                  <a:lnTo>
                    <a:pt x="194" y="198"/>
                  </a:lnTo>
                  <a:lnTo>
                    <a:pt x="212" y="217"/>
                  </a:lnTo>
                  <a:lnTo>
                    <a:pt x="227" y="232"/>
                  </a:lnTo>
                  <a:lnTo>
                    <a:pt x="242" y="249"/>
                  </a:lnTo>
                  <a:lnTo>
                    <a:pt x="249" y="255"/>
                  </a:lnTo>
                  <a:lnTo>
                    <a:pt x="259" y="267"/>
                  </a:lnTo>
                  <a:lnTo>
                    <a:pt x="271" y="290"/>
                  </a:lnTo>
                  <a:lnTo>
                    <a:pt x="279" y="299"/>
                  </a:lnTo>
                  <a:lnTo>
                    <a:pt x="285" y="310"/>
                  </a:lnTo>
                  <a:lnTo>
                    <a:pt x="285" y="312"/>
                  </a:lnTo>
                  <a:lnTo>
                    <a:pt x="277" y="317"/>
                  </a:lnTo>
                  <a:lnTo>
                    <a:pt x="274" y="321"/>
                  </a:lnTo>
                  <a:lnTo>
                    <a:pt x="278" y="336"/>
                  </a:lnTo>
                  <a:lnTo>
                    <a:pt x="289" y="344"/>
                  </a:lnTo>
                  <a:lnTo>
                    <a:pt x="298" y="350"/>
                  </a:lnTo>
                  <a:lnTo>
                    <a:pt x="312" y="357"/>
                  </a:lnTo>
                  <a:lnTo>
                    <a:pt x="322" y="362"/>
                  </a:lnTo>
                  <a:lnTo>
                    <a:pt x="330" y="368"/>
                  </a:lnTo>
                  <a:lnTo>
                    <a:pt x="342" y="373"/>
                  </a:lnTo>
                  <a:lnTo>
                    <a:pt x="354" y="374"/>
                  </a:lnTo>
                  <a:lnTo>
                    <a:pt x="364" y="374"/>
                  </a:lnTo>
                  <a:lnTo>
                    <a:pt x="374" y="378"/>
                  </a:lnTo>
                  <a:lnTo>
                    <a:pt x="384" y="382"/>
                  </a:lnTo>
                  <a:lnTo>
                    <a:pt x="397" y="389"/>
                  </a:lnTo>
                  <a:lnTo>
                    <a:pt x="406" y="392"/>
                  </a:lnTo>
                  <a:lnTo>
                    <a:pt x="411" y="393"/>
                  </a:lnTo>
                  <a:lnTo>
                    <a:pt x="420" y="398"/>
                  </a:lnTo>
                  <a:lnTo>
                    <a:pt x="431" y="400"/>
                  </a:lnTo>
                  <a:lnTo>
                    <a:pt x="439" y="402"/>
                  </a:lnTo>
                  <a:lnTo>
                    <a:pt x="454" y="401"/>
                  </a:lnTo>
                  <a:lnTo>
                    <a:pt x="471" y="409"/>
                  </a:lnTo>
                  <a:lnTo>
                    <a:pt x="484" y="409"/>
                  </a:lnTo>
                  <a:lnTo>
                    <a:pt x="500" y="415"/>
                  </a:lnTo>
                  <a:lnTo>
                    <a:pt x="512" y="414"/>
                  </a:lnTo>
                  <a:lnTo>
                    <a:pt x="524" y="412"/>
                  </a:lnTo>
                  <a:lnTo>
                    <a:pt x="536" y="410"/>
                  </a:lnTo>
                  <a:lnTo>
                    <a:pt x="554" y="399"/>
                  </a:lnTo>
                  <a:lnTo>
                    <a:pt x="565" y="398"/>
                  </a:lnTo>
                  <a:lnTo>
                    <a:pt x="571" y="400"/>
                  </a:lnTo>
                  <a:lnTo>
                    <a:pt x="581" y="401"/>
                  </a:lnTo>
                  <a:lnTo>
                    <a:pt x="590" y="406"/>
                  </a:lnTo>
                  <a:lnTo>
                    <a:pt x="601" y="415"/>
                  </a:lnTo>
                  <a:lnTo>
                    <a:pt x="611" y="421"/>
                  </a:lnTo>
                  <a:lnTo>
                    <a:pt x="623" y="429"/>
                  </a:lnTo>
                  <a:lnTo>
                    <a:pt x="631" y="435"/>
                  </a:lnTo>
                  <a:lnTo>
                    <a:pt x="635" y="438"/>
                  </a:lnTo>
                  <a:lnTo>
                    <a:pt x="636" y="428"/>
                  </a:lnTo>
                  <a:lnTo>
                    <a:pt x="633" y="422"/>
                  </a:lnTo>
                  <a:lnTo>
                    <a:pt x="631" y="416"/>
                  </a:lnTo>
                  <a:lnTo>
                    <a:pt x="631" y="409"/>
                  </a:lnTo>
                  <a:lnTo>
                    <a:pt x="635" y="405"/>
                  </a:lnTo>
                  <a:lnTo>
                    <a:pt x="687" y="406"/>
                  </a:lnTo>
                  <a:lnTo>
                    <a:pt x="671" y="395"/>
                  </a:lnTo>
                  <a:lnTo>
                    <a:pt x="670" y="386"/>
                  </a:lnTo>
                  <a:lnTo>
                    <a:pt x="674" y="381"/>
                  </a:lnTo>
                  <a:lnTo>
                    <a:pt x="676" y="378"/>
                  </a:lnTo>
                  <a:lnTo>
                    <a:pt x="670" y="377"/>
                  </a:lnTo>
                  <a:lnTo>
                    <a:pt x="664" y="373"/>
                  </a:lnTo>
                  <a:lnTo>
                    <a:pt x="660" y="369"/>
                  </a:lnTo>
                  <a:lnTo>
                    <a:pt x="655" y="361"/>
                  </a:lnTo>
                  <a:lnTo>
                    <a:pt x="654" y="351"/>
                  </a:lnTo>
                  <a:lnTo>
                    <a:pt x="667" y="345"/>
                  </a:lnTo>
                  <a:lnTo>
                    <a:pt x="690" y="338"/>
                  </a:lnTo>
                  <a:lnTo>
                    <a:pt x="703" y="335"/>
                  </a:lnTo>
                  <a:lnTo>
                    <a:pt x="708" y="325"/>
                  </a:lnTo>
                  <a:lnTo>
                    <a:pt x="710" y="322"/>
                  </a:lnTo>
                  <a:lnTo>
                    <a:pt x="717" y="323"/>
                  </a:lnTo>
                  <a:lnTo>
                    <a:pt x="718" y="317"/>
                  </a:lnTo>
                  <a:lnTo>
                    <a:pt x="722" y="321"/>
                  </a:lnTo>
                  <a:lnTo>
                    <a:pt x="727" y="324"/>
                  </a:lnTo>
                  <a:lnTo>
                    <a:pt x="731" y="323"/>
                  </a:lnTo>
                  <a:lnTo>
                    <a:pt x="732" y="319"/>
                  </a:lnTo>
                  <a:lnTo>
                    <a:pt x="729" y="312"/>
                  </a:lnTo>
                  <a:lnTo>
                    <a:pt x="727" y="303"/>
                  </a:lnTo>
                  <a:lnTo>
                    <a:pt x="728" y="294"/>
                  </a:lnTo>
                  <a:lnTo>
                    <a:pt x="727" y="289"/>
                  </a:lnTo>
                  <a:lnTo>
                    <a:pt x="724" y="285"/>
                  </a:lnTo>
                  <a:lnTo>
                    <a:pt x="718" y="274"/>
                  </a:lnTo>
                  <a:lnTo>
                    <a:pt x="718" y="267"/>
                  </a:lnTo>
                  <a:lnTo>
                    <a:pt x="727" y="255"/>
                  </a:lnTo>
                  <a:lnTo>
                    <a:pt x="729" y="245"/>
                  </a:lnTo>
                  <a:lnTo>
                    <a:pt x="728" y="232"/>
                  </a:lnTo>
                  <a:lnTo>
                    <a:pt x="725" y="229"/>
                  </a:lnTo>
                  <a:lnTo>
                    <a:pt x="715" y="230"/>
                  </a:lnTo>
                  <a:lnTo>
                    <a:pt x="702" y="232"/>
                  </a:lnTo>
                  <a:lnTo>
                    <a:pt x="672" y="240"/>
                  </a:lnTo>
                  <a:lnTo>
                    <a:pt x="654" y="249"/>
                  </a:lnTo>
                  <a:lnTo>
                    <a:pt x="646" y="255"/>
                  </a:lnTo>
                  <a:lnTo>
                    <a:pt x="643" y="258"/>
                  </a:lnTo>
                  <a:lnTo>
                    <a:pt x="642" y="267"/>
                  </a:lnTo>
                  <a:lnTo>
                    <a:pt x="645" y="275"/>
                  </a:lnTo>
                  <a:lnTo>
                    <a:pt x="650" y="282"/>
                  </a:lnTo>
                  <a:lnTo>
                    <a:pt x="652" y="288"/>
                  </a:lnTo>
                  <a:lnTo>
                    <a:pt x="649" y="295"/>
                  </a:lnTo>
                  <a:lnTo>
                    <a:pt x="640" y="299"/>
                  </a:lnTo>
                  <a:lnTo>
                    <a:pt x="634" y="311"/>
                  </a:lnTo>
                  <a:lnTo>
                    <a:pt x="637" y="318"/>
                  </a:lnTo>
                  <a:lnTo>
                    <a:pt x="634" y="325"/>
                  </a:lnTo>
                  <a:lnTo>
                    <a:pt x="626" y="327"/>
                  </a:lnTo>
                  <a:lnTo>
                    <a:pt x="619" y="322"/>
                  </a:lnTo>
                  <a:lnTo>
                    <a:pt x="601" y="326"/>
                  </a:lnTo>
                  <a:lnTo>
                    <a:pt x="594" y="332"/>
                  </a:lnTo>
                  <a:lnTo>
                    <a:pt x="584" y="335"/>
                  </a:lnTo>
                  <a:lnTo>
                    <a:pt x="567" y="342"/>
                  </a:lnTo>
                  <a:lnTo>
                    <a:pt x="558" y="342"/>
                  </a:lnTo>
                  <a:lnTo>
                    <a:pt x="553" y="339"/>
                  </a:lnTo>
                  <a:lnTo>
                    <a:pt x="548" y="331"/>
                  </a:lnTo>
                  <a:lnTo>
                    <a:pt x="539" y="332"/>
                  </a:lnTo>
                  <a:lnTo>
                    <a:pt x="528" y="334"/>
                  </a:lnTo>
                  <a:lnTo>
                    <a:pt x="522" y="332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55" name="Freeform 56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2119314" y="2949576"/>
              <a:ext cx="1743075" cy="1114425"/>
            </a:xfrm>
            <a:custGeom>
              <a:avLst/>
              <a:gdLst>
                <a:gd name="T0" fmla="*/ 2147483647 w 1098"/>
                <a:gd name="T1" fmla="*/ 2147483647 h 702"/>
                <a:gd name="T2" fmla="*/ 2147483647 w 1098"/>
                <a:gd name="T3" fmla="*/ 2147483647 h 702"/>
                <a:gd name="T4" fmla="*/ 2147483647 w 1098"/>
                <a:gd name="T5" fmla="*/ 2147483647 h 702"/>
                <a:gd name="T6" fmla="*/ 2147483647 w 1098"/>
                <a:gd name="T7" fmla="*/ 2147483647 h 702"/>
                <a:gd name="T8" fmla="*/ 2147483647 w 1098"/>
                <a:gd name="T9" fmla="*/ 2147483647 h 702"/>
                <a:gd name="T10" fmla="*/ 2147483647 w 1098"/>
                <a:gd name="T11" fmla="*/ 2147483647 h 702"/>
                <a:gd name="T12" fmla="*/ 2147483647 w 1098"/>
                <a:gd name="T13" fmla="*/ 2147483647 h 702"/>
                <a:gd name="T14" fmla="*/ 2147483647 w 1098"/>
                <a:gd name="T15" fmla="*/ 2147483647 h 702"/>
                <a:gd name="T16" fmla="*/ 2147483647 w 1098"/>
                <a:gd name="T17" fmla="*/ 2147483647 h 702"/>
                <a:gd name="T18" fmla="*/ 2147483647 w 1098"/>
                <a:gd name="T19" fmla="*/ 2147483647 h 702"/>
                <a:gd name="T20" fmla="*/ 2147483647 w 1098"/>
                <a:gd name="T21" fmla="*/ 2147483647 h 702"/>
                <a:gd name="T22" fmla="*/ 2147483647 w 1098"/>
                <a:gd name="T23" fmla="*/ 2147483647 h 702"/>
                <a:gd name="T24" fmla="*/ 2147483647 w 1098"/>
                <a:gd name="T25" fmla="*/ 2147483647 h 702"/>
                <a:gd name="T26" fmla="*/ 2147483647 w 1098"/>
                <a:gd name="T27" fmla="*/ 2147483647 h 702"/>
                <a:gd name="T28" fmla="*/ 2147483647 w 1098"/>
                <a:gd name="T29" fmla="*/ 2147483647 h 702"/>
                <a:gd name="T30" fmla="*/ 2147483647 w 1098"/>
                <a:gd name="T31" fmla="*/ 2147483647 h 702"/>
                <a:gd name="T32" fmla="*/ 2147483647 w 1098"/>
                <a:gd name="T33" fmla="*/ 2147483647 h 702"/>
                <a:gd name="T34" fmla="*/ 2147483647 w 1098"/>
                <a:gd name="T35" fmla="*/ 2147483647 h 702"/>
                <a:gd name="T36" fmla="*/ 2147483647 w 1098"/>
                <a:gd name="T37" fmla="*/ 2147483647 h 702"/>
                <a:gd name="T38" fmla="*/ 2147483647 w 1098"/>
                <a:gd name="T39" fmla="*/ 2147483647 h 702"/>
                <a:gd name="T40" fmla="*/ 2147483647 w 1098"/>
                <a:gd name="T41" fmla="*/ 2147483647 h 702"/>
                <a:gd name="T42" fmla="*/ 2147483647 w 1098"/>
                <a:gd name="T43" fmla="*/ 0 h 702"/>
                <a:gd name="T44" fmla="*/ 2147483647 w 1098"/>
                <a:gd name="T45" fmla="*/ 2147483647 h 702"/>
                <a:gd name="T46" fmla="*/ 2147483647 w 1098"/>
                <a:gd name="T47" fmla="*/ 2147483647 h 702"/>
                <a:gd name="T48" fmla="*/ 2147483647 w 1098"/>
                <a:gd name="T49" fmla="*/ 2147483647 h 702"/>
                <a:gd name="T50" fmla="*/ 2147483647 w 1098"/>
                <a:gd name="T51" fmla="*/ 2147483647 h 702"/>
                <a:gd name="T52" fmla="*/ 2147483647 w 1098"/>
                <a:gd name="T53" fmla="*/ 2147483647 h 702"/>
                <a:gd name="T54" fmla="*/ 2147483647 w 1098"/>
                <a:gd name="T55" fmla="*/ 2147483647 h 702"/>
                <a:gd name="T56" fmla="*/ 2147483647 w 1098"/>
                <a:gd name="T57" fmla="*/ 2147483647 h 702"/>
                <a:gd name="T58" fmla="*/ 2147483647 w 1098"/>
                <a:gd name="T59" fmla="*/ 2147483647 h 702"/>
                <a:gd name="T60" fmla="*/ 2147483647 w 1098"/>
                <a:gd name="T61" fmla="*/ 2147483647 h 702"/>
                <a:gd name="T62" fmla="*/ 2147483647 w 1098"/>
                <a:gd name="T63" fmla="*/ 2147483647 h 702"/>
                <a:gd name="T64" fmla="*/ 2147483647 w 1098"/>
                <a:gd name="T65" fmla="*/ 2147483647 h 702"/>
                <a:gd name="T66" fmla="*/ 2147483647 w 1098"/>
                <a:gd name="T67" fmla="*/ 2147483647 h 702"/>
                <a:gd name="T68" fmla="*/ 2147483647 w 1098"/>
                <a:gd name="T69" fmla="*/ 2147483647 h 702"/>
                <a:gd name="T70" fmla="*/ 2147483647 w 1098"/>
                <a:gd name="T71" fmla="*/ 2147483647 h 702"/>
                <a:gd name="T72" fmla="*/ 2147483647 w 1098"/>
                <a:gd name="T73" fmla="*/ 2147483647 h 702"/>
                <a:gd name="T74" fmla="*/ 2147483647 w 1098"/>
                <a:gd name="T75" fmla="*/ 2147483647 h 702"/>
                <a:gd name="T76" fmla="*/ 2147483647 w 1098"/>
                <a:gd name="T77" fmla="*/ 2147483647 h 702"/>
                <a:gd name="T78" fmla="*/ 2147483647 w 1098"/>
                <a:gd name="T79" fmla="*/ 2147483647 h 702"/>
                <a:gd name="T80" fmla="*/ 2147483647 w 1098"/>
                <a:gd name="T81" fmla="*/ 2147483647 h 702"/>
                <a:gd name="T82" fmla="*/ 2147483647 w 1098"/>
                <a:gd name="T83" fmla="*/ 2147483647 h 702"/>
                <a:gd name="T84" fmla="*/ 2147483647 w 1098"/>
                <a:gd name="T85" fmla="*/ 2147483647 h 702"/>
                <a:gd name="T86" fmla="*/ 2147483647 w 1098"/>
                <a:gd name="T87" fmla="*/ 2147483647 h 702"/>
                <a:gd name="T88" fmla="*/ 2147483647 w 1098"/>
                <a:gd name="T89" fmla="*/ 2147483647 h 702"/>
                <a:gd name="T90" fmla="*/ 2147483647 w 1098"/>
                <a:gd name="T91" fmla="*/ 2147483647 h 702"/>
                <a:gd name="T92" fmla="*/ 2147483647 w 1098"/>
                <a:gd name="T93" fmla="*/ 2147483647 h 702"/>
                <a:gd name="T94" fmla="*/ 2147483647 w 1098"/>
                <a:gd name="T95" fmla="*/ 2147483647 h 702"/>
                <a:gd name="T96" fmla="*/ 2147483647 w 1098"/>
                <a:gd name="T97" fmla="*/ 2147483647 h 702"/>
                <a:gd name="T98" fmla="*/ 2147483647 w 1098"/>
                <a:gd name="T99" fmla="*/ 2147483647 h 702"/>
                <a:gd name="T100" fmla="*/ 2147483647 w 1098"/>
                <a:gd name="T101" fmla="*/ 2147483647 h 702"/>
                <a:gd name="T102" fmla="*/ 2147483647 w 1098"/>
                <a:gd name="T103" fmla="*/ 2147483647 h 702"/>
                <a:gd name="T104" fmla="*/ 2147483647 w 1098"/>
                <a:gd name="T105" fmla="*/ 2147483647 h 702"/>
                <a:gd name="T106" fmla="*/ 2147483647 w 1098"/>
                <a:gd name="T107" fmla="*/ 2147483647 h 702"/>
                <a:gd name="T108" fmla="*/ 2147483647 w 1098"/>
                <a:gd name="T109" fmla="*/ 2147483647 h 702"/>
                <a:gd name="T110" fmla="*/ 2147483647 w 1098"/>
                <a:gd name="T111" fmla="*/ 2147483647 h 70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98"/>
                <a:gd name="T169" fmla="*/ 0 h 702"/>
                <a:gd name="T170" fmla="*/ 1098 w 1098"/>
                <a:gd name="T171" fmla="*/ 702 h 70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98" h="702">
                  <a:moveTo>
                    <a:pt x="745" y="544"/>
                  </a:moveTo>
                  <a:lnTo>
                    <a:pt x="763" y="536"/>
                  </a:lnTo>
                  <a:lnTo>
                    <a:pt x="770" y="540"/>
                  </a:lnTo>
                  <a:lnTo>
                    <a:pt x="775" y="541"/>
                  </a:lnTo>
                  <a:lnTo>
                    <a:pt x="809" y="530"/>
                  </a:lnTo>
                  <a:lnTo>
                    <a:pt x="821" y="536"/>
                  </a:lnTo>
                  <a:lnTo>
                    <a:pt x="829" y="545"/>
                  </a:lnTo>
                  <a:lnTo>
                    <a:pt x="836" y="546"/>
                  </a:lnTo>
                  <a:lnTo>
                    <a:pt x="847" y="543"/>
                  </a:lnTo>
                  <a:lnTo>
                    <a:pt x="852" y="535"/>
                  </a:lnTo>
                  <a:lnTo>
                    <a:pt x="855" y="529"/>
                  </a:lnTo>
                  <a:lnTo>
                    <a:pt x="863" y="531"/>
                  </a:lnTo>
                  <a:lnTo>
                    <a:pt x="873" y="535"/>
                  </a:lnTo>
                  <a:lnTo>
                    <a:pt x="888" y="545"/>
                  </a:lnTo>
                  <a:lnTo>
                    <a:pt x="895" y="554"/>
                  </a:lnTo>
                  <a:lnTo>
                    <a:pt x="897" y="562"/>
                  </a:lnTo>
                  <a:lnTo>
                    <a:pt x="903" y="577"/>
                  </a:lnTo>
                  <a:lnTo>
                    <a:pt x="904" y="578"/>
                  </a:lnTo>
                  <a:lnTo>
                    <a:pt x="910" y="577"/>
                  </a:lnTo>
                  <a:lnTo>
                    <a:pt x="914" y="579"/>
                  </a:lnTo>
                  <a:lnTo>
                    <a:pt x="916" y="581"/>
                  </a:lnTo>
                  <a:lnTo>
                    <a:pt x="912" y="589"/>
                  </a:lnTo>
                  <a:lnTo>
                    <a:pt x="913" y="593"/>
                  </a:lnTo>
                  <a:lnTo>
                    <a:pt x="919" y="601"/>
                  </a:lnTo>
                  <a:lnTo>
                    <a:pt x="928" y="602"/>
                  </a:lnTo>
                  <a:lnTo>
                    <a:pt x="931" y="605"/>
                  </a:lnTo>
                  <a:lnTo>
                    <a:pt x="939" y="617"/>
                  </a:lnTo>
                  <a:lnTo>
                    <a:pt x="947" y="624"/>
                  </a:lnTo>
                  <a:lnTo>
                    <a:pt x="952" y="628"/>
                  </a:lnTo>
                  <a:lnTo>
                    <a:pt x="958" y="638"/>
                  </a:lnTo>
                  <a:lnTo>
                    <a:pt x="971" y="643"/>
                  </a:lnTo>
                  <a:lnTo>
                    <a:pt x="976" y="640"/>
                  </a:lnTo>
                  <a:lnTo>
                    <a:pt x="979" y="630"/>
                  </a:lnTo>
                  <a:lnTo>
                    <a:pt x="979" y="619"/>
                  </a:lnTo>
                  <a:lnTo>
                    <a:pt x="980" y="604"/>
                  </a:lnTo>
                  <a:lnTo>
                    <a:pt x="977" y="593"/>
                  </a:lnTo>
                  <a:lnTo>
                    <a:pt x="965" y="571"/>
                  </a:lnTo>
                  <a:lnTo>
                    <a:pt x="954" y="557"/>
                  </a:lnTo>
                  <a:lnTo>
                    <a:pt x="948" y="544"/>
                  </a:lnTo>
                  <a:lnTo>
                    <a:pt x="941" y="527"/>
                  </a:lnTo>
                  <a:lnTo>
                    <a:pt x="934" y="515"/>
                  </a:lnTo>
                  <a:lnTo>
                    <a:pt x="928" y="507"/>
                  </a:lnTo>
                  <a:lnTo>
                    <a:pt x="921" y="499"/>
                  </a:lnTo>
                  <a:lnTo>
                    <a:pt x="914" y="491"/>
                  </a:lnTo>
                  <a:lnTo>
                    <a:pt x="914" y="481"/>
                  </a:lnTo>
                  <a:lnTo>
                    <a:pt x="915" y="470"/>
                  </a:lnTo>
                  <a:lnTo>
                    <a:pt x="920" y="461"/>
                  </a:lnTo>
                  <a:lnTo>
                    <a:pt x="923" y="450"/>
                  </a:lnTo>
                  <a:lnTo>
                    <a:pt x="938" y="445"/>
                  </a:lnTo>
                  <a:lnTo>
                    <a:pt x="942" y="438"/>
                  </a:lnTo>
                  <a:lnTo>
                    <a:pt x="948" y="428"/>
                  </a:lnTo>
                  <a:lnTo>
                    <a:pt x="959" y="407"/>
                  </a:lnTo>
                  <a:lnTo>
                    <a:pt x="958" y="403"/>
                  </a:lnTo>
                  <a:lnTo>
                    <a:pt x="960" y="399"/>
                  </a:lnTo>
                  <a:lnTo>
                    <a:pt x="967" y="399"/>
                  </a:lnTo>
                  <a:lnTo>
                    <a:pt x="976" y="390"/>
                  </a:lnTo>
                  <a:lnTo>
                    <a:pt x="981" y="376"/>
                  </a:lnTo>
                  <a:lnTo>
                    <a:pt x="987" y="367"/>
                  </a:lnTo>
                  <a:lnTo>
                    <a:pt x="996" y="364"/>
                  </a:lnTo>
                  <a:lnTo>
                    <a:pt x="996" y="356"/>
                  </a:lnTo>
                  <a:lnTo>
                    <a:pt x="990" y="354"/>
                  </a:lnTo>
                  <a:lnTo>
                    <a:pt x="992" y="347"/>
                  </a:lnTo>
                  <a:lnTo>
                    <a:pt x="998" y="344"/>
                  </a:lnTo>
                  <a:lnTo>
                    <a:pt x="997" y="338"/>
                  </a:lnTo>
                  <a:lnTo>
                    <a:pt x="994" y="332"/>
                  </a:lnTo>
                  <a:lnTo>
                    <a:pt x="989" y="332"/>
                  </a:lnTo>
                  <a:lnTo>
                    <a:pt x="990" y="328"/>
                  </a:lnTo>
                  <a:lnTo>
                    <a:pt x="991" y="324"/>
                  </a:lnTo>
                  <a:lnTo>
                    <a:pt x="985" y="312"/>
                  </a:lnTo>
                  <a:lnTo>
                    <a:pt x="977" y="304"/>
                  </a:lnTo>
                  <a:lnTo>
                    <a:pt x="975" y="295"/>
                  </a:lnTo>
                  <a:lnTo>
                    <a:pt x="971" y="288"/>
                  </a:lnTo>
                  <a:lnTo>
                    <a:pt x="965" y="282"/>
                  </a:lnTo>
                  <a:lnTo>
                    <a:pt x="961" y="272"/>
                  </a:lnTo>
                  <a:lnTo>
                    <a:pt x="962" y="268"/>
                  </a:lnTo>
                  <a:lnTo>
                    <a:pt x="965" y="265"/>
                  </a:lnTo>
                  <a:lnTo>
                    <a:pt x="967" y="265"/>
                  </a:lnTo>
                  <a:lnTo>
                    <a:pt x="974" y="268"/>
                  </a:lnTo>
                  <a:lnTo>
                    <a:pt x="976" y="277"/>
                  </a:lnTo>
                  <a:lnTo>
                    <a:pt x="978" y="285"/>
                  </a:lnTo>
                  <a:lnTo>
                    <a:pt x="983" y="298"/>
                  </a:lnTo>
                  <a:lnTo>
                    <a:pt x="984" y="300"/>
                  </a:lnTo>
                  <a:lnTo>
                    <a:pt x="990" y="301"/>
                  </a:lnTo>
                  <a:lnTo>
                    <a:pt x="993" y="294"/>
                  </a:lnTo>
                  <a:lnTo>
                    <a:pt x="990" y="283"/>
                  </a:lnTo>
                  <a:lnTo>
                    <a:pt x="993" y="274"/>
                  </a:lnTo>
                  <a:lnTo>
                    <a:pt x="992" y="265"/>
                  </a:lnTo>
                  <a:lnTo>
                    <a:pt x="986" y="258"/>
                  </a:lnTo>
                  <a:lnTo>
                    <a:pt x="984" y="256"/>
                  </a:lnTo>
                  <a:lnTo>
                    <a:pt x="980" y="247"/>
                  </a:lnTo>
                  <a:lnTo>
                    <a:pt x="983" y="244"/>
                  </a:lnTo>
                  <a:lnTo>
                    <a:pt x="986" y="246"/>
                  </a:lnTo>
                  <a:lnTo>
                    <a:pt x="992" y="251"/>
                  </a:lnTo>
                  <a:lnTo>
                    <a:pt x="994" y="253"/>
                  </a:lnTo>
                  <a:lnTo>
                    <a:pt x="1000" y="249"/>
                  </a:lnTo>
                  <a:lnTo>
                    <a:pt x="1003" y="243"/>
                  </a:lnTo>
                  <a:lnTo>
                    <a:pt x="1002" y="232"/>
                  </a:lnTo>
                  <a:lnTo>
                    <a:pt x="1006" y="222"/>
                  </a:lnTo>
                  <a:lnTo>
                    <a:pt x="1009" y="212"/>
                  </a:lnTo>
                  <a:lnTo>
                    <a:pt x="1003" y="207"/>
                  </a:lnTo>
                  <a:lnTo>
                    <a:pt x="1004" y="200"/>
                  </a:lnTo>
                  <a:lnTo>
                    <a:pt x="1010" y="189"/>
                  </a:lnTo>
                  <a:lnTo>
                    <a:pt x="1017" y="181"/>
                  </a:lnTo>
                  <a:lnTo>
                    <a:pt x="1026" y="177"/>
                  </a:lnTo>
                  <a:lnTo>
                    <a:pt x="1032" y="167"/>
                  </a:lnTo>
                  <a:lnTo>
                    <a:pt x="1039" y="165"/>
                  </a:lnTo>
                  <a:lnTo>
                    <a:pt x="1048" y="161"/>
                  </a:lnTo>
                  <a:lnTo>
                    <a:pt x="1055" y="157"/>
                  </a:lnTo>
                  <a:lnTo>
                    <a:pt x="1056" y="149"/>
                  </a:lnTo>
                  <a:lnTo>
                    <a:pt x="1053" y="143"/>
                  </a:lnTo>
                  <a:lnTo>
                    <a:pt x="1048" y="140"/>
                  </a:lnTo>
                  <a:lnTo>
                    <a:pt x="1048" y="135"/>
                  </a:lnTo>
                  <a:lnTo>
                    <a:pt x="1048" y="129"/>
                  </a:lnTo>
                  <a:lnTo>
                    <a:pt x="1044" y="117"/>
                  </a:lnTo>
                  <a:lnTo>
                    <a:pt x="1045" y="105"/>
                  </a:lnTo>
                  <a:lnTo>
                    <a:pt x="1052" y="93"/>
                  </a:lnTo>
                  <a:lnTo>
                    <a:pt x="1059" y="86"/>
                  </a:lnTo>
                  <a:lnTo>
                    <a:pt x="1066" y="78"/>
                  </a:lnTo>
                  <a:lnTo>
                    <a:pt x="1075" y="71"/>
                  </a:lnTo>
                  <a:lnTo>
                    <a:pt x="1082" y="66"/>
                  </a:lnTo>
                  <a:lnTo>
                    <a:pt x="1091" y="60"/>
                  </a:lnTo>
                  <a:lnTo>
                    <a:pt x="1097" y="58"/>
                  </a:lnTo>
                  <a:lnTo>
                    <a:pt x="1097" y="57"/>
                  </a:lnTo>
                  <a:lnTo>
                    <a:pt x="1097" y="50"/>
                  </a:lnTo>
                  <a:lnTo>
                    <a:pt x="1095" y="49"/>
                  </a:lnTo>
                  <a:lnTo>
                    <a:pt x="1089" y="46"/>
                  </a:lnTo>
                  <a:lnTo>
                    <a:pt x="1084" y="44"/>
                  </a:lnTo>
                  <a:lnTo>
                    <a:pt x="1075" y="38"/>
                  </a:lnTo>
                  <a:lnTo>
                    <a:pt x="1065" y="22"/>
                  </a:lnTo>
                  <a:lnTo>
                    <a:pt x="1062" y="14"/>
                  </a:lnTo>
                  <a:lnTo>
                    <a:pt x="1052" y="1"/>
                  </a:lnTo>
                  <a:lnTo>
                    <a:pt x="1043" y="0"/>
                  </a:lnTo>
                  <a:lnTo>
                    <a:pt x="1035" y="6"/>
                  </a:lnTo>
                  <a:lnTo>
                    <a:pt x="1029" y="15"/>
                  </a:lnTo>
                  <a:lnTo>
                    <a:pt x="1026" y="23"/>
                  </a:lnTo>
                  <a:lnTo>
                    <a:pt x="1025" y="35"/>
                  </a:lnTo>
                  <a:lnTo>
                    <a:pt x="1025" y="46"/>
                  </a:lnTo>
                  <a:lnTo>
                    <a:pt x="1020" y="58"/>
                  </a:lnTo>
                  <a:lnTo>
                    <a:pt x="1010" y="71"/>
                  </a:lnTo>
                  <a:lnTo>
                    <a:pt x="998" y="82"/>
                  </a:lnTo>
                  <a:lnTo>
                    <a:pt x="981" y="85"/>
                  </a:lnTo>
                  <a:lnTo>
                    <a:pt x="970" y="84"/>
                  </a:lnTo>
                  <a:lnTo>
                    <a:pt x="958" y="88"/>
                  </a:lnTo>
                  <a:lnTo>
                    <a:pt x="948" y="98"/>
                  </a:lnTo>
                  <a:lnTo>
                    <a:pt x="939" y="109"/>
                  </a:lnTo>
                  <a:lnTo>
                    <a:pt x="934" y="124"/>
                  </a:lnTo>
                  <a:lnTo>
                    <a:pt x="932" y="133"/>
                  </a:lnTo>
                  <a:lnTo>
                    <a:pt x="926" y="139"/>
                  </a:lnTo>
                  <a:lnTo>
                    <a:pt x="898" y="156"/>
                  </a:lnTo>
                  <a:lnTo>
                    <a:pt x="886" y="162"/>
                  </a:lnTo>
                  <a:lnTo>
                    <a:pt x="895" y="175"/>
                  </a:lnTo>
                  <a:lnTo>
                    <a:pt x="881" y="182"/>
                  </a:lnTo>
                  <a:lnTo>
                    <a:pt x="863" y="192"/>
                  </a:lnTo>
                  <a:lnTo>
                    <a:pt x="851" y="202"/>
                  </a:lnTo>
                  <a:lnTo>
                    <a:pt x="836" y="211"/>
                  </a:lnTo>
                  <a:lnTo>
                    <a:pt x="826" y="220"/>
                  </a:lnTo>
                  <a:lnTo>
                    <a:pt x="821" y="221"/>
                  </a:lnTo>
                  <a:lnTo>
                    <a:pt x="814" y="217"/>
                  </a:lnTo>
                  <a:lnTo>
                    <a:pt x="814" y="214"/>
                  </a:lnTo>
                  <a:lnTo>
                    <a:pt x="819" y="202"/>
                  </a:lnTo>
                  <a:lnTo>
                    <a:pt x="821" y="188"/>
                  </a:lnTo>
                  <a:lnTo>
                    <a:pt x="820" y="174"/>
                  </a:lnTo>
                  <a:lnTo>
                    <a:pt x="816" y="162"/>
                  </a:lnTo>
                  <a:lnTo>
                    <a:pt x="809" y="150"/>
                  </a:lnTo>
                  <a:lnTo>
                    <a:pt x="799" y="134"/>
                  </a:lnTo>
                  <a:lnTo>
                    <a:pt x="789" y="121"/>
                  </a:lnTo>
                  <a:lnTo>
                    <a:pt x="775" y="109"/>
                  </a:lnTo>
                  <a:lnTo>
                    <a:pt x="767" y="103"/>
                  </a:lnTo>
                  <a:lnTo>
                    <a:pt x="751" y="94"/>
                  </a:lnTo>
                  <a:lnTo>
                    <a:pt x="731" y="85"/>
                  </a:lnTo>
                  <a:lnTo>
                    <a:pt x="712" y="76"/>
                  </a:lnTo>
                  <a:lnTo>
                    <a:pt x="689" y="67"/>
                  </a:lnTo>
                  <a:lnTo>
                    <a:pt x="685" y="68"/>
                  </a:lnTo>
                  <a:lnTo>
                    <a:pt x="678" y="76"/>
                  </a:lnTo>
                  <a:lnTo>
                    <a:pt x="663" y="78"/>
                  </a:lnTo>
                  <a:lnTo>
                    <a:pt x="651" y="79"/>
                  </a:lnTo>
                  <a:lnTo>
                    <a:pt x="629" y="82"/>
                  </a:lnTo>
                  <a:lnTo>
                    <a:pt x="617" y="80"/>
                  </a:lnTo>
                  <a:lnTo>
                    <a:pt x="608" y="73"/>
                  </a:lnTo>
                  <a:lnTo>
                    <a:pt x="603" y="73"/>
                  </a:lnTo>
                  <a:lnTo>
                    <a:pt x="593" y="76"/>
                  </a:lnTo>
                  <a:lnTo>
                    <a:pt x="452" y="83"/>
                  </a:lnTo>
                  <a:lnTo>
                    <a:pt x="301" y="83"/>
                  </a:lnTo>
                  <a:lnTo>
                    <a:pt x="175" y="77"/>
                  </a:lnTo>
                  <a:lnTo>
                    <a:pt x="94" y="70"/>
                  </a:lnTo>
                  <a:lnTo>
                    <a:pt x="97" y="81"/>
                  </a:lnTo>
                  <a:lnTo>
                    <a:pt x="97" y="83"/>
                  </a:lnTo>
                  <a:lnTo>
                    <a:pt x="97" y="93"/>
                  </a:lnTo>
                  <a:lnTo>
                    <a:pt x="96" y="100"/>
                  </a:lnTo>
                  <a:lnTo>
                    <a:pt x="93" y="110"/>
                  </a:lnTo>
                  <a:lnTo>
                    <a:pt x="85" y="119"/>
                  </a:lnTo>
                  <a:lnTo>
                    <a:pt x="84" y="119"/>
                  </a:lnTo>
                  <a:lnTo>
                    <a:pt x="76" y="119"/>
                  </a:lnTo>
                  <a:lnTo>
                    <a:pt x="73" y="111"/>
                  </a:lnTo>
                  <a:lnTo>
                    <a:pt x="72" y="102"/>
                  </a:lnTo>
                  <a:lnTo>
                    <a:pt x="76" y="97"/>
                  </a:lnTo>
                  <a:lnTo>
                    <a:pt x="76" y="94"/>
                  </a:lnTo>
                  <a:lnTo>
                    <a:pt x="66" y="85"/>
                  </a:lnTo>
                  <a:lnTo>
                    <a:pt x="58" y="83"/>
                  </a:lnTo>
                  <a:lnTo>
                    <a:pt x="53" y="84"/>
                  </a:lnTo>
                  <a:lnTo>
                    <a:pt x="50" y="90"/>
                  </a:lnTo>
                  <a:lnTo>
                    <a:pt x="52" y="95"/>
                  </a:lnTo>
                  <a:lnTo>
                    <a:pt x="55" y="108"/>
                  </a:lnTo>
                  <a:lnTo>
                    <a:pt x="54" y="118"/>
                  </a:lnTo>
                  <a:lnTo>
                    <a:pt x="54" y="129"/>
                  </a:lnTo>
                  <a:lnTo>
                    <a:pt x="54" y="138"/>
                  </a:lnTo>
                  <a:lnTo>
                    <a:pt x="51" y="148"/>
                  </a:lnTo>
                  <a:lnTo>
                    <a:pt x="49" y="157"/>
                  </a:lnTo>
                  <a:lnTo>
                    <a:pt x="43" y="167"/>
                  </a:lnTo>
                  <a:lnTo>
                    <a:pt x="33" y="179"/>
                  </a:lnTo>
                  <a:lnTo>
                    <a:pt x="30" y="191"/>
                  </a:lnTo>
                  <a:lnTo>
                    <a:pt x="31" y="202"/>
                  </a:lnTo>
                  <a:lnTo>
                    <a:pt x="26" y="217"/>
                  </a:lnTo>
                  <a:lnTo>
                    <a:pt x="23" y="226"/>
                  </a:lnTo>
                  <a:lnTo>
                    <a:pt x="17" y="237"/>
                  </a:lnTo>
                  <a:lnTo>
                    <a:pt x="17" y="243"/>
                  </a:lnTo>
                  <a:lnTo>
                    <a:pt x="19" y="248"/>
                  </a:lnTo>
                  <a:lnTo>
                    <a:pt x="20" y="253"/>
                  </a:lnTo>
                  <a:lnTo>
                    <a:pt x="13" y="275"/>
                  </a:lnTo>
                  <a:lnTo>
                    <a:pt x="10" y="297"/>
                  </a:lnTo>
                  <a:lnTo>
                    <a:pt x="5" y="303"/>
                  </a:lnTo>
                  <a:lnTo>
                    <a:pt x="1" y="308"/>
                  </a:lnTo>
                  <a:lnTo>
                    <a:pt x="0" y="315"/>
                  </a:lnTo>
                  <a:lnTo>
                    <a:pt x="2" y="318"/>
                  </a:lnTo>
                  <a:lnTo>
                    <a:pt x="10" y="334"/>
                  </a:lnTo>
                  <a:lnTo>
                    <a:pt x="11" y="347"/>
                  </a:lnTo>
                  <a:lnTo>
                    <a:pt x="11" y="356"/>
                  </a:lnTo>
                  <a:lnTo>
                    <a:pt x="13" y="364"/>
                  </a:lnTo>
                  <a:lnTo>
                    <a:pt x="16" y="371"/>
                  </a:lnTo>
                  <a:lnTo>
                    <a:pt x="25" y="374"/>
                  </a:lnTo>
                  <a:lnTo>
                    <a:pt x="28" y="380"/>
                  </a:lnTo>
                  <a:lnTo>
                    <a:pt x="26" y="383"/>
                  </a:lnTo>
                  <a:lnTo>
                    <a:pt x="16" y="390"/>
                  </a:lnTo>
                  <a:lnTo>
                    <a:pt x="18" y="397"/>
                  </a:lnTo>
                  <a:lnTo>
                    <a:pt x="25" y="404"/>
                  </a:lnTo>
                  <a:lnTo>
                    <a:pt x="30" y="411"/>
                  </a:lnTo>
                  <a:lnTo>
                    <a:pt x="25" y="416"/>
                  </a:lnTo>
                  <a:lnTo>
                    <a:pt x="27" y="427"/>
                  </a:lnTo>
                  <a:lnTo>
                    <a:pt x="44" y="457"/>
                  </a:lnTo>
                  <a:lnTo>
                    <a:pt x="48" y="465"/>
                  </a:lnTo>
                  <a:lnTo>
                    <a:pt x="43" y="472"/>
                  </a:lnTo>
                  <a:lnTo>
                    <a:pt x="47" y="479"/>
                  </a:lnTo>
                  <a:lnTo>
                    <a:pt x="60" y="483"/>
                  </a:lnTo>
                  <a:lnTo>
                    <a:pt x="76" y="494"/>
                  </a:lnTo>
                  <a:lnTo>
                    <a:pt x="94" y="509"/>
                  </a:lnTo>
                  <a:lnTo>
                    <a:pt x="97" y="510"/>
                  </a:lnTo>
                  <a:lnTo>
                    <a:pt x="103" y="522"/>
                  </a:lnTo>
                  <a:lnTo>
                    <a:pt x="111" y="531"/>
                  </a:lnTo>
                  <a:lnTo>
                    <a:pt x="117" y="543"/>
                  </a:lnTo>
                  <a:lnTo>
                    <a:pt x="129" y="540"/>
                  </a:lnTo>
                  <a:lnTo>
                    <a:pt x="139" y="539"/>
                  </a:lnTo>
                  <a:lnTo>
                    <a:pt x="157" y="540"/>
                  </a:lnTo>
                  <a:lnTo>
                    <a:pt x="165" y="544"/>
                  </a:lnTo>
                  <a:lnTo>
                    <a:pt x="173" y="551"/>
                  </a:lnTo>
                  <a:lnTo>
                    <a:pt x="184" y="557"/>
                  </a:lnTo>
                  <a:lnTo>
                    <a:pt x="194" y="559"/>
                  </a:lnTo>
                  <a:lnTo>
                    <a:pt x="206" y="562"/>
                  </a:lnTo>
                  <a:lnTo>
                    <a:pt x="218" y="566"/>
                  </a:lnTo>
                  <a:lnTo>
                    <a:pt x="228" y="566"/>
                  </a:lnTo>
                  <a:lnTo>
                    <a:pt x="238" y="569"/>
                  </a:lnTo>
                  <a:lnTo>
                    <a:pt x="248" y="571"/>
                  </a:lnTo>
                  <a:lnTo>
                    <a:pt x="260" y="571"/>
                  </a:lnTo>
                  <a:lnTo>
                    <a:pt x="272" y="574"/>
                  </a:lnTo>
                  <a:lnTo>
                    <a:pt x="281" y="575"/>
                  </a:lnTo>
                  <a:lnTo>
                    <a:pt x="289" y="576"/>
                  </a:lnTo>
                  <a:lnTo>
                    <a:pt x="299" y="575"/>
                  </a:lnTo>
                  <a:lnTo>
                    <a:pt x="303" y="562"/>
                  </a:lnTo>
                  <a:lnTo>
                    <a:pt x="308" y="558"/>
                  </a:lnTo>
                  <a:lnTo>
                    <a:pt x="320" y="556"/>
                  </a:lnTo>
                  <a:lnTo>
                    <a:pt x="329" y="557"/>
                  </a:lnTo>
                  <a:lnTo>
                    <a:pt x="337" y="559"/>
                  </a:lnTo>
                  <a:lnTo>
                    <a:pt x="340" y="557"/>
                  </a:lnTo>
                  <a:lnTo>
                    <a:pt x="354" y="559"/>
                  </a:lnTo>
                  <a:lnTo>
                    <a:pt x="363" y="566"/>
                  </a:lnTo>
                  <a:lnTo>
                    <a:pt x="371" y="572"/>
                  </a:lnTo>
                  <a:lnTo>
                    <a:pt x="375" y="580"/>
                  </a:lnTo>
                  <a:lnTo>
                    <a:pt x="383" y="589"/>
                  </a:lnTo>
                  <a:lnTo>
                    <a:pt x="391" y="596"/>
                  </a:lnTo>
                  <a:lnTo>
                    <a:pt x="396" y="604"/>
                  </a:lnTo>
                  <a:lnTo>
                    <a:pt x="402" y="611"/>
                  </a:lnTo>
                  <a:lnTo>
                    <a:pt x="412" y="619"/>
                  </a:lnTo>
                  <a:lnTo>
                    <a:pt x="420" y="626"/>
                  </a:lnTo>
                  <a:lnTo>
                    <a:pt x="431" y="624"/>
                  </a:lnTo>
                  <a:lnTo>
                    <a:pt x="434" y="619"/>
                  </a:lnTo>
                  <a:lnTo>
                    <a:pt x="439" y="608"/>
                  </a:lnTo>
                  <a:lnTo>
                    <a:pt x="445" y="605"/>
                  </a:lnTo>
                  <a:lnTo>
                    <a:pt x="460" y="604"/>
                  </a:lnTo>
                  <a:lnTo>
                    <a:pt x="463" y="606"/>
                  </a:lnTo>
                  <a:lnTo>
                    <a:pt x="477" y="613"/>
                  </a:lnTo>
                  <a:lnTo>
                    <a:pt x="481" y="620"/>
                  </a:lnTo>
                  <a:lnTo>
                    <a:pt x="487" y="626"/>
                  </a:lnTo>
                  <a:lnTo>
                    <a:pt x="511" y="658"/>
                  </a:lnTo>
                  <a:lnTo>
                    <a:pt x="516" y="667"/>
                  </a:lnTo>
                  <a:lnTo>
                    <a:pt x="526" y="681"/>
                  </a:lnTo>
                  <a:lnTo>
                    <a:pt x="548" y="692"/>
                  </a:lnTo>
                  <a:lnTo>
                    <a:pt x="553" y="692"/>
                  </a:lnTo>
                  <a:lnTo>
                    <a:pt x="563" y="693"/>
                  </a:lnTo>
                  <a:lnTo>
                    <a:pt x="566" y="693"/>
                  </a:lnTo>
                  <a:lnTo>
                    <a:pt x="571" y="701"/>
                  </a:lnTo>
                  <a:lnTo>
                    <a:pt x="572" y="692"/>
                  </a:lnTo>
                  <a:lnTo>
                    <a:pt x="569" y="684"/>
                  </a:lnTo>
                  <a:lnTo>
                    <a:pt x="564" y="673"/>
                  </a:lnTo>
                  <a:lnTo>
                    <a:pt x="562" y="663"/>
                  </a:lnTo>
                  <a:lnTo>
                    <a:pt x="564" y="654"/>
                  </a:lnTo>
                  <a:lnTo>
                    <a:pt x="571" y="643"/>
                  </a:lnTo>
                  <a:lnTo>
                    <a:pt x="578" y="634"/>
                  </a:lnTo>
                  <a:lnTo>
                    <a:pt x="588" y="624"/>
                  </a:lnTo>
                  <a:lnTo>
                    <a:pt x="598" y="615"/>
                  </a:lnTo>
                  <a:lnTo>
                    <a:pt x="615" y="607"/>
                  </a:lnTo>
                  <a:lnTo>
                    <a:pt x="618" y="603"/>
                  </a:lnTo>
                  <a:lnTo>
                    <a:pt x="616" y="589"/>
                  </a:lnTo>
                  <a:lnTo>
                    <a:pt x="616" y="585"/>
                  </a:lnTo>
                  <a:lnTo>
                    <a:pt x="616" y="580"/>
                  </a:lnTo>
                  <a:lnTo>
                    <a:pt x="623" y="580"/>
                  </a:lnTo>
                  <a:lnTo>
                    <a:pt x="625" y="582"/>
                  </a:lnTo>
                  <a:lnTo>
                    <a:pt x="629" y="589"/>
                  </a:lnTo>
                  <a:lnTo>
                    <a:pt x="640" y="586"/>
                  </a:lnTo>
                  <a:lnTo>
                    <a:pt x="650" y="579"/>
                  </a:lnTo>
                  <a:lnTo>
                    <a:pt x="661" y="578"/>
                  </a:lnTo>
                  <a:lnTo>
                    <a:pt x="673" y="579"/>
                  </a:lnTo>
                  <a:lnTo>
                    <a:pt x="680" y="575"/>
                  </a:lnTo>
                  <a:lnTo>
                    <a:pt x="686" y="571"/>
                  </a:lnTo>
                  <a:lnTo>
                    <a:pt x="692" y="572"/>
                  </a:lnTo>
                  <a:lnTo>
                    <a:pt x="696" y="575"/>
                  </a:lnTo>
                  <a:lnTo>
                    <a:pt x="699" y="583"/>
                  </a:lnTo>
                  <a:lnTo>
                    <a:pt x="701" y="584"/>
                  </a:lnTo>
                  <a:lnTo>
                    <a:pt x="711" y="586"/>
                  </a:lnTo>
                  <a:lnTo>
                    <a:pt x="719" y="583"/>
                  </a:lnTo>
                  <a:lnTo>
                    <a:pt x="734" y="569"/>
                  </a:lnTo>
                  <a:lnTo>
                    <a:pt x="743" y="567"/>
                  </a:lnTo>
                  <a:lnTo>
                    <a:pt x="743" y="564"/>
                  </a:lnTo>
                  <a:lnTo>
                    <a:pt x="742" y="560"/>
                  </a:lnTo>
                  <a:lnTo>
                    <a:pt x="736" y="557"/>
                  </a:lnTo>
                  <a:lnTo>
                    <a:pt x="721" y="561"/>
                  </a:lnTo>
                  <a:lnTo>
                    <a:pt x="718" y="561"/>
                  </a:lnTo>
                  <a:lnTo>
                    <a:pt x="719" y="557"/>
                  </a:lnTo>
                  <a:lnTo>
                    <a:pt x="723" y="553"/>
                  </a:lnTo>
                  <a:lnTo>
                    <a:pt x="745" y="544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56" name="Freeform 57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807200" y="1965325"/>
              <a:ext cx="280988" cy="611188"/>
            </a:xfrm>
            <a:custGeom>
              <a:avLst/>
              <a:gdLst>
                <a:gd name="T0" fmla="*/ 2147483647 w 177"/>
                <a:gd name="T1" fmla="*/ 2147483647 h 385"/>
                <a:gd name="T2" fmla="*/ 2147483647 w 177"/>
                <a:gd name="T3" fmla="*/ 2147483647 h 385"/>
                <a:gd name="T4" fmla="*/ 2147483647 w 177"/>
                <a:gd name="T5" fmla="*/ 2147483647 h 385"/>
                <a:gd name="T6" fmla="*/ 2147483647 w 177"/>
                <a:gd name="T7" fmla="*/ 2147483647 h 385"/>
                <a:gd name="T8" fmla="*/ 2147483647 w 177"/>
                <a:gd name="T9" fmla="*/ 2147483647 h 385"/>
                <a:gd name="T10" fmla="*/ 2147483647 w 177"/>
                <a:gd name="T11" fmla="*/ 2147483647 h 385"/>
                <a:gd name="T12" fmla="*/ 2147483647 w 177"/>
                <a:gd name="T13" fmla="*/ 2147483647 h 385"/>
                <a:gd name="T14" fmla="*/ 2147483647 w 177"/>
                <a:gd name="T15" fmla="*/ 2147483647 h 385"/>
                <a:gd name="T16" fmla="*/ 2147483647 w 177"/>
                <a:gd name="T17" fmla="*/ 2147483647 h 385"/>
                <a:gd name="T18" fmla="*/ 2147483647 w 177"/>
                <a:gd name="T19" fmla="*/ 2147483647 h 385"/>
                <a:gd name="T20" fmla="*/ 2147483647 w 177"/>
                <a:gd name="T21" fmla="*/ 2147483647 h 385"/>
                <a:gd name="T22" fmla="*/ 2147483647 w 177"/>
                <a:gd name="T23" fmla="*/ 2147483647 h 385"/>
                <a:gd name="T24" fmla="*/ 2147483647 w 177"/>
                <a:gd name="T25" fmla="*/ 0 h 385"/>
                <a:gd name="T26" fmla="*/ 2147483647 w 177"/>
                <a:gd name="T27" fmla="*/ 2147483647 h 385"/>
                <a:gd name="T28" fmla="*/ 2147483647 w 177"/>
                <a:gd name="T29" fmla="*/ 2147483647 h 385"/>
                <a:gd name="T30" fmla="*/ 2147483647 w 177"/>
                <a:gd name="T31" fmla="*/ 2147483647 h 385"/>
                <a:gd name="T32" fmla="*/ 2147483647 w 177"/>
                <a:gd name="T33" fmla="*/ 2147483647 h 385"/>
                <a:gd name="T34" fmla="*/ 2147483647 w 177"/>
                <a:gd name="T35" fmla="*/ 2147483647 h 385"/>
                <a:gd name="T36" fmla="*/ 2147483647 w 177"/>
                <a:gd name="T37" fmla="*/ 2147483647 h 385"/>
                <a:gd name="T38" fmla="*/ 2147483647 w 177"/>
                <a:gd name="T39" fmla="*/ 2147483647 h 385"/>
                <a:gd name="T40" fmla="*/ 2147483647 w 177"/>
                <a:gd name="T41" fmla="*/ 2147483647 h 385"/>
                <a:gd name="T42" fmla="*/ 2147483647 w 177"/>
                <a:gd name="T43" fmla="*/ 2147483647 h 385"/>
                <a:gd name="T44" fmla="*/ 2147483647 w 177"/>
                <a:gd name="T45" fmla="*/ 2147483647 h 385"/>
                <a:gd name="T46" fmla="*/ 2147483647 w 177"/>
                <a:gd name="T47" fmla="*/ 2147483647 h 385"/>
                <a:gd name="T48" fmla="*/ 2147483647 w 177"/>
                <a:gd name="T49" fmla="*/ 2147483647 h 385"/>
                <a:gd name="T50" fmla="*/ 2147483647 w 177"/>
                <a:gd name="T51" fmla="*/ 2147483647 h 385"/>
                <a:gd name="T52" fmla="*/ 2147483647 w 177"/>
                <a:gd name="T53" fmla="*/ 2147483647 h 385"/>
                <a:gd name="T54" fmla="*/ 2147483647 w 177"/>
                <a:gd name="T55" fmla="*/ 2147483647 h 385"/>
                <a:gd name="T56" fmla="*/ 0 w 177"/>
                <a:gd name="T57" fmla="*/ 2147483647 h 385"/>
                <a:gd name="T58" fmla="*/ 2147483647 w 177"/>
                <a:gd name="T59" fmla="*/ 2147483647 h 385"/>
                <a:gd name="T60" fmla="*/ 2147483647 w 177"/>
                <a:gd name="T61" fmla="*/ 2147483647 h 385"/>
                <a:gd name="T62" fmla="*/ 2147483647 w 177"/>
                <a:gd name="T63" fmla="*/ 2147483647 h 385"/>
                <a:gd name="T64" fmla="*/ 2147483647 w 177"/>
                <a:gd name="T65" fmla="*/ 2147483647 h 385"/>
                <a:gd name="T66" fmla="*/ 2147483647 w 177"/>
                <a:gd name="T67" fmla="*/ 2147483647 h 385"/>
                <a:gd name="T68" fmla="*/ 2147483647 w 177"/>
                <a:gd name="T69" fmla="*/ 2147483647 h 38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7"/>
                <a:gd name="T106" fmla="*/ 0 h 385"/>
                <a:gd name="T107" fmla="*/ 177 w 177"/>
                <a:gd name="T108" fmla="*/ 385 h 38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7" h="385">
                  <a:moveTo>
                    <a:pt x="114" y="361"/>
                  </a:moveTo>
                  <a:lnTo>
                    <a:pt x="153" y="326"/>
                  </a:lnTo>
                  <a:lnTo>
                    <a:pt x="176" y="307"/>
                  </a:lnTo>
                  <a:lnTo>
                    <a:pt x="151" y="267"/>
                  </a:lnTo>
                  <a:lnTo>
                    <a:pt x="160" y="255"/>
                  </a:lnTo>
                  <a:lnTo>
                    <a:pt x="156" y="235"/>
                  </a:lnTo>
                  <a:lnTo>
                    <a:pt x="155" y="219"/>
                  </a:lnTo>
                  <a:lnTo>
                    <a:pt x="145" y="219"/>
                  </a:lnTo>
                  <a:lnTo>
                    <a:pt x="148" y="197"/>
                  </a:lnTo>
                  <a:lnTo>
                    <a:pt x="157" y="193"/>
                  </a:lnTo>
                  <a:lnTo>
                    <a:pt x="154" y="172"/>
                  </a:lnTo>
                  <a:lnTo>
                    <a:pt x="142" y="153"/>
                  </a:lnTo>
                  <a:lnTo>
                    <a:pt x="146" y="130"/>
                  </a:lnTo>
                  <a:lnTo>
                    <a:pt x="150" y="130"/>
                  </a:lnTo>
                  <a:lnTo>
                    <a:pt x="153" y="119"/>
                  </a:lnTo>
                  <a:lnTo>
                    <a:pt x="157" y="120"/>
                  </a:lnTo>
                  <a:lnTo>
                    <a:pt x="158" y="108"/>
                  </a:lnTo>
                  <a:lnTo>
                    <a:pt x="151" y="94"/>
                  </a:lnTo>
                  <a:lnTo>
                    <a:pt x="141" y="77"/>
                  </a:lnTo>
                  <a:lnTo>
                    <a:pt x="140" y="66"/>
                  </a:lnTo>
                  <a:lnTo>
                    <a:pt x="150" y="57"/>
                  </a:lnTo>
                  <a:lnTo>
                    <a:pt x="146" y="40"/>
                  </a:lnTo>
                  <a:lnTo>
                    <a:pt x="148" y="29"/>
                  </a:lnTo>
                  <a:lnTo>
                    <a:pt x="154" y="22"/>
                  </a:lnTo>
                  <a:lnTo>
                    <a:pt x="139" y="4"/>
                  </a:lnTo>
                  <a:lnTo>
                    <a:pt x="128" y="0"/>
                  </a:lnTo>
                  <a:lnTo>
                    <a:pt x="125" y="6"/>
                  </a:lnTo>
                  <a:lnTo>
                    <a:pt x="106" y="5"/>
                  </a:lnTo>
                  <a:lnTo>
                    <a:pt x="102" y="13"/>
                  </a:lnTo>
                  <a:lnTo>
                    <a:pt x="99" y="49"/>
                  </a:lnTo>
                  <a:lnTo>
                    <a:pt x="88" y="49"/>
                  </a:lnTo>
                  <a:lnTo>
                    <a:pt x="82" y="59"/>
                  </a:lnTo>
                  <a:lnTo>
                    <a:pt x="64" y="54"/>
                  </a:lnTo>
                  <a:lnTo>
                    <a:pt x="52" y="59"/>
                  </a:lnTo>
                  <a:lnTo>
                    <a:pt x="35" y="44"/>
                  </a:lnTo>
                  <a:lnTo>
                    <a:pt x="31" y="32"/>
                  </a:lnTo>
                  <a:lnTo>
                    <a:pt x="20" y="31"/>
                  </a:lnTo>
                  <a:lnTo>
                    <a:pt x="13" y="39"/>
                  </a:lnTo>
                  <a:lnTo>
                    <a:pt x="34" y="67"/>
                  </a:lnTo>
                  <a:lnTo>
                    <a:pt x="48" y="72"/>
                  </a:lnTo>
                  <a:lnTo>
                    <a:pt x="62" y="93"/>
                  </a:lnTo>
                  <a:lnTo>
                    <a:pt x="54" y="101"/>
                  </a:lnTo>
                  <a:lnTo>
                    <a:pt x="58" y="112"/>
                  </a:lnTo>
                  <a:lnTo>
                    <a:pt x="58" y="119"/>
                  </a:lnTo>
                  <a:lnTo>
                    <a:pt x="56" y="129"/>
                  </a:lnTo>
                  <a:lnTo>
                    <a:pt x="58" y="138"/>
                  </a:lnTo>
                  <a:lnTo>
                    <a:pt x="57" y="153"/>
                  </a:lnTo>
                  <a:lnTo>
                    <a:pt x="53" y="164"/>
                  </a:lnTo>
                  <a:lnTo>
                    <a:pt x="57" y="169"/>
                  </a:lnTo>
                  <a:lnTo>
                    <a:pt x="59" y="181"/>
                  </a:lnTo>
                  <a:lnTo>
                    <a:pt x="75" y="187"/>
                  </a:lnTo>
                  <a:lnTo>
                    <a:pt x="80" y="203"/>
                  </a:lnTo>
                  <a:lnTo>
                    <a:pt x="76" y="212"/>
                  </a:lnTo>
                  <a:lnTo>
                    <a:pt x="82" y="222"/>
                  </a:lnTo>
                  <a:lnTo>
                    <a:pt x="67" y="220"/>
                  </a:lnTo>
                  <a:lnTo>
                    <a:pt x="16" y="280"/>
                  </a:lnTo>
                  <a:lnTo>
                    <a:pt x="8" y="281"/>
                  </a:lnTo>
                  <a:lnTo>
                    <a:pt x="0" y="291"/>
                  </a:lnTo>
                  <a:lnTo>
                    <a:pt x="0" y="312"/>
                  </a:lnTo>
                  <a:lnTo>
                    <a:pt x="5" y="339"/>
                  </a:lnTo>
                  <a:lnTo>
                    <a:pt x="0" y="354"/>
                  </a:lnTo>
                  <a:lnTo>
                    <a:pt x="8" y="367"/>
                  </a:lnTo>
                  <a:lnTo>
                    <a:pt x="16" y="380"/>
                  </a:lnTo>
                  <a:lnTo>
                    <a:pt x="24" y="374"/>
                  </a:lnTo>
                  <a:lnTo>
                    <a:pt x="33" y="384"/>
                  </a:lnTo>
                  <a:lnTo>
                    <a:pt x="59" y="376"/>
                  </a:lnTo>
                  <a:lnTo>
                    <a:pt x="59" y="371"/>
                  </a:lnTo>
                  <a:lnTo>
                    <a:pt x="81" y="372"/>
                  </a:lnTo>
                  <a:lnTo>
                    <a:pt x="102" y="367"/>
                  </a:lnTo>
                  <a:lnTo>
                    <a:pt x="114" y="361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57" name="Freeform 58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780214" y="2674938"/>
              <a:ext cx="166687" cy="100012"/>
            </a:xfrm>
            <a:custGeom>
              <a:avLst/>
              <a:gdLst>
                <a:gd name="T0" fmla="*/ 2147483647 w 105"/>
                <a:gd name="T1" fmla="*/ 2147483647 h 63"/>
                <a:gd name="T2" fmla="*/ 2147483647 w 105"/>
                <a:gd name="T3" fmla="*/ 0 h 63"/>
                <a:gd name="T4" fmla="*/ 2147483647 w 105"/>
                <a:gd name="T5" fmla="*/ 2147483647 h 63"/>
                <a:gd name="T6" fmla="*/ 2147483647 w 105"/>
                <a:gd name="T7" fmla="*/ 2147483647 h 63"/>
                <a:gd name="T8" fmla="*/ 2147483647 w 105"/>
                <a:gd name="T9" fmla="*/ 2147483647 h 63"/>
                <a:gd name="T10" fmla="*/ 2147483647 w 105"/>
                <a:gd name="T11" fmla="*/ 2147483647 h 63"/>
                <a:gd name="T12" fmla="*/ 2147483647 w 105"/>
                <a:gd name="T13" fmla="*/ 2147483647 h 63"/>
                <a:gd name="T14" fmla="*/ 2147483647 w 105"/>
                <a:gd name="T15" fmla="*/ 2147483647 h 63"/>
                <a:gd name="T16" fmla="*/ 2147483647 w 105"/>
                <a:gd name="T17" fmla="*/ 2147483647 h 63"/>
                <a:gd name="T18" fmla="*/ 2147483647 w 105"/>
                <a:gd name="T19" fmla="*/ 2147483647 h 63"/>
                <a:gd name="T20" fmla="*/ 2147483647 w 105"/>
                <a:gd name="T21" fmla="*/ 2147483647 h 63"/>
                <a:gd name="T22" fmla="*/ 2147483647 w 105"/>
                <a:gd name="T23" fmla="*/ 2147483647 h 63"/>
                <a:gd name="T24" fmla="*/ 2147483647 w 105"/>
                <a:gd name="T25" fmla="*/ 2147483647 h 63"/>
                <a:gd name="T26" fmla="*/ 2147483647 w 105"/>
                <a:gd name="T27" fmla="*/ 2147483647 h 63"/>
                <a:gd name="T28" fmla="*/ 2147483647 w 105"/>
                <a:gd name="T29" fmla="*/ 2147483647 h 63"/>
                <a:gd name="T30" fmla="*/ 0 w 105"/>
                <a:gd name="T31" fmla="*/ 2147483647 h 63"/>
                <a:gd name="T32" fmla="*/ 2147483647 w 105"/>
                <a:gd name="T33" fmla="*/ 2147483647 h 63"/>
                <a:gd name="T34" fmla="*/ 2147483647 w 105"/>
                <a:gd name="T35" fmla="*/ 2147483647 h 63"/>
                <a:gd name="T36" fmla="*/ 2147483647 w 105"/>
                <a:gd name="T37" fmla="*/ 2147483647 h 63"/>
                <a:gd name="T38" fmla="*/ 2147483647 w 105"/>
                <a:gd name="T39" fmla="*/ 2147483647 h 63"/>
                <a:gd name="T40" fmla="*/ 2147483647 w 105"/>
                <a:gd name="T41" fmla="*/ 2147483647 h 63"/>
                <a:gd name="T42" fmla="*/ 2147483647 w 105"/>
                <a:gd name="T43" fmla="*/ 2147483647 h 63"/>
                <a:gd name="T44" fmla="*/ 2147483647 w 105"/>
                <a:gd name="T45" fmla="*/ 2147483647 h 63"/>
                <a:gd name="T46" fmla="*/ 2147483647 w 105"/>
                <a:gd name="T47" fmla="*/ 2147483647 h 63"/>
                <a:gd name="T48" fmla="*/ 2147483647 w 105"/>
                <a:gd name="T49" fmla="*/ 2147483647 h 6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5"/>
                <a:gd name="T76" fmla="*/ 0 h 63"/>
                <a:gd name="T77" fmla="*/ 105 w 105"/>
                <a:gd name="T78" fmla="*/ 63 h 6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5" h="63">
                  <a:moveTo>
                    <a:pt x="60" y="2"/>
                  </a:moveTo>
                  <a:lnTo>
                    <a:pt x="71" y="0"/>
                  </a:lnTo>
                  <a:lnTo>
                    <a:pt x="84" y="12"/>
                  </a:lnTo>
                  <a:lnTo>
                    <a:pt x="94" y="15"/>
                  </a:lnTo>
                  <a:lnTo>
                    <a:pt x="99" y="33"/>
                  </a:lnTo>
                  <a:lnTo>
                    <a:pt x="104" y="47"/>
                  </a:lnTo>
                  <a:lnTo>
                    <a:pt x="90" y="55"/>
                  </a:lnTo>
                  <a:lnTo>
                    <a:pt x="87" y="62"/>
                  </a:lnTo>
                  <a:lnTo>
                    <a:pt x="80" y="58"/>
                  </a:lnTo>
                  <a:lnTo>
                    <a:pt x="79" y="52"/>
                  </a:lnTo>
                  <a:lnTo>
                    <a:pt x="67" y="49"/>
                  </a:lnTo>
                  <a:lnTo>
                    <a:pt x="61" y="45"/>
                  </a:lnTo>
                  <a:lnTo>
                    <a:pt x="51" y="48"/>
                  </a:lnTo>
                  <a:lnTo>
                    <a:pt x="38" y="49"/>
                  </a:lnTo>
                  <a:lnTo>
                    <a:pt x="21" y="46"/>
                  </a:lnTo>
                  <a:lnTo>
                    <a:pt x="0" y="51"/>
                  </a:lnTo>
                  <a:lnTo>
                    <a:pt x="5" y="26"/>
                  </a:lnTo>
                  <a:lnTo>
                    <a:pt x="20" y="6"/>
                  </a:lnTo>
                  <a:lnTo>
                    <a:pt x="32" y="7"/>
                  </a:lnTo>
                  <a:lnTo>
                    <a:pt x="37" y="6"/>
                  </a:lnTo>
                  <a:lnTo>
                    <a:pt x="39" y="13"/>
                  </a:lnTo>
                  <a:lnTo>
                    <a:pt x="46" y="18"/>
                  </a:lnTo>
                  <a:lnTo>
                    <a:pt x="47" y="31"/>
                  </a:lnTo>
                  <a:lnTo>
                    <a:pt x="58" y="22"/>
                  </a:lnTo>
                  <a:lnTo>
                    <a:pt x="60" y="2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58" name="Freeform 59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748463" y="3081339"/>
              <a:ext cx="247650" cy="168275"/>
            </a:xfrm>
            <a:custGeom>
              <a:avLst/>
              <a:gdLst>
                <a:gd name="T0" fmla="*/ 2147483647 w 156"/>
                <a:gd name="T1" fmla="*/ 2147483647 h 106"/>
                <a:gd name="T2" fmla="*/ 2147483647 w 156"/>
                <a:gd name="T3" fmla="*/ 2147483647 h 106"/>
                <a:gd name="T4" fmla="*/ 2147483647 w 156"/>
                <a:gd name="T5" fmla="*/ 2147483647 h 106"/>
                <a:gd name="T6" fmla="*/ 2147483647 w 156"/>
                <a:gd name="T7" fmla="*/ 2147483647 h 106"/>
                <a:gd name="T8" fmla="*/ 2147483647 w 156"/>
                <a:gd name="T9" fmla="*/ 2147483647 h 106"/>
                <a:gd name="T10" fmla="*/ 0 w 156"/>
                <a:gd name="T11" fmla="*/ 2147483647 h 106"/>
                <a:gd name="T12" fmla="*/ 2147483647 w 156"/>
                <a:gd name="T13" fmla="*/ 2147483647 h 106"/>
                <a:gd name="T14" fmla="*/ 2147483647 w 156"/>
                <a:gd name="T15" fmla="*/ 2147483647 h 106"/>
                <a:gd name="T16" fmla="*/ 2147483647 w 156"/>
                <a:gd name="T17" fmla="*/ 2147483647 h 106"/>
                <a:gd name="T18" fmla="*/ 2147483647 w 156"/>
                <a:gd name="T19" fmla="*/ 2147483647 h 106"/>
                <a:gd name="T20" fmla="*/ 2147483647 w 156"/>
                <a:gd name="T21" fmla="*/ 2147483647 h 106"/>
                <a:gd name="T22" fmla="*/ 2147483647 w 156"/>
                <a:gd name="T23" fmla="*/ 2147483647 h 106"/>
                <a:gd name="T24" fmla="*/ 2147483647 w 156"/>
                <a:gd name="T25" fmla="*/ 2147483647 h 106"/>
                <a:gd name="T26" fmla="*/ 2147483647 w 156"/>
                <a:gd name="T27" fmla="*/ 2147483647 h 106"/>
                <a:gd name="T28" fmla="*/ 2147483647 w 156"/>
                <a:gd name="T29" fmla="*/ 2147483647 h 106"/>
                <a:gd name="T30" fmla="*/ 2147483647 w 156"/>
                <a:gd name="T31" fmla="*/ 2147483647 h 106"/>
                <a:gd name="T32" fmla="*/ 2147483647 w 156"/>
                <a:gd name="T33" fmla="*/ 2147483647 h 106"/>
                <a:gd name="T34" fmla="*/ 2147483647 w 156"/>
                <a:gd name="T35" fmla="*/ 2147483647 h 106"/>
                <a:gd name="T36" fmla="*/ 2147483647 w 156"/>
                <a:gd name="T37" fmla="*/ 2147483647 h 106"/>
                <a:gd name="T38" fmla="*/ 2147483647 w 156"/>
                <a:gd name="T39" fmla="*/ 2147483647 h 106"/>
                <a:gd name="T40" fmla="*/ 2147483647 w 156"/>
                <a:gd name="T41" fmla="*/ 2147483647 h 106"/>
                <a:gd name="T42" fmla="*/ 2147483647 w 156"/>
                <a:gd name="T43" fmla="*/ 2147483647 h 106"/>
                <a:gd name="T44" fmla="*/ 2147483647 w 156"/>
                <a:gd name="T45" fmla="*/ 2147483647 h 106"/>
                <a:gd name="T46" fmla="*/ 2147483647 w 156"/>
                <a:gd name="T47" fmla="*/ 2147483647 h 106"/>
                <a:gd name="T48" fmla="*/ 2147483647 w 156"/>
                <a:gd name="T49" fmla="*/ 2147483647 h 106"/>
                <a:gd name="T50" fmla="*/ 2147483647 w 156"/>
                <a:gd name="T51" fmla="*/ 2147483647 h 106"/>
                <a:gd name="T52" fmla="*/ 2147483647 w 156"/>
                <a:gd name="T53" fmla="*/ 2147483647 h 106"/>
                <a:gd name="T54" fmla="*/ 2147483647 w 156"/>
                <a:gd name="T55" fmla="*/ 2147483647 h 106"/>
                <a:gd name="T56" fmla="*/ 2147483647 w 156"/>
                <a:gd name="T57" fmla="*/ 2147483647 h 106"/>
                <a:gd name="T58" fmla="*/ 2147483647 w 156"/>
                <a:gd name="T59" fmla="*/ 2147483647 h 106"/>
                <a:gd name="T60" fmla="*/ 2147483647 w 156"/>
                <a:gd name="T61" fmla="*/ 2147483647 h 106"/>
                <a:gd name="T62" fmla="*/ 2147483647 w 156"/>
                <a:gd name="T63" fmla="*/ 2147483647 h 106"/>
                <a:gd name="T64" fmla="*/ 2147483647 w 156"/>
                <a:gd name="T65" fmla="*/ 2147483647 h 106"/>
                <a:gd name="T66" fmla="*/ 2147483647 w 156"/>
                <a:gd name="T67" fmla="*/ 2147483647 h 106"/>
                <a:gd name="T68" fmla="*/ 2147483647 w 156"/>
                <a:gd name="T69" fmla="*/ 2147483647 h 106"/>
                <a:gd name="T70" fmla="*/ 2147483647 w 156"/>
                <a:gd name="T71" fmla="*/ 2147483647 h 106"/>
                <a:gd name="T72" fmla="*/ 2147483647 w 156"/>
                <a:gd name="T73" fmla="*/ 2147483647 h 106"/>
                <a:gd name="T74" fmla="*/ 2147483647 w 156"/>
                <a:gd name="T75" fmla="*/ 0 h 106"/>
                <a:gd name="T76" fmla="*/ 2147483647 w 156"/>
                <a:gd name="T77" fmla="*/ 2147483647 h 106"/>
                <a:gd name="T78" fmla="*/ 2147483647 w 156"/>
                <a:gd name="T79" fmla="*/ 2147483647 h 10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56"/>
                <a:gd name="T121" fmla="*/ 0 h 106"/>
                <a:gd name="T122" fmla="*/ 156 w 156"/>
                <a:gd name="T123" fmla="*/ 106 h 10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56" h="106">
                  <a:moveTo>
                    <a:pt x="42" y="5"/>
                  </a:moveTo>
                  <a:lnTo>
                    <a:pt x="39" y="11"/>
                  </a:lnTo>
                  <a:lnTo>
                    <a:pt x="25" y="27"/>
                  </a:lnTo>
                  <a:lnTo>
                    <a:pt x="24" y="32"/>
                  </a:lnTo>
                  <a:lnTo>
                    <a:pt x="12" y="43"/>
                  </a:lnTo>
                  <a:lnTo>
                    <a:pt x="0" y="48"/>
                  </a:lnTo>
                  <a:lnTo>
                    <a:pt x="6" y="53"/>
                  </a:lnTo>
                  <a:lnTo>
                    <a:pt x="6" y="64"/>
                  </a:lnTo>
                  <a:lnTo>
                    <a:pt x="15" y="66"/>
                  </a:lnTo>
                  <a:lnTo>
                    <a:pt x="16" y="76"/>
                  </a:lnTo>
                  <a:lnTo>
                    <a:pt x="26" y="76"/>
                  </a:lnTo>
                  <a:lnTo>
                    <a:pt x="35" y="82"/>
                  </a:lnTo>
                  <a:lnTo>
                    <a:pt x="37" y="89"/>
                  </a:lnTo>
                  <a:lnTo>
                    <a:pt x="41" y="101"/>
                  </a:lnTo>
                  <a:lnTo>
                    <a:pt x="54" y="96"/>
                  </a:lnTo>
                  <a:lnTo>
                    <a:pt x="87" y="105"/>
                  </a:lnTo>
                  <a:lnTo>
                    <a:pt x="101" y="94"/>
                  </a:lnTo>
                  <a:lnTo>
                    <a:pt x="122" y="96"/>
                  </a:lnTo>
                  <a:lnTo>
                    <a:pt x="126" y="102"/>
                  </a:lnTo>
                  <a:lnTo>
                    <a:pt x="139" y="103"/>
                  </a:lnTo>
                  <a:lnTo>
                    <a:pt x="139" y="98"/>
                  </a:lnTo>
                  <a:lnTo>
                    <a:pt x="136" y="93"/>
                  </a:lnTo>
                  <a:lnTo>
                    <a:pt x="139" y="78"/>
                  </a:lnTo>
                  <a:lnTo>
                    <a:pt x="143" y="83"/>
                  </a:lnTo>
                  <a:lnTo>
                    <a:pt x="150" y="84"/>
                  </a:lnTo>
                  <a:lnTo>
                    <a:pt x="154" y="72"/>
                  </a:lnTo>
                  <a:lnTo>
                    <a:pt x="155" y="68"/>
                  </a:lnTo>
                  <a:lnTo>
                    <a:pt x="134" y="71"/>
                  </a:lnTo>
                  <a:lnTo>
                    <a:pt x="131" y="66"/>
                  </a:lnTo>
                  <a:lnTo>
                    <a:pt x="131" y="53"/>
                  </a:lnTo>
                  <a:lnTo>
                    <a:pt x="134" y="48"/>
                  </a:lnTo>
                  <a:lnTo>
                    <a:pt x="132" y="33"/>
                  </a:lnTo>
                  <a:lnTo>
                    <a:pt x="128" y="30"/>
                  </a:lnTo>
                  <a:lnTo>
                    <a:pt x="112" y="2"/>
                  </a:lnTo>
                  <a:lnTo>
                    <a:pt x="103" y="1"/>
                  </a:lnTo>
                  <a:lnTo>
                    <a:pt x="89" y="11"/>
                  </a:lnTo>
                  <a:lnTo>
                    <a:pt x="64" y="9"/>
                  </a:lnTo>
                  <a:lnTo>
                    <a:pt x="55" y="0"/>
                  </a:lnTo>
                  <a:lnTo>
                    <a:pt x="43" y="5"/>
                  </a:lnTo>
                  <a:lnTo>
                    <a:pt x="42" y="5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59" name="Freeform 60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799263" y="2946400"/>
              <a:ext cx="411162" cy="249238"/>
            </a:xfrm>
            <a:custGeom>
              <a:avLst/>
              <a:gdLst>
                <a:gd name="T0" fmla="*/ 2147483647 w 259"/>
                <a:gd name="T1" fmla="*/ 2147483647 h 157"/>
                <a:gd name="T2" fmla="*/ 2147483647 w 259"/>
                <a:gd name="T3" fmla="*/ 2147483647 h 157"/>
                <a:gd name="T4" fmla="*/ 2147483647 w 259"/>
                <a:gd name="T5" fmla="*/ 2147483647 h 157"/>
                <a:gd name="T6" fmla="*/ 2147483647 w 259"/>
                <a:gd name="T7" fmla="*/ 2147483647 h 157"/>
                <a:gd name="T8" fmla="*/ 2147483647 w 259"/>
                <a:gd name="T9" fmla="*/ 2147483647 h 157"/>
                <a:gd name="T10" fmla="*/ 2147483647 w 259"/>
                <a:gd name="T11" fmla="*/ 2147483647 h 157"/>
                <a:gd name="T12" fmla="*/ 2147483647 w 259"/>
                <a:gd name="T13" fmla="*/ 2147483647 h 157"/>
                <a:gd name="T14" fmla="*/ 2147483647 w 259"/>
                <a:gd name="T15" fmla="*/ 2147483647 h 157"/>
                <a:gd name="T16" fmla="*/ 2147483647 w 259"/>
                <a:gd name="T17" fmla="*/ 2147483647 h 157"/>
                <a:gd name="T18" fmla="*/ 2147483647 w 259"/>
                <a:gd name="T19" fmla="*/ 2147483647 h 157"/>
                <a:gd name="T20" fmla="*/ 2147483647 w 259"/>
                <a:gd name="T21" fmla="*/ 2147483647 h 157"/>
                <a:gd name="T22" fmla="*/ 0 w 259"/>
                <a:gd name="T23" fmla="*/ 2147483647 h 157"/>
                <a:gd name="T24" fmla="*/ 2147483647 w 259"/>
                <a:gd name="T25" fmla="*/ 2147483647 h 157"/>
                <a:gd name="T26" fmla="*/ 2147483647 w 259"/>
                <a:gd name="T27" fmla="*/ 2147483647 h 157"/>
                <a:gd name="T28" fmla="*/ 2147483647 w 259"/>
                <a:gd name="T29" fmla="*/ 2147483647 h 157"/>
                <a:gd name="T30" fmla="*/ 2147483647 w 259"/>
                <a:gd name="T31" fmla="*/ 2147483647 h 157"/>
                <a:gd name="T32" fmla="*/ 2147483647 w 259"/>
                <a:gd name="T33" fmla="*/ 2147483647 h 157"/>
                <a:gd name="T34" fmla="*/ 2147483647 w 259"/>
                <a:gd name="T35" fmla="*/ 2147483647 h 157"/>
                <a:gd name="T36" fmla="*/ 2147483647 w 259"/>
                <a:gd name="T37" fmla="*/ 2147483647 h 157"/>
                <a:gd name="T38" fmla="*/ 2147483647 w 259"/>
                <a:gd name="T39" fmla="*/ 2147483647 h 157"/>
                <a:gd name="T40" fmla="*/ 2147483647 w 259"/>
                <a:gd name="T41" fmla="*/ 2147483647 h 157"/>
                <a:gd name="T42" fmla="*/ 2147483647 w 259"/>
                <a:gd name="T43" fmla="*/ 2147483647 h 157"/>
                <a:gd name="T44" fmla="*/ 2147483647 w 259"/>
                <a:gd name="T45" fmla="*/ 2147483647 h 157"/>
                <a:gd name="T46" fmla="*/ 2147483647 w 259"/>
                <a:gd name="T47" fmla="*/ 2147483647 h 157"/>
                <a:gd name="T48" fmla="*/ 2147483647 w 259"/>
                <a:gd name="T49" fmla="*/ 2147483647 h 157"/>
                <a:gd name="T50" fmla="*/ 2147483647 w 259"/>
                <a:gd name="T51" fmla="*/ 2147483647 h 157"/>
                <a:gd name="T52" fmla="*/ 2147483647 w 259"/>
                <a:gd name="T53" fmla="*/ 2147483647 h 157"/>
                <a:gd name="T54" fmla="*/ 2147483647 w 259"/>
                <a:gd name="T55" fmla="*/ 2147483647 h 157"/>
                <a:gd name="T56" fmla="*/ 2147483647 w 259"/>
                <a:gd name="T57" fmla="*/ 2147483647 h 157"/>
                <a:gd name="T58" fmla="*/ 2147483647 w 259"/>
                <a:gd name="T59" fmla="*/ 2147483647 h 157"/>
                <a:gd name="T60" fmla="*/ 2147483647 w 259"/>
                <a:gd name="T61" fmla="*/ 2147483647 h 157"/>
                <a:gd name="T62" fmla="*/ 2147483647 w 259"/>
                <a:gd name="T63" fmla="*/ 2147483647 h 157"/>
                <a:gd name="T64" fmla="*/ 2147483647 w 259"/>
                <a:gd name="T65" fmla="*/ 2147483647 h 157"/>
                <a:gd name="T66" fmla="*/ 2147483647 w 259"/>
                <a:gd name="T67" fmla="*/ 2147483647 h 157"/>
                <a:gd name="T68" fmla="*/ 2147483647 w 259"/>
                <a:gd name="T69" fmla="*/ 2147483647 h 157"/>
                <a:gd name="T70" fmla="*/ 2147483647 w 259"/>
                <a:gd name="T71" fmla="*/ 2147483647 h 157"/>
                <a:gd name="T72" fmla="*/ 2147483647 w 259"/>
                <a:gd name="T73" fmla="*/ 2147483647 h 157"/>
                <a:gd name="T74" fmla="*/ 2147483647 w 259"/>
                <a:gd name="T75" fmla="*/ 2147483647 h 157"/>
                <a:gd name="T76" fmla="*/ 2147483647 w 259"/>
                <a:gd name="T77" fmla="*/ 2147483647 h 157"/>
                <a:gd name="T78" fmla="*/ 2147483647 w 259"/>
                <a:gd name="T79" fmla="*/ 2147483647 h 157"/>
                <a:gd name="T80" fmla="*/ 2147483647 w 259"/>
                <a:gd name="T81" fmla="*/ 2147483647 h 15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59"/>
                <a:gd name="T124" fmla="*/ 0 h 157"/>
                <a:gd name="T125" fmla="*/ 259 w 259"/>
                <a:gd name="T126" fmla="*/ 157 h 15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59" h="157">
                  <a:moveTo>
                    <a:pt x="192" y="5"/>
                  </a:moveTo>
                  <a:lnTo>
                    <a:pt x="182" y="5"/>
                  </a:lnTo>
                  <a:lnTo>
                    <a:pt x="172" y="14"/>
                  </a:lnTo>
                  <a:lnTo>
                    <a:pt x="171" y="25"/>
                  </a:lnTo>
                  <a:lnTo>
                    <a:pt x="163" y="29"/>
                  </a:lnTo>
                  <a:lnTo>
                    <a:pt x="156" y="25"/>
                  </a:lnTo>
                  <a:lnTo>
                    <a:pt x="144" y="29"/>
                  </a:lnTo>
                  <a:lnTo>
                    <a:pt x="133" y="24"/>
                  </a:lnTo>
                  <a:lnTo>
                    <a:pt x="123" y="21"/>
                  </a:lnTo>
                  <a:lnTo>
                    <a:pt x="111" y="23"/>
                  </a:lnTo>
                  <a:lnTo>
                    <a:pt x="102" y="18"/>
                  </a:lnTo>
                  <a:lnTo>
                    <a:pt x="82" y="12"/>
                  </a:lnTo>
                  <a:lnTo>
                    <a:pt x="62" y="9"/>
                  </a:lnTo>
                  <a:lnTo>
                    <a:pt x="46" y="10"/>
                  </a:lnTo>
                  <a:lnTo>
                    <a:pt x="44" y="18"/>
                  </a:lnTo>
                  <a:lnTo>
                    <a:pt x="35" y="19"/>
                  </a:lnTo>
                  <a:lnTo>
                    <a:pt x="39" y="28"/>
                  </a:lnTo>
                  <a:lnTo>
                    <a:pt x="38" y="37"/>
                  </a:lnTo>
                  <a:lnTo>
                    <a:pt x="21" y="32"/>
                  </a:lnTo>
                  <a:lnTo>
                    <a:pt x="21" y="47"/>
                  </a:lnTo>
                  <a:lnTo>
                    <a:pt x="8" y="50"/>
                  </a:lnTo>
                  <a:lnTo>
                    <a:pt x="9" y="62"/>
                  </a:lnTo>
                  <a:lnTo>
                    <a:pt x="7" y="67"/>
                  </a:lnTo>
                  <a:lnTo>
                    <a:pt x="0" y="73"/>
                  </a:lnTo>
                  <a:lnTo>
                    <a:pt x="2" y="83"/>
                  </a:lnTo>
                  <a:lnTo>
                    <a:pt x="8" y="90"/>
                  </a:lnTo>
                  <a:lnTo>
                    <a:pt x="21" y="85"/>
                  </a:lnTo>
                  <a:lnTo>
                    <a:pt x="29" y="94"/>
                  </a:lnTo>
                  <a:lnTo>
                    <a:pt x="53" y="96"/>
                  </a:lnTo>
                  <a:lnTo>
                    <a:pt x="67" y="86"/>
                  </a:lnTo>
                  <a:lnTo>
                    <a:pt x="76" y="81"/>
                  </a:lnTo>
                  <a:lnTo>
                    <a:pt x="86" y="79"/>
                  </a:lnTo>
                  <a:lnTo>
                    <a:pt x="92" y="82"/>
                  </a:lnTo>
                  <a:lnTo>
                    <a:pt x="100" y="85"/>
                  </a:lnTo>
                  <a:lnTo>
                    <a:pt x="106" y="91"/>
                  </a:lnTo>
                  <a:lnTo>
                    <a:pt x="114" y="94"/>
                  </a:lnTo>
                  <a:lnTo>
                    <a:pt x="117" y="100"/>
                  </a:lnTo>
                  <a:lnTo>
                    <a:pt x="127" y="106"/>
                  </a:lnTo>
                  <a:lnTo>
                    <a:pt x="111" y="115"/>
                  </a:lnTo>
                  <a:lnTo>
                    <a:pt x="107" y="132"/>
                  </a:lnTo>
                  <a:lnTo>
                    <a:pt x="104" y="133"/>
                  </a:lnTo>
                  <a:lnTo>
                    <a:pt x="99" y="148"/>
                  </a:lnTo>
                  <a:lnTo>
                    <a:pt x="93" y="151"/>
                  </a:lnTo>
                  <a:lnTo>
                    <a:pt x="96" y="156"/>
                  </a:lnTo>
                  <a:lnTo>
                    <a:pt x="115" y="153"/>
                  </a:lnTo>
                  <a:lnTo>
                    <a:pt x="120" y="139"/>
                  </a:lnTo>
                  <a:lnTo>
                    <a:pt x="122" y="133"/>
                  </a:lnTo>
                  <a:lnTo>
                    <a:pt x="125" y="120"/>
                  </a:lnTo>
                  <a:lnTo>
                    <a:pt x="130" y="115"/>
                  </a:lnTo>
                  <a:lnTo>
                    <a:pt x="143" y="110"/>
                  </a:lnTo>
                  <a:lnTo>
                    <a:pt x="139" y="116"/>
                  </a:lnTo>
                  <a:lnTo>
                    <a:pt x="145" y="123"/>
                  </a:lnTo>
                  <a:lnTo>
                    <a:pt x="164" y="121"/>
                  </a:lnTo>
                  <a:lnTo>
                    <a:pt x="173" y="124"/>
                  </a:lnTo>
                  <a:lnTo>
                    <a:pt x="162" y="132"/>
                  </a:lnTo>
                  <a:lnTo>
                    <a:pt x="160" y="137"/>
                  </a:lnTo>
                  <a:lnTo>
                    <a:pt x="169" y="134"/>
                  </a:lnTo>
                  <a:lnTo>
                    <a:pt x="178" y="137"/>
                  </a:lnTo>
                  <a:lnTo>
                    <a:pt x="182" y="148"/>
                  </a:lnTo>
                  <a:lnTo>
                    <a:pt x="190" y="151"/>
                  </a:lnTo>
                  <a:lnTo>
                    <a:pt x="195" y="142"/>
                  </a:lnTo>
                  <a:lnTo>
                    <a:pt x="204" y="140"/>
                  </a:lnTo>
                  <a:lnTo>
                    <a:pt x="226" y="137"/>
                  </a:lnTo>
                  <a:lnTo>
                    <a:pt x="220" y="132"/>
                  </a:lnTo>
                  <a:lnTo>
                    <a:pt x="210" y="134"/>
                  </a:lnTo>
                  <a:lnTo>
                    <a:pt x="203" y="124"/>
                  </a:lnTo>
                  <a:lnTo>
                    <a:pt x="191" y="120"/>
                  </a:lnTo>
                  <a:lnTo>
                    <a:pt x="203" y="109"/>
                  </a:lnTo>
                  <a:lnTo>
                    <a:pt x="220" y="100"/>
                  </a:lnTo>
                  <a:lnTo>
                    <a:pt x="238" y="91"/>
                  </a:lnTo>
                  <a:lnTo>
                    <a:pt x="236" y="80"/>
                  </a:lnTo>
                  <a:lnTo>
                    <a:pt x="245" y="73"/>
                  </a:lnTo>
                  <a:lnTo>
                    <a:pt x="247" y="65"/>
                  </a:lnTo>
                  <a:lnTo>
                    <a:pt x="256" y="60"/>
                  </a:lnTo>
                  <a:lnTo>
                    <a:pt x="254" y="38"/>
                  </a:lnTo>
                  <a:lnTo>
                    <a:pt x="258" y="32"/>
                  </a:lnTo>
                  <a:lnTo>
                    <a:pt x="253" y="29"/>
                  </a:lnTo>
                  <a:lnTo>
                    <a:pt x="255" y="10"/>
                  </a:lnTo>
                  <a:lnTo>
                    <a:pt x="245" y="10"/>
                  </a:lnTo>
                  <a:lnTo>
                    <a:pt x="231" y="8"/>
                  </a:lnTo>
                  <a:lnTo>
                    <a:pt x="225" y="0"/>
                  </a:lnTo>
                  <a:lnTo>
                    <a:pt x="206" y="4"/>
                  </a:lnTo>
                  <a:lnTo>
                    <a:pt x="192" y="5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60" name="Freeform 61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842126" y="2749551"/>
              <a:ext cx="265113" cy="244475"/>
            </a:xfrm>
            <a:custGeom>
              <a:avLst/>
              <a:gdLst>
                <a:gd name="T0" fmla="*/ 2147483647 w 167"/>
                <a:gd name="T1" fmla="*/ 2147483647 h 154"/>
                <a:gd name="T2" fmla="*/ 2147483647 w 167"/>
                <a:gd name="T3" fmla="*/ 2147483647 h 154"/>
                <a:gd name="T4" fmla="*/ 2147483647 w 167"/>
                <a:gd name="T5" fmla="*/ 2147483647 h 154"/>
                <a:gd name="T6" fmla="*/ 2147483647 w 167"/>
                <a:gd name="T7" fmla="*/ 2147483647 h 154"/>
                <a:gd name="T8" fmla="*/ 2147483647 w 167"/>
                <a:gd name="T9" fmla="*/ 2147483647 h 154"/>
                <a:gd name="T10" fmla="*/ 2147483647 w 167"/>
                <a:gd name="T11" fmla="*/ 2147483647 h 154"/>
                <a:gd name="T12" fmla="*/ 2147483647 w 167"/>
                <a:gd name="T13" fmla="*/ 2147483647 h 154"/>
                <a:gd name="T14" fmla="*/ 2147483647 w 167"/>
                <a:gd name="T15" fmla="*/ 2147483647 h 154"/>
                <a:gd name="T16" fmla="*/ 2147483647 w 167"/>
                <a:gd name="T17" fmla="*/ 2147483647 h 154"/>
                <a:gd name="T18" fmla="*/ 2147483647 w 167"/>
                <a:gd name="T19" fmla="*/ 2147483647 h 154"/>
                <a:gd name="T20" fmla="*/ 2147483647 w 167"/>
                <a:gd name="T21" fmla="*/ 2147483647 h 154"/>
                <a:gd name="T22" fmla="*/ 2147483647 w 167"/>
                <a:gd name="T23" fmla="*/ 2147483647 h 154"/>
                <a:gd name="T24" fmla="*/ 2147483647 w 167"/>
                <a:gd name="T25" fmla="*/ 2147483647 h 154"/>
                <a:gd name="T26" fmla="*/ 2147483647 w 167"/>
                <a:gd name="T27" fmla="*/ 2147483647 h 154"/>
                <a:gd name="T28" fmla="*/ 2147483647 w 167"/>
                <a:gd name="T29" fmla="*/ 2147483647 h 154"/>
                <a:gd name="T30" fmla="*/ 2147483647 w 167"/>
                <a:gd name="T31" fmla="*/ 2147483647 h 154"/>
                <a:gd name="T32" fmla="*/ 2147483647 w 167"/>
                <a:gd name="T33" fmla="*/ 2147483647 h 154"/>
                <a:gd name="T34" fmla="*/ 2147483647 w 167"/>
                <a:gd name="T35" fmla="*/ 0 h 154"/>
                <a:gd name="T36" fmla="*/ 2147483647 w 167"/>
                <a:gd name="T37" fmla="*/ 2147483647 h 154"/>
                <a:gd name="T38" fmla="*/ 2147483647 w 167"/>
                <a:gd name="T39" fmla="*/ 2147483647 h 154"/>
                <a:gd name="T40" fmla="*/ 2147483647 w 167"/>
                <a:gd name="T41" fmla="*/ 2147483647 h 154"/>
                <a:gd name="T42" fmla="*/ 2147483647 w 167"/>
                <a:gd name="T43" fmla="*/ 2147483647 h 154"/>
                <a:gd name="T44" fmla="*/ 2147483647 w 167"/>
                <a:gd name="T45" fmla="*/ 2147483647 h 154"/>
                <a:gd name="T46" fmla="*/ 2147483647 w 167"/>
                <a:gd name="T47" fmla="*/ 2147483647 h 154"/>
                <a:gd name="T48" fmla="*/ 2147483647 w 167"/>
                <a:gd name="T49" fmla="*/ 2147483647 h 154"/>
                <a:gd name="T50" fmla="*/ 2147483647 w 167"/>
                <a:gd name="T51" fmla="*/ 2147483647 h 154"/>
                <a:gd name="T52" fmla="*/ 2147483647 w 167"/>
                <a:gd name="T53" fmla="*/ 2147483647 h 154"/>
                <a:gd name="T54" fmla="*/ 0 w 167"/>
                <a:gd name="T55" fmla="*/ 2147483647 h 154"/>
                <a:gd name="T56" fmla="*/ 2147483647 w 167"/>
                <a:gd name="T57" fmla="*/ 2147483647 h 154"/>
                <a:gd name="T58" fmla="*/ 2147483647 w 167"/>
                <a:gd name="T59" fmla="*/ 2147483647 h 154"/>
                <a:gd name="T60" fmla="*/ 2147483647 w 167"/>
                <a:gd name="T61" fmla="*/ 2147483647 h 154"/>
                <a:gd name="T62" fmla="*/ 2147483647 w 167"/>
                <a:gd name="T63" fmla="*/ 2147483647 h 154"/>
                <a:gd name="T64" fmla="*/ 2147483647 w 167"/>
                <a:gd name="T65" fmla="*/ 2147483647 h 154"/>
                <a:gd name="T66" fmla="*/ 2147483647 w 167"/>
                <a:gd name="T67" fmla="*/ 2147483647 h 154"/>
                <a:gd name="T68" fmla="*/ 2147483647 w 167"/>
                <a:gd name="T69" fmla="*/ 2147483647 h 154"/>
                <a:gd name="T70" fmla="*/ 2147483647 w 167"/>
                <a:gd name="T71" fmla="*/ 2147483647 h 154"/>
                <a:gd name="T72" fmla="*/ 2147483647 w 167"/>
                <a:gd name="T73" fmla="*/ 2147483647 h 154"/>
                <a:gd name="T74" fmla="*/ 2147483647 w 167"/>
                <a:gd name="T75" fmla="*/ 2147483647 h 154"/>
                <a:gd name="T76" fmla="*/ 2147483647 w 167"/>
                <a:gd name="T77" fmla="*/ 2147483647 h 154"/>
                <a:gd name="T78" fmla="*/ 2147483647 w 167"/>
                <a:gd name="T79" fmla="*/ 2147483647 h 154"/>
                <a:gd name="T80" fmla="*/ 2147483647 w 167"/>
                <a:gd name="T81" fmla="*/ 2147483647 h 154"/>
                <a:gd name="T82" fmla="*/ 2147483647 w 167"/>
                <a:gd name="T83" fmla="*/ 2147483647 h 154"/>
                <a:gd name="T84" fmla="*/ 2147483647 w 167"/>
                <a:gd name="T85" fmla="*/ 2147483647 h 154"/>
                <a:gd name="T86" fmla="*/ 2147483647 w 167"/>
                <a:gd name="T87" fmla="*/ 2147483647 h 15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67"/>
                <a:gd name="T133" fmla="*/ 0 h 154"/>
                <a:gd name="T134" fmla="*/ 167 w 167"/>
                <a:gd name="T135" fmla="*/ 154 h 15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67" h="154">
                  <a:moveTo>
                    <a:pt x="166" y="129"/>
                  </a:moveTo>
                  <a:lnTo>
                    <a:pt x="164" y="123"/>
                  </a:lnTo>
                  <a:lnTo>
                    <a:pt x="157" y="115"/>
                  </a:lnTo>
                  <a:lnTo>
                    <a:pt x="155" y="110"/>
                  </a:lnTo>
                  <a:lnTo>
                    <a:pt x="150" y="96"/>
                  </a:lnTo>
                  <a:lnTo>
                    <a:pt x="157" y="94"/>
                  </a:lnTo>
                  <a:lnTo>
                    <a:pt x="161" y="84"/>
                  </a:lnTo>
                  <a:lnTo>
                    <a:pt x="146" y="75"/>
                  </a:lnTo>
                  <a:lnTo>
                    <a:pt x="134" y="67"/>
                  </a:lnTo>
                  <a:lnTo>
                    <a:pt x="133" y="56"/>
                  </a:lnTo>
                  <a:lnTo>
                    <a:pt x="115" y="42"/>
                  </a:lnTo>
                  <a:lnTo>
                    <a:pt x="115" y="38"/>
                  </a:lnTo>
                  <a:lnTo>
                    <a:pt x="105" y="29"/>
                  </a:lnTo>
                  <a:lnTo>
                    <a:pt x="92" y="28"/>
                  </a:lnTo>
                  <a:lnTo>
                    <a:pt x="92" y="21"/>
                  </a:lnTo>
                  <a:lnTo>
                    <a:pt x="83" y="13"/>
                  </a:lnTo>
                  <a:lnTo>
                    <a:pt x="72" y="11"/>
                  </a:lnTo>
                  <a:lnTo>
                    <a:pt x="65" y="0"/>
                  </a:lnTo>
                  <a:lnTo>
                    <a:pt x="51" y="8"/>
                  </a:lnTo>
                  <a:lnTo>
                    <a:pt x="48" y="15"/>
                  </a:lnTo>
                  <a:lnTo>
                    <a:pt x="52" y="30"/>
                  </a:lnTo>
                  <a:lnTo>
                    <a:pt x="42" y="41"/>
                  </a:lnTo>
                  <a:lnTo>
                    <a:pt x="35" y="50"/>
                  </a:lnTo>
                  <a:lnTo>
                    <a:pt x="34" y="67"/>
                  </a:lnTo>
                  <a:lnTo>
                    <a:pt x="23" y="67"/>
                  </a:lnTo>
                  <a:lnTo>
                    <a:pt x="19" y="76"/>
                  </a:lnTo>
                  <a:lnTo>
                    <a:pt x="3" y="79"/>
                  </a:lnTo>
                  <a:lnTo>
                    <a:pt x="0" y="116"/>
                  </a:lnTo>
                  <a:lnTo>
                    <a:pt x="8" y="143"/>
                  </a:lnTo>
                  <a:lnTo>
                    <a:pt x="17" y="142"/>
                  </a:lnTo>
                  <a:lnTo>
                    <a:pt x="19" y="134"/>
                  </a:lnTo>
                  <a:lnTo>
                    <a:pt x="35" y="133"/>
                  </a:lnTo>
                  <a:lnTo>
                    <a:pt x="55" y="136"/>
                  </a:lnTo>
                  <a:lnTo>
                    <a:pt x="75" y="142"/>
                  </a:lnTo>
                  <a:lnTo>
                    <a:pt x="85" y="148"/>
                  </a:lnTo>
                  <a:lnTo>
                    <a:pt x="97" y="145"/>
                  </a:lnTo>
                  <a:lnTo>
                    <a:pt x="106" y="149"/>
                  </a:lnTo>
                  <a:lnTo>
                    <a:pt x="117" y="153"/>
                  </a:lnTo>
                  <a:lnTo>
                    <a:pt x="129" y="149"/>
                  </a:lnTo>
                  <a:lnTo>
                    <a:pt x="136" y="153"/>
                  </a:lnTo>
                  <a:lnTo>
                    <a:pt x="144" y="149"/>
                  </a:lnTo>
                  <a:lnTo>
                    <a:pt x="146" y="138"/>
                  </a:lnTo>
                  <a:lnTo>
                    <a:pt x="155" y="130"/>
                  </a:lnTo>
                  <a:lnTo>
                    <a:pt x="166" y="129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61" name="Freeform 62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389688" y="1889126"/>
              <a:ext cx="717550" cy="752475"/>
            </a:xfrm>
            <a:custGeom>
              <a:avLst/>
              <a:gdLst>
                <a:gd name="T0" fmla="*/ 2147483647 w 452"/>
                <a:gd name="T1" fmla="*/ 2147483647 h 474"/>
                <a:gd name="T2" fmla="*/ 2147483647 w 452"/>
                <a:gd name="T3" fmla="*/ 2147483647 h 474"/>
                <a:gd name="T4" fmla="*/ 2147483647 w 452"/>
                <a:gd name="T5" fmla="*/ 2147483647 h 474"/>
                <a:gd name="T6" fmla="*/ 2147483647 w 452"/>
                <a:gd name="T7" fmla="*/ 2147483647 h 474"/>
                <a:gd name="T8" fmla="*/ 2147483647 w 452"/>
                <a:gd name="T9" fmla="*/ 2147483647 h 474"/>
                <a:gd name="T10" fmla="*/ 2147483647 w 452"/>
                <a:gd name="T11" fmla="*/ 0 h 474"/>
                <a:gd name="T12" fmla="*/ 2147483647 w 452"/>
                <a:gd name="T13" fmla="*/ 2147483647 h 474"/>
                <a:gd name="T14" fmla="*/ 2147483647 w 452"/>
                <a:gd name="T15" fmla="*/ 2147483647 h 474"/>
                <a:gd name="T16" fmla="*/ 2147483647 w 452"/>
                <a:gd name="T17" fmla="*/ 2147483647 h 474"/>
                <a:gd name="T18" fmla="*/ 2147483647 w 452"/>
                <a:gd name="T19" fmla="*/ 2147483647 h 474"/>
                <a:gd name="T20" fmla="*/ 2147483647 w 452"/>
                <a:gd name="T21" fmla="*/ 2147483647 h 474"/>
                <a:gd name="T22" fmla="*/ 2147483647 w 452"/>
                <a:gd name="T23" fmla="*/ 2147483647 h 474"/>
                <a:gd name="T24" fmla="*/ 2147483647 w 452"/>
                <a:gd name="T25" fmla="*/ 2147483647 h 474"/>
                <a:gd name="T26" fmla="*/ 2147483647 w 452"/>
                <a:gd name="T27" fmla="*/ 2147483647 h 474"/>
                <a:gd name="T28" fmla="*/ 2147483647 w 452"/>
                <a:gd name="T29" fmla="*/ 2147483647 h 474"/>
                <a:gd name="T30" fmla="*/ 2147483647 w 452"/>
                <a:gd name="T31" fmla="*/ 2147483647 h 474"/>
                <a:gd name="T32" fmla="*/ 2147483647 w 452"/>
                <a:gd name="T33" fmla="*/ 2147483647 h 474"/>
                <a:gd name="T34" fmla="*/ 2147483647 w 452"/>
                <a:gd name="T35" fmla="*/ 2147483647 h 474"/>
                <a:gd name="T36" fmla="*/ 2147483647 w 452"/>
                <a:gd name="T37" fmla="*/ 2147483647 h 474"/>
                <a:gd name="T38" fmla="*/ 2147483647 w 452"/>
                <a:gd name="T39" fmla="*/ 2147483647 h 474"/>
                <a:gd name="T40" fmla="*/ 2147483647 w 452"/>
                <a:gd name="T41" fmla="*/ 2147483647 h 474"/>
                <a:gd name="T42" fmla="*/ 2147483647 w 452"/>
                <a:gd name="T43" fmla="*/ 2147483647 h 474"/>
                <a:gd name="T44" fmla="*/ 2147483647 w 452"/>
                <a:gd name="T45" fmla="*/ 2147483647 h 474"/>
                <a:gd name="T46" fmla="*/ 2147483647 w 452"/>
                <a:gd name="T47" fmla="*/ 2147483647 h 474"/>
                <a:gd name="T48" fmla="*/ 2147483647 w 452"/>
                <a:gd name="T49" fmla="*/ 2147483647 h 474"/>
                <a:gd name="T50" fmla="*/ 2147483647 w 452"/>
                <a:gd name="T51" fmla="*/ 2147483647 h 474"/>
                <a:gd name="T52" fmla="*/ 2147483647 w 452"/>
                <a:gd name="T53" fmla="*/ 2147483647 h 474"/>
                <a:gd name="T54" fmla="*/ 2147483647 w 452"/>
                <a:gd name="T55" fmla="*/ 2147483647 h 474"/>
                <a:gd name="T56" fmla="*/ 2147483647 w 452"/>
                <a:gd name="T57" fmla="*/ 2147483647 h 474"/>
                <a:gd name="T58" fmla="*/ 2147483647 w 452"/>
                <a:gd name="T59" fmla="*/ 2147483647 h 474"/>
                <a:gd name="T60" fmla="*/ 2147483647 w 452"/>
                <a:gd name="T61" fmla="*/ 2147483647 h 474"/>
                <a:gd name="T62" fmla="*/ 2147483647 w 452"/>
                <a:gd name="T63" fmla="*/ 2147483647 h 474"/>
                <a:gd name="T64" fmla="*/ 2147483647 w 452"/>
                <a:gd name="T65" fmla="*/ 2147483647 h 474"/>
                <a:gd name="T66" fmla="*/ 2147483647 w 452"/>
                <a:gd name="T67" fmla="*/ 2147483647 h 474"/>
                <a:gd name="T68" fmla="*/ 2147483647 w 452"/>
                <a:gd name="T69" fmla="*/ 2147483647 h 474"/>
                <a:gd name="T70" fmla="*/ 2147483647 w 452"/>
                <a:gd name="T71" fmla="*/ 2147483647 h 474"/>
                <a:gd name="T72" fmla="*/ 2147483647 w 452"/>
                <a:gd name="T73" fmla="*/ 2147483647 h 474"/>
                <a:gd name="T74" fmla="*/ 2147483647 w 452"/>
                <a:gd name="T75" fmla="*/ 2147483647 h 474"/>
                <a:gd name="T76" fmla="*/ 2147483647 w 452"/>
                <a:gd name="T77" fmla="*/ 2147483647 h 474"/>
                <a:gd name="T78" fmla="*/ 2147483647 w 452"/>
                <a:gd name="T79" fmla="*/ 2147483647 h 474"/>
                <a:gd name="T80" fmla="*/ 2147483647 w 452"/>
                <a:gd name="T81" fmla="*/ 2147483647 h 474"/>
                <a:gd name="T82" fmla="*/ 2147483647 w 452"/>
                <a:gd name="T83" fmla="*/ 2147483647 h 474"/>
                <a:gd name="T84" fmla="*/ 2147483647 w 452"/>
                <a:gd name="T85" fmla="*/ 2147483647 h 474"/>
                <a:gd name="T86" fmla="*/ 2147483647 w 452"/>
                <a:gd name="T87" fmla="*/ 2147483647 h 474"/>
                <a:gd name="T88" fmla="*/ 2147483647 w 452"/>
                <a:gd name="T89" fmla="*/ 2147483647 h 474"/>
                <a:gd name="T90" fmla="*/ 2147483647 w 452"/>
                <a:gd name="T91" fmla="*/ 2147483647 h 474"/>
                <a:gd name="T92" fmla="*/ 2147483647 w 452"/>
                <a:gd name="T93" fmla="*/ 2147483647 h 474"/>
                <a:gd name="T94" fmla="*/ 2147483647 w 452"/>
                <a:gd name="T95" fmla="*/ 2147483647 h 474"/>
                <a:gd name="T96" fmla="*/ 2147483647 w 452"/>
                <a:gd name="T97" fmla="*/ 2147483647 h 474"/>
                <a:gd name="T98" fmla="*/ 2147483647 w 452"/>
                <a:gd name="T99" fmla="*/ 2147483647 h 474"/>
                <a:gd name="T100" fmla="*/ 2147483647 w 452"/>
                <a:gd name="T101" fmla="*/ 2147483647 h 474"/>
                <a:gd name="T102" fmla="*/ 2147483647 w 452"/>
                <a:gd name="T103" fmla="*/ 2147483647 h 47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52"/>
                <a:gd name="T157" fmla="*/ 0 h 474"/>
                <a:gd name="T158" fmla="*/ 452 w 452"/>
                <a:gd name="T159" fmla="*/ 474 h 47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52" h="474">
                  <a:moveTo>
                    <a:pt x="446" y="69"/>
                  </a:moveTo>
                  <a:lnTo>
                    <a:pt x="440" y="57"/>
                  </a:lnTo>
                  <a:lnTo>
                    <a:pt x="428" y="62"/>
                  </a:lnTo>
                  <a:lnTo>
                    <a:pt x="422" y="58"/>
                  </a:lnTo>
                  <a:lnTo>
                    <a:pt x="422" y="52"/>
                  </a:lnTo>
                  <a:lnTo>
                    <a:pt x="427" y="52"/>
                  </a:lnTo>
                  <a:lnTo>
                    <a:pt x="411" y="48"/>
                  </a:lnTo>
                  <a:lnTo>
                    <a:pt x="411" y="42"/>
                  </a:lnTo>
                  <a:lnTo>
                    <a:pt x="429" y="46"/>
                  </a:lnTo>
                  <a:lnTo>
                    <a:pt x="437" y="36"/>
                  </a:lnTo>
                  <a:lnTo>
                    <a:pt x="445" y="37"/>
                  </a:lnTo>
                  <a:lnTo>
                    <a:pt x="451" y="25"/>
                  </a:lnTo>
                  <a:lnTo>
                    <a:pt x="437" y="24"/>
                  </a:lnTo>
                  <a:lnTo>
                    <a:pt x="437" y="15"/>
                  </a:lnTo>
                  <a:lnTo>
                    <a:pt x="424" y="14"/>
                  </a:lnTo>
                  <a:lnTo>
                    <a:pt x="419" y="6"/>
                  </a:lnTo>
                  <a:lnTo>
                    <a:pt x="410" y="16"/>
                  </a:lnTo>
                  <a:lnTo>
                    <a:pt x="408" y="31"/>
                  </a:lnTo>
                  <a:lnTo>
                    <a:pt x="395" y="30"/>
                  </a:lnTo>
                  <a:lnTo>
                    <a:pt x="402" y="22"/>
                  </a:lnTo>
                  <a:lnTo>
                    <a:pt x="400" y="13"/>
                  </a:lnTo>
                  <a:lnTo>
                    <a:pt x="405" y="9"/>
                  </a:lnTo>
                  <a:lnTo>
                    <a:pt x="405" y="0"/>
                  </a:lnTo>
                  <a:lnTo>
                    <a:pt x="397" y="0"/>
                  </a:lnTo>
                  <a:lnTo>
                    <a:pt x="387" y="15"/>
                  </a:lnTo>
                  <a:lnTo>
                    <a:pt x="385" y="36"/>
                  </a:lnTo>
                  <a:lnTo>
                    <a:pt x="376" y="32"/>
                  </a:lnTo>
                  <a:lnTo>
                    <a:pt x="377" y="24"/>
                  </a:lnTo>
                  <a:lnTo>
                    <a:pt x="383" y="10"/>
                  </a:lnTo>
                  <a:lnTo>
                    <a:pt x="374" y="10"/>
                  </a:lnTo>
                  <a:lnTo>
                    <a:pt x="359" y="27"/>
                  </a:lnTo>
                  <a:lnTo>
                    <a:pt x="359" y="40"/>
                  </a:lnTo>
                  <a:lnTo>
                    <a:pt x="345" y="41"/>
                  </a:lnTo>
                  <a:lnTo>
                    <a:pt x="353" y="29"/>
                  </a:lnTo>
                  <a:lnTo>
                    <a:pt x="353" y="16"/>
                  </a:lnTo>
                  <a:lnTo>
                    <a:pt x="366" y="13"/>
                  </a:lnTo>
                  <a:lnTo>
                    <a:pt x="367" y="6"/>
                  </a:lnTo>
                  <a:lnTo>
                    <a:pt x="347" y="0"/>
                  </a:lnTo>
                  <a:lnTo>
                    <a:pt x="337" y="4"/>
                  </a:lnTo>
                  <a:lnTo>
                    <a:pt x="346" y="15"/>
                  </a:lnTo>
                  <a:lnTo>
                    <a:pt x="330" y="25"/>
                  </a:lnTo>
                  <a:lnTo>
                    <a:pt x="332" y="14"/>
                  </a:lnTo>
                  <a:lnTo>
                    <a:pt x="323" y="15"/>
                  </a:lnTo>
                  <a:lnTo>
                    <a:pt x="325" y="31"/>
                  </a:lnTo>
                  <a:lnTo>
                    <a:pt x="318" y="35"/>
                  </a:lnTo>
                  <a:lnTo>
                    <a:pt x="318" y="41"/>
                  </a:lnTo>
                  <a:lnTo>
                    <a:pt x="311" y="41"/>
                  </a:lnTo>
                  <a:lnTo>
                    <a:pt x="311" y="36"/>
                  </a:lnTo>
                  <a:lnTo>
                    <a:pt x="293" y="23"/>
                  </a:lnTo>
                  <a:lnTo>
                    <a:pt x="285" y="28"/>
                  </a:lnTo>
                  <a:lnTo>
                    <a:pt x="301" y="35"/>
                  </a:lnTo>
                  <a:lnTo>
                    <a:pt x="300" y="48"/>
                  </a:lnTo>
                  <a:lnTo>
                    <a:pt x="288" y="41"/>
                  </a:lnTo>
                  <a:lnTo>
                    <a:pt x="287" y="48"/>
                  </a:lnTo>
                  <a:lnTo>
                    <a:pt x="278" y="46"/>
                  </a:lnTo>
                  <a:lnTo>
                    <a:pt x="278" y="61"/>
                  </a:lnTo>
                  <a:lnTo>
                    <a:pt x="266" y="60"/>
                  </a:lnTo>
                  <a:lnTo>
                    <a:pt x="271" y="51"/>
                  </a:lnTo>
                  <a:lnTo>
                    <a:pt x="268" y="46"/>
                  </a:lnTo>
                  <a:lnTo>
                    <a:pt x="252" y="60"/>
                  </a:lnTo>
                  <a:lnTo>
                    <a:pt x="254" y="80"/>
                  </a:lnTo>
                  <a:lnTo>
                    <a:pt x="245" y="72"/>
                  </a:lnTo>
                  <a:lnTo>
                    <a:pt x="231" y="74"/>
                  </a:lnTo>
                  <a:lnTo>
                    <a:pt x="232" y="81"/>
                  </a:lnTo>
                  <a:lnTo>
                    <a:pt x="222" y="92"/>
                  </a:lnTo>
                  <a:lnTo>
                    <a:pt x="226" y="98"/>
                  </a:lnTo>
                  <a:lnTo>
                    <a:pt x="203" y="107"/>
                  </a:lnTo>
                  <a:lnTo>
                    <a:pt x="202" y="123"/>
                  </a:lnTo>
                  <a:lnTo>
                    <a:pt x="194" y="120"/>
                  </a:lnTo>
                  <a:lnTo>
                    <a:pt x="183" y="124"/>
                  </a:lnTo>
                  <a:lnTo>
                    <a:pt x="182" y="141"/>
                  </a:lnTo>
                  <a:lnTo>
                    <a:pt x="194" y="150"/>
                  </a:lnTo>
                  <a:lnTo>
                    <a:pt x="177" y="146"/>
                  </a:lnTo>
                  <a:lnTo>
                    <a:pt x="171" y="168"/>
                  </a:lnTo>
                  <a:lnTo>
                    <a:pt x="158" y="163"/>
                  </a:lnTo>
                  <a:lnTo>
                    <a:pt x="152" y="166"/>
                  </a:lnTo>
                  <a:lnTo>
                    <a:pt x="151" y="177"/>
                  </a:lnTo>
                  <a:lnTo>
                    <a:pt x="161" y="182"/>
                  </a:lnTo>
                  <a:lnTo>
                    <a:pt x="149" y="182"/>
                  </a:lnTo>
                  <a:lnTo>
                    <a:pt x="146" y="192"/>
                  </a:lnTo>
                  <a:lnTo>
                    <a:pt x="158" y="193"/>
                  </a:lnTo>
                  <a:lnTo>
                    <a:pt x="158" y="197"/>
                  </a:lnTo>
                  <a:lnTo>
                    <a:pt x="139" y="195"/>
                  </a:lnTo>
                  <a:lnTo>
                    <a:pt x="139" y="213"/>
                  </a:lnTo>
                  <a:lnTo>
                    <a:pt x="133" y="222"/>
                  </a:lnTo>
                  <a:lnTo>
                    <a:pt x="131" y="218"/>
                  </a:lnTo>
                  <a:lnTo>
                    <a:pt x="121" y="232"/>
                  </a:lnTo>
                  <a:lnTo>
                    <a:pt x="129" y="241"/>
                  </a:lnTo>
                  <a:lnTo>
                    <a:pt x="112" y="247"/>
                  </a:lnTo>
                  <a:lnTo>
                    <a:pt x="112" y="258"/>
                  </a:lnTo>
                  <a:lnTo>
                    <a:pt x="99" y="257"/>
                  </a:lnTo>
                  <a:lnTo>
                    <a:pt x="98" y="270"/>
                  </a:lnTo>
                  <a:lnTo>
                    <a:pt x="86" y="285"/>
                  </a:lnTo>
                  <a:lnTo>
                    <a:pt x="90" y="296"/>
                  </a:lnTo>
                  <a:lnTo>
                    <a:pt x="99" y="280"/>
                  </a:lnTo>
                  <a:lnTo>
                    <a:pt x="114" y="276"/>
                  </a:lnTo>
                  <a:lnTo>
                    <a:pt x="112" y="292"/>
                  </a:lnTo>
                  <a:lnTo>
                    <a:pt x="95" y="305"/>
                  </a:lnTo>
                  <a:lnTo>
                    <a:pt x="86" y="305"/>
                  </a:lnTo>
                  <a:lnTo>
                    <a:pt x="82" y="299"/>
                  </a:lnTo>
                  <a:lnTo>
                    <a:pt x="59" y="311"/>
                  </a:lnTo>
                  <a:lnTo>
                    <a:pt x="63" y="320"/>
                  </a:lnTo>
                  <a:lnTo>
                    <a:pt x="54" y="314"/>
                  </a:lnTo>
                  <a:lnTo>
                    <a:pt x="44" y="322"/>
                  </a:lnTo>
                  <a:lnTo>
                    <a:pt x="37" y="315"/>
                  </a:lnTo>
                  <a:lnTo>
                    <a:pt x="24" y="328"/>
                  </a:lnTo>
                  <a:lnTo>
                    <a:pt x="37" y="334"/>
                  </a:lnTo>
                  <a:lnTo>
                    <a:pt x="37" y="338"/>
                  </a:lnTo>
                  <a:lnTo>
                    <a:pt x="23" y="341"/>
                  </a:lnTo>
                  <a:lnTo>
                    <a:pt x="8" y="338"/>
                  </a:lnTo>
                  <a:lnTo>
                    <a:pt x="7" y="345"/>
                  </a:lnTo>
                  <a:lnTo>
                    <a:pt x="28" y="348"/>
                  </a:lnTo>
                  <a:lnTo>
                    <a:pt x="27" y="351"/>
                  </a:lnTo>
                  <a:lnTo>
                    <a:pt x="8" y="351"/>
                  </a:lnTo>
                  <a:lnTo>
                    <a:pt x="7" y="368"/>
                  </a:lnTo>
                  <a:lnTo>
                    <a:pt x="29" y="367"/>
                  </a:lnTo>
                  <a:lnTo>
                    <a:pt x="37" y="374"/>
                  </a:lnTo>
                  <a:lnTo>
                    <a:pt x="41" y="368"/>
                  </a:lnTo>
                  <a:lnTo>
                    <a:pt x="41" y="379"/>
                  </a:lnTo>
                  <a:lnTo>
                    <a:pt x="23" y="372"/>
                  </a:lnTo>
                  <a:lnTo>
                    <a:pt x="5" y="376"/>
                  </a:lnTo>
                  <a:lnTo>
                    <a:pt x="4" y="396"/>
                  </a:lnTo>
                  <a:lnTo>
                    <a:pt x="10" y="396"/>
                  </a:lnTo>
                  <a:lnTo>
                    <a:pt x="9" y="405"/>
                  </a:lnTo>
                  <a:lnTo>
                    <a:pt x="29" y="391"/>
                  </a:lnTo>
                  <a:lnTo>
                    <a:pt x="28" y="401"/>
                  </a:lnTo>
                  <a:lnTo>
                    <a:pt x="23" y="401"/>
                  </a:lnTo>
                  <a:lnTo>
                    <a:pt x="1" y="417"/>
                  </a:lnTo>
                  <a:lnTo>
                    <a:pt x="0" y="428"/>
                  </a:lnTo>
                  <a:lnTo>
                    <a:pt x="11" y="429"/>
                  </a:lnTo>
                  <a:lnTo>
                    <a:pt x="12" y="423"/>
                  </a:lnTo>
                  <a:lnTo>
                    <a:pt x="19" y="424"/>
                  </a:lnTo>
                  <a:lnTo>
                    <a:pt x="18" y="431"/>
                  </a:lnTo>
                  <a:lnTo>
                    <a:pt x="14" y="433"/>
                  </a:lnTo>
                  <a:lnTo>
                    <a:pt x="20" y="444"/>
                  </a:lnTo>
                  <a:lnTo>
                    <a:pt x="7" y="441"/>
                  </a:lnTo>
                  <a:lnTo>
                    <a:pt x="1" y="445"/>
                  </a:lnTo>
                  <a:lnTo>
                    <a:pt x="22" y="471"/>
                  </a:lnTo>
                  <a:lnTo>
                    <a:pt x="43" y="473"/>
                  </a:lnTo>
                  <a:lnTo>
                    <a:pt x="50" y="463"/>
                  </a:lnTo>
                  <a:lnTo>
                    <a:pt x="66" y="460"/>
                  </a:lnTo>
                  <a:lnTo>
                    <a:pt x="67" y="444"/>
                  </a:lnTo>
                  <a:lnTo>
                    <a:pt x="77" y="450"/>
                  </a:lnTo>
                  <a:lnTo>
                    <a:pt x="86" y="441"/>
                  </a:lnTo>
                  <a:lnTo>
                    <a:pt x="82" y="436"/>
                  </a:lnTo>
                  <a:lnTo>
                    <a:pt x="82" y="428"/>
                  </a:lnTo>
                  <a:lnTo>
                    <a:pt x="87" y="429"/>
                  </a:lnTo>
                  <a:lnTo>
                    <a:pt x="87" y="440"/>
                  </a:lnTo>
                  <a:lnTo>
                    <a:pt x="100" y="447"/>
                  </a:lnTo>
                  <a:lnTo>
                    <a:pt x="107" y="447"/>
                  </a:lnTo>
                  <a:lnTo>
                    <a:pt x="116" y="428"/>
                  </a:lnTo>
                  <a:lnTo>
                    <a:pt x="116" y="417"/>
                  </a:lnTo>
                  <a:lnTo>
                    <a:pt x="127" y="403"/>
                  </a:lnTo>
                  <a:lnTo>
                    <a:pt x="121" y="387"/>
                  </a:lnTo>
                  <a:lnTo>
                    <a:pt x="130" y="374"/>
                  </a:lnTo>
                  <a:lnTo>
                    <a:pt x="127" y="368"/>
                  </a:lnTo>
                  <a:lnTo>
                    <a:pt x="123" y="331"/>
                  </a:lnTo>
                  <a:lnTo>
                    <a:pt x="126" y="322"/>
                  </a:lnTo>
                  <a:lnTo>
                    <a:pt x="127" y="314"/>
                  </a:lnTo>
                  <a:lnTo>
                    <a:pt x="127" y="299"/>
                  </a:lnTo>
                  <a:lnTo>
                    <a:pt x="141" y="281"/>
                  </a:lnTo>
                  <a:lnTo>
                    <a:pt x="157" y="282"/>
                  </a:lnTo>
                  <a:lnTo>
                    <a:pt x="158" y="274"/>
                  </a:lnTo>
                  <a:lnTo>
                    <a:pt x="154" y="265"/>
                  </a:lnTo>
                  <a:lnTo>
                    <a:pt x="154" y="259"/>
                  </a:lnTo>
                  <a:lnTo>
                    <a:pt x="159" y="254"/>
                  </a:lnTo>
                  <a:lnTo>
                    <a:pt x="167" y="241"/>
                  </a:lnTo>
                  <a:lnTo>
                    <a:pt x="169" y="222"/>
                  </a:lnTo>
                  <a:lnTo>
                    <a:pt x="170" y="209"/>
                  </a:lnTo>
                  <a:lnTo>
                    <a:pt x="166" y="205"/>
                  </a:lnTo>
                  <a:lnTo>
                    <a:pt x="172" y="197"/>
                  </a:lnTo>
                  <a:lnTo>
                    <a:pt x="185" y="195"/>
                  </a:lnTo>
                  <a:lnTo>
                    <a:pt x="186" y="184"/>
                  </a:lnTo>
                  <a:lnTo>
                    <a:pt x="191" y="179"/>
                  </a:lnTo>
                  <a:lnTo>
                    <a:pt x="198" y="177"/>
                  </a:lnTo>
                  <a:lnTo>
                    <a:pt x="202" y="160"/>
                  </a:lnTo>
                  <a:lnTo>
                    <a:pt x="199" y="153"/>
                  </a:lnTo>
                  <a:lnTo>
                    <a:pt x="206" y="135"/>
                  </a:lnTo>
                  <a:lnTo>
                    <a:pt x="216" y="126"/>
                  </a:lnTo>
                  <a:lnTo>
                    <a:pt x="226" y="129"/>
                  </a:lnTo>
                  <a:lnTo>
                    <a:pt x="232" y="126"/>
                  </a:lnTo>
                  <a:lnTo>
                    <a:pt x="233" y="109"/>
                  </a:lnTo>
                  <a:lnTo>
                    <a:pt x="252" y="114"/>
                  </a:lnTo>
                  <a:lnTo>
                    <a:pt x="254" y="119"/>
                  </a:lnTo>
                  <a:lnTo>
                    <a:pt x="266" y="121"/>
                  </a:lnTo>
                  <a:lnTo>
                    <a:pt x="266" y="109"/>
                  </a:lnTo>
                  <a:lnTo>
                    <a:pt x="269" y="107"/>
                  </a:lnTo>
                  <a:lnTo>
                    <a:pt x="267" y="90"/>
                  </a:lnTo>
                  <a:lnTo>
                    <a:pt x="275" y="86"/>
                  </a:lnTo>
                  <a:lnTo>
                    <a:pt x="283" y="79"/>
                  </a:lnTo>
                  <a:lnTo>
                    <a:pt x="293" y="80"/>
                  </a:lnTo>
                  <a:lnTo>
                    <a:pt x="298" y="92"/>
                  </a:lnTo>
                  <a:lnTo>
                    <a:pt x="315" y="107"/>
                  </a:lnTo>
                  <a:lnTo>
                    <a:pt x="327" y="102"/>
                  </a:lnTo>
                  <a:lnTo>
                    <a:pt x="345" y="107"/>
                  </a:lnTo>
                  <a:lnTo>
                    <a:pt x="351" y="97"/>
                  </a:lnTo>
                  <a:lnTo>
                    <a:pt x="362" y="97"/>
                  </a:lnTo>
                  <a:lnTo>
                    <a:pt x="365" y="60"/>
                  </a:lnTo>
                  <a:lnTo>
                    <a:pt x="369" y="53"/>
                  </a:lnTo>
                  <a:lnTo>
                    <a:pt x="388" y="54"/>
                  </a:lnTo>
                  <a:lnTo>
                    <a:pt x="391" y="48"/>
                  </a:lnTo>
                  <a:lnTo>
                    <a:pt x="402" y="52"/>
                  </a:lnTo>
                  <a:lnTo>
                    <a:pt x="418" y="69"/>
                  </a:lnTo>
                  <a:lnTo>
                    <a:pt x="411" y="77"/>
                  </a:lnTo>
                  <a:lnTo>
                    <a:pt x="410" y="87"/>
                  </a:lnTo>
                  <a:lnTo>
                    <a:pt x="419" y="88"/>
                  </a:lnTo>
                  <a:lnTo>
                    <a:pt x="422" y="78"/>
                  </a:lnTo>
                  <a:lnTo>
                    <a:pt x="431" y="79"/>
                  </a:lnTo>
                  <a:lnTo>
                    <a:pt x="434" y="71"/>
                  </a:lnTo>
                  <a:lnTo>
                    <a:pt x="446" y="69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62" name="Freeform 63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865939" y="1897064"/>
              <a:ext cx="41275" cy="26987"/>
            </a:xfrm>
            <a:custGeom>
              <a:avLst/>
              <a:gdLst>
                <a:gd name="T0" fmla="*/ 2147483647 w 26"/>
                <a:gd name="T1" fmla="*/ 2147483647 h 17"/>
                <a:gd name="T2" fmla="*/ 0 w 26"/>
                <a:gd name="T3" fmla="*/ 2147483647 h 17"/>
                <a:gd name="T4" fmla="*/ 0 w 26"/>
                <a:gd name="T5" fmla="*/ 2147483647 h 17"/>
                <a:gd name="T6" fmla="*/ 2147483647 w 26"/>
                <a:gd name="T7" fmla="*/ 0 h 17"/>
                <a:gd name="T8" fmla="*/ 2147483647 w 26"/>
                <a:gd name="T9" fmla="*/ 2147483647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7"/>
                <a:gd name="T17" fmla="*/ 26 w 26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7">
                  <a:moveTo>
                    <a:pt x="18" y="16"/>
                  </a:moveTo>
                  <a:lnTo>
                    <a:pt x="0" y="15"/>
                  </a:lnTo>
                  <a:lnTo>
                    <a:pt x="0" y="4"/>
                  </a:lnTo>
                  <a:lnTo>
                    <a:pt x="25" y="0"/>
                  </a:lnTo>
                  <a:lnTo>
                    <a:pt x="18" y="16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63" name="Freeform 64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721476" y="1979613"/>
              <a:ext cx="41275" cy="50800"/>
            </a:xfrm>
            <a:custGeom>
              <a:avLst/>
              <a:gdLst>
                <a:gd name="T0" fmla="*/ 2147483647 w 26"/>
                <a:gd name="T1" fmla="*/ 2147483647 h 32"/>
                <a:gd name="T2" fmla="*/ 2147483647 w 26"/>
                <a:gd name="T3" fmla="*/ 2147483647 h 32"/>
                <a:gd name="T4" fmla="*/ 0 w 26"/>
                <a:gd name="T5" fmla="*/ 2147483647 h 32"/>
                <a:gd name="T6" fmla="*/ 2147483647 w 26"/>
                <a:gd name="T7" fmla="*/ 2147483647 h 32"/>
                <a:gd name="T8" fmla="*/ 2147483647 w 26"/>
                <a:gd name="T9" fmla="*/ 2147483647 h 32"/>
                <a:gd name="T10" fmla="*/ 2147483647 w 26"/>
                <a:gd name="T11" fmla="*/ 2147483647 h 32"/>
                <a:gd name="T12" fmla="*/ 2147483647 w 26"/>
                <a:gd name="T13" fmla="*/ 0 h 32"/>
                <a:gd name="T14" fmla="*/ 2147483647 w 26"/>
                <a:gd name="T15" fmla="*/ 2147483647 h 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6"/>
                <a:gd name="T25" fmla="*/ 0 h 32"/>
                <a:gd name="T26" fmla="*/ 26 w 26"/>
                <a:gd name="T27" fmla="*/ 32 h 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6" h="32">
                  <a:moveTo>
                    <a:pt x="25" y="10"/>
                  </a:moveTo>
                  <a:lnTo>
                    <a:pt x="11" y="31"/>
                  </a:lnTo>
                  <a:lnTo>
                    <a:pt x="0" y="30"/>
                  </a:lnTo>
                  <a:lnTo>
                    <a:pt x="4" y="23"/>
                  </a:lnTo>
                  <a:lnTo>
                    <a:pt x="4" y="14"/>
                  </a:lnTo>
                  <a:lnTo>
                    <a:pt x="14" y="10"/>
                  </a:lnTo>
                  <a:lnTo>
                    <a:pt x="19" y="0"/>
                  </a:lnTo>
                  <a:lnTo>
                    <a:pt x="25" y="1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64" name="Freeform 65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678613" y="2025651"/>
              <a:ext cx="36512" cy="41275"/>
            </a:xfrm>
            <a:custGeom>
              <a:avLst/>
              <a:gdLst>
                <a:gd name="T0" fmla="*/ 2147483647 w 23"/>
                <a:gd name="T1" fmla="*/ 2147483647 h 26"/>
                <a:gd name="T2" fmla="*/ 2147483647 w 23"/>
                <a:gd name="T3" fmla="*/ 2147483647 h 26"/>
                <a:gd name="T4" fmla="*/ 2147483647 w 23"/>
                <a:gd name="T5" fmla="*/ 2147483647 h 26"/>
                <a:gd name="T6" fmla="*/ 2147483647 w 23"/>
                <a:gd name="T7" fmla="*/ 2147483647 h 26"/>
                <a:gd name="T8" fmla="*/ 0 w 23"/>
                <a:gd name="T9" fmla="*/ 2147483647 h 26"/>
                <a:gd name="T10" fmla="*/ 2147483647 w 23"/>
                <a:gd name="T11" fmla="*/ 2147483647 h 26"/>
                <a:gd name="T12" fmla="*/ 2147483647 w 23"/>
                <a:gd name="T13" fmla="*/ 2147483647 h 26"/>
                <a:gd name="T14" fmla="*/ 2147483647 w 23"/>
                <a:gd name="T15" fmla="*/ 0 h 26"/>
                <a:gd name="T16" fmla="*/ 2147483647 w 23"/>
                <a:gd name="T17" fmla="*/ 2147483647 h 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26"/>
                <a:gd name="T29" fmla="*/ 23 w 23"/>
                <a:gd name="T30" fmla="*/ 26 h 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26">
                  <a:moveTo>
                    <a:pt x="16" y="9"/>
                  </a:moveTo>
                  <a:lnTo>
                    <a:pt x="22" y="8"/>
                  </a:lnTo>
                  <a:lnTo>
                    <a:pt x="19" y="14"/>
                  </a:lnTo>
                  <a:lnTo>
                    <a:pt x="8" y="25"/>
                  </a:lnTo>
                  <a:lnTo>
                    <a:pt x="0" y="19"/>
                  </a:lnTo>
                  <a:lnTo>
                    <a:pt x="10" y="10"/>
                  </a:lnTo>
                  <a:lnTo>
                    <a:pt x="10" y="6"/>
                  </a:lnTo>
                  <a:lnTo>
                    <a:pt x="16" y="0"/>
                  </a:lnTo>
                  <a:lnTo>
                    <a:pt x="16" y="9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65" name="Freeform 66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548439" y="2027239"/>
              <a:ext cx="358775" cy="752475"/>
            </a:xfrm>
            <a:custGeom>
              <a:avLst/>
              <a:gdLst>
                <a:gd name="T0" fmla="*/ 2147483647 w 226"/>
                <a:gd name="T1" fmla="*/ 2147483647 h 474"/>
                <a:gd name="T2" fmla="*/ 2147483647 w 226"/>
                <a:gd name="T3" fmla="*/ 2147483647 h 474"/>
                <a:gd name="T4" fmla="*/ 2147483647 w 226"/>
                <a:gd name="T5" fmla="*/ 2147483647 h 474"/>
                <a:gd name="T6" fmla="*/ 2147483647 w 226"/>
                <a:gd name="T7" fmla="*/ 2147483647 h 474"/>
                <a:gd name="T8" fmla="*/ 2147483647 w 226"/>
                <a:gd name="T9" fmla="*/ 2147483647 h 474"/>
                <a:gd name="T10" fmla="*/ 2147483647 w 226"/>
                <a:gd name="T11" fmla="*/ 2147483647 h 474"/>
                <a:gd name="T12" fmla="*/ 2147483647 w 226"/>
                <a:gd name="T13" fmla="*/ 2147483647 h 474"/>
                <a:gd name="T14" fmla="*/ 2147483647 w 226"/>
                <a:gd name="T15" fmla="*/ 2147483647 h 474"/>
                <a:gd name="T16" fmla="*/ 2147483647 w 226"/>
                <a:gd name="T17" fmla="*/ 2147483647 h 474"/>
                <a:gd name="T18" fmla="*/ 2147483647 w 226"/>
                <a:gd name="T19" fmla="*/ 2147483647 h 474"/>
                <a:gd name="T20" fmla="*/ 2147483647 w 226"/>
                <a:gd name="T21" fmla="*/ 2147483647 h 474"/>
                <a:gd name="T22" fmla="*/ 2147483647 w 226"/>
                <a:gd name="T23" fmla="*/ 2147483647 h 474"/>
                <a:gd name="T24" fmla="*/ 2147483647 w 226"/>
                <a:gd name="T25" fmla="*/ 2147483647 h 474"/>
                <a:gd name="T26" fmla="*/ 2147483647 w 226"/>
                <a:gd name="T27" fmla="*/ 2147483647 h 474"/>
                <a:gd name="T28" fmla="*/ 2147483647 w 226"/>
                <a:gd name="T29" fmla="*/ 2147483647 h 474"/>
                <a:gd name="T30" fmla="*/ 2147483647 w 226"/>
                <a:gd name="T31" fmla="*/ 2147483647 h 474"/>
                <a:gd name="T32" fmla="*/ 2147483647 w 226"/>
                <a:gd name="T33" fmla="*/ 2147483647 h 474"/>
                <a:gd name="T34" fmla="*/ 2147483647 w 226"/>
                <a:gd name="T35" fmla="*/ 2147483647 h 474"/>
                <a:gd name="T36" fmla="*/ 2147483647 w 226"/>
                <a:gd name="T37" fmla="*/ 2147483647 h 474"/>
                <a:gd name="T38" fmla="*/ 2147483647 w 226"/>
                <a:gd name="T39" fmla="*/ 2147483647 h 474"/>
                <a:gd name="T40" fmla="*/ 2147483647 w 226"/>
                <a:gd name="T41" fmla="*/ 2147483647 h 474"/>
                <a:gd name="T42" fmla="*/ 2147483647 w 226"/>
                <a:gd name="T43" fmla="*/ 2147483647 h 474"/>
                <a:gd name="T44" fmla="*/ 2147483647 w 226"/>
                <a:gd name="T45" fmla="*/ 2147483647 h 474"/>
                <a:gd name="T46" fmla="*/ 2147483647 w 226"/>
                <a:gd name="T47" fmla="*/ 2147483647 h 474"/>
                <a:gd name="T48" fmla="*/ 2147483647 w 226"/>
                <a:gd name="T49" fmla="*/ 2147483647 h 474"/>
                <a:gd name="T50" fmla="*/ 2147483647 w 226"/>
                <a:gd name="T51" fmla="*/ 2147483647 h 474"/>
                <a:gd name="T52" fmla="*/ 2147483647 w 226"/>
                <a:gd name="T53" fmla="*/ 2147483647 h 474"/>
                <a:gd name="T54" fmla="*/ 2147483647 w 226"/>
                <a:gd name="T55" fmla="*/ 2147483647 h 474"/>
                <a:gd name="T56" fmla="*/ 2147483647 w 226"/>
                <a:gd name="T57" fmla="*/ 2147483647 h 474"/>
                <a:gd name="T58" fmla="*/ 2147483647 w 226"/>
                <a:gd name="T59" fmla="*/ 2147483647 h 474"/>
                <a:gd name="T60" fmla="*/ 2147483647 w 226"/>
                <a:gd name="T61" fmla="*/ 2147483647 h 474"/>
                <a:gd name="T62" fmla="*/ 2147483647 w 226"/>
                <a:gd name="T63" fmla="*/ 2147483647 h 474"/>
                <a:gd name="T64" fmla="*/ 0 w 226"/>
                <a:gd name="T65" fmla="*/ 2147483647 h 474"/>
                <a:gd name="T66" fmla="*/ 2147483647 w 226"/>
                <a:gd name="T67" fmla="*/ 2147483647 h 474"/>
                <a:gd name="T68" fmla="*/ 2147483647 w 226"/>
                <a:gd name="T69" fmla="*/ 2147483647 h 474"/>
                <a:gd name="T70" fmla="*/ 2147483647 w 226"/>
                <a:gd name="T71" fmla="*/ 2147483647 h 474"/>
                <a:gd name="T72" fmla="*/ 2147483647 w 226"/>
                <a:gd name="T73" fmla="*/ 2147483647 h 474"/>
                <a:gd name="T74" fmla="*/ 2147483647 w 226"/>
                <a:gd name="T75" fmla="*/ 2147483647 h 474"/>
                <a:gd name="T76" fmla="*/ 2147483647 w 226"/>
                <a:gd name="T77" fmla="*/ 2147483647 h 474"/>
                <a:gd name="T78" fmla="*/ 2147483647 w 226"/>
                <a:gd name="T79" fmla="*/ 2147483647 h 474"/>
                <a:gd name="T80" fmla="*/ 2147483647 w 226"/>
                <a:gd name="T81" fmla="*/ 2147483647 h 474"/>
                <a:gd name="T82" fmla="*/ 2147483647 w 226"/>
                <a:gd name="T83" fmla="*/ 2147483647 h 474"/>
                <a:gd name="T84" fmla="*/ 2147483647 w 226"/>
                <a:gd name="T85" fmla="*/ 2147483647 h 474"/>
                <a:gd name="T86" fmla="*/ 2147483647 w 226"/>
                <a:gd name="T87" fmla="*/ 2147483647 h 474"/>
                <a:gd name="T88" fmla="*/ 2147483647 w 226"/>
                <a:gd name="T89" fmla="*/ 2147483647 h 474"/>
                <a:gd name="T90" fmla="*/ 2147483647 w 226"/>
                <a:gd name="T91" fmla="*/ 2147483647 h 474"/>
                <a:gd name="T92" fmla="*/ 2147483647 w 226"/>
                <a:gd name="T93" fmla="*/ 2147483647 h 474"/>
                <a:gd name="T94" fmla="*/ 2147483647 w 226"/>
                <a:gd name="T95" fmla="*/ 2147483647 h 474"/>
                <a:gd name="T96" fmla="*/ 2147483647 w 226"/>
                <a:gd name="T97" fmla="*/ 2147483647 h 474"/>
                <a:gd name="T98" fmla="*/ 2147483647 w 226"/>
                <a:gd name="T99" fmla="*/ 2147483647 h 474"/>
                <a:gd name="T100" fmla="*/ 2147483647 w 226"/>
                <a:gd name="T101" fmla="*/ 2147483647 h 474"/>
                <a:gd name="T102" fmla="*/ 2147483647 w 226"/>
                <a:gd name="T103" fmla="*/ 2147483647 h 474"/>
                <a:gd name="T104" fmla="*/ 2147483647 w 226"/>
                <a:gd name="T105" fmla="*/ 0 h 47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26"/>
                <a:gd name="T160" fmla="*/ 0 h 474"/>
                <a:gd name="T161" fmla="*/ 226 w 226"/>
                <a:gd name="T162" fmla="*/ 474 h 47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26" h="474">
                  <a:moveTo>
                    <a:pt x="176" y="0"/>
                  </a:moveTo>
                  <a:lnTo>
                    <a:pt x="197" y="29"/>
                  </a:lnTo>
                  <a:lnTo>
                    <a:pt x="212" y="33"/>
                  </a:lnTo>
                  <a:lnTo>
                    <a:pt x="225" y="54"/>
                  </a:lnTo>
                  <a:lnTo>
                    <a:pt x="217" y="62"/>
                  </a:lnTo>
                  <a:lnTo>
                    <a:pt x="221" y="73"/>
                  </a:lnTo>
                  <a:lnTo>
                    <a:pt x="221" y="80"/>
                  </a:lnTo>
                  <a:lnTo>
                    <a:pt x="219" y="90"/>
                  </a:lnTo>
                  <a:lnTo>
                    <a:pt x="221" y="100"/>
                  </a:lnTo>
                  <a:lnTo>
                    <a:pt x="221" y="114"/>
                  </a:lnTo>
                  <a:lnTo>
                    <a:pt x="216" y="125"/>
                  </a:lnTo>
                  <a:lnTo>
                    <a:pt x="221" y="130"/>
                  </a:lnTo>
                  <a:lnTo>
                    <a:pt x="222" y="142"/>
                  </a:lnTo>
                  <a:lnTo>
                    <a:pt x="203" y="143"/>
                  </a:lnTo>
                  <a:lnTo>
                    <a:pt x="198" y="137"/>
                  </a:lnTo>
                  <a:lnTo>
                    <a:pt x="190" y="143"/>
                  </a:lnTo>
                  <a:lnTo>
                    <a:pt x="187" y="143"/>
                  </a:lnTo>
                  <a:lnTo>
                    <a:pt x="185" y="150"/>
                  </a:lnTo>
                  <a:lnTo>
                    <a:pt x="189" y="160"/>
                  </a:lnTo>
                  <a:lnTo>
                    <a:pt x="178" y="159"/>
                  </a:lnTo>
                  <a:lnTo>
                    <a:pt x="179" y="164"/>
                  </a:lnTo>
                  <a:lnTo>
                    <a:pt x="171" y="174"/>
                  </a:lnTo>
                  <a:lnTo>
                    <a:pt x="178" y="192"/>
                  </a:lnTo>
                  <a:lnTo>
                    <a:pt x="173" y="204"/>
                  </a:lnTo>
                  <a:lnTo>
                    <a:pt x="140" y="234"/>
                  </a:lnTo>
                  <a:lnTo>
                    <a:pt x="131" y="233"/>
                  </a:lnTo>
                  <a:lnTo>
                    <a:pt x="126" y="245"/>
                  </a:lnTo>
                  <a:lnTo>
                    <a:pt x="115" y="246"/>
                  </a:lnTo>
                  <a:lnTo>
                    <a:pt x="114" y="257"/>
                  </a:lnTo>
                  <a:lnTo>
                    <a:pt x="104" y="254"/>
                  </a:lnTo>
                  <a:lnTo>
                    <a:pt x="104" y="282"/>
                  </a:lnTo>
                  <a:lnTo>
                    <a:pt x="98" y="287"/>
                  </a:lnTo>
                  <a:lnTo>
                    <a:pt x="102" y="311"/>
                  </a:lnTo>
                  <a:lnTo>
                    <a:pt x="120" y="326"/>
                  </a:lnTo>
                  <a:lnTo>
                    <a:pt x="122" y="345"/>
                  </a:lnTo>
                  <a:lnTo>
                    <a:pt x="113" y="348"/>
                  </a:lnTo>
                  <a:lnTo>
                    <a:pt x="93" y="344"/>
                  </a:lnTo>
                  <a:lnTo>
                    <a:pt x="79" y="349"/>
                  </a:lnTo>
                  <a:lnTo>
                    <a:pt x="94" y="358"/>
                  </a:lnTo>
                  <a:lnTo>
                    <a:pt x="100" y="351"/>
                  </a:lnTo>
                  <a:lnTo>
                    <a:pt x="121" y="353"/>
                  </a:lnTo>
                  <a:lnTo>
                    <a:pt x="121" y="356"/>
                  </a:lnTo>
                  <a:lnTo>
                    <a:pt x="108" y="371"/>
                  </a:lnTo>
                  <a:lnTo>
                    <a:pt x="98" y="371"/>
                  </a:lnTo>
                  <a:lnTo>
                    <a:pt x="97" y="378"/>
                  </a:lnTo>
                  <a:lnTo>
                    <a:pt x="86" y="379"/>
                  </a:lnTo>
                  <a:lnTo>
                    <a:pt x="91" y="388"/>
                  </a:lnTo>
                  <a:lnTo>
                    <a:pt x="75" y="441"/>
                  </a:lnTo>
                  <a:lnTo>
                    <a:pt x="67" y="453"/>
                  </a:lnTo>
                  <a:lnTo>
                    <a:pt x="45" y="453"/>
                  </a:lnTo>
                  <a:lnTo>
                    <a:pt x="40" y="460"/>
                  </a:lnTo>
                  <a:lnTo>
                    <a:pt x="44" y="465"/>
                  </a:lnTo>
                  <a:lnTo>
                    <a:pt x="44" y="470"/>
                  </a:lnTo>
                  <a:lnTo>
                    <a:pt x="37" y="473"/>
                  </a:lnTo>
                  <a:lnTo>
                    <a:pt x="25" y="472"/>
                  </a:lnTo>
                  <a:lnTo>
                    <a:pt x="22" y="460"/>
                  </a:lnTo>
                  <a:lnTo>
                    <a:pt x="16" y="451"/>
                  </a:lnTo>
                  <a:lnTo>
                    <a:pt x="22" y="438"/>
                  </a:lnTo>
                  <a:lnTo>
                    <a:pt x="23" y="428"/>
                  </a:lnTo>
                  <a:lnTo>
                    <a:pt x="14" y="426"/>
                  </a:lnTo>
                  <a:lnTo>
                    <a:pt x="16" y="418"/>
                  </a:lnTo>
                  <a:lnTo>
                    <a:pt x="7" y="415"/>
                  </a:lnTo>
                  <a:lnTo>
                    <a:pt x="3" y="399"/>
                  </a:lnTo>
                  <a:lnTo>
                    <a:pt x="12" y="388"/>
                  </a:lnTo>
                  <a:lnTo>
                    <a:pt x="1" y="382"/>
                  </a:lnTo>
                  <a:lnTo>
                    <a:pt x="0" y="360"/>
                  </a:lnTo>
                  <a:lnTo>
                    <a:pt x="7" y="360"/>
                  </a:lnTo>
                  <a:lnTo>
                    <a:pt x="16" y="341"/>
                  </a:lnTo>
                  <a:lnTo>
                    <a:pt x="16" y="330"/>
                  </a:lnTo>
                  <a:lnTo>
                    <a:pt x="27" y="316"/>
                  </a:lnTo>
                  <a:lnTo>
                    <a:pt x="21" y="300"/>
                  </a:lnTo>
                  <a:lnTo>
                    <a:pt x="30" y="287"/>
                  </a:lnTo>
                  <a:lnTo>
                    <a:pt x="27" y="281"/>
                  </a:lnTo>
                  <a:lnTo>
                    <a:pt x="23" y="244"/>
                  </a:lnTo>
                  <a:lnTo>
                    <a:pt x="26" y="235"/>
                  </a:lnTo>
                  <a:lnTo>
                    <a:pt x="27" y="227"/>
                  </a:lnTo>
                  <a:lnTo>
                    <a:pt x="27" y="212"/>
                  </a:lnTo>
                  <a:lnTo>
                    <a:pt x="41" y="194"/>
                  </a:lnTo>
                  <a:lnTo>
                    <a:pt x="57" y="195"/>
                  </a:lnTo>
                  <a:lnTo>
                    <a:pt x="58" y="187"/>
                  </a:lnTo>
                  <a:lnTo>
                    <a:pt x="54" y="178"/>
                  </a:lnTo>
                  <a:lnTo>
                    <a:pt x="54" y="172"/>
                  </a:lnTo>
                  <a:lnTo>
                    <a:pt x="59" y="167"/>
                  </a:lnTo>
                  <a:lnTo>
                    <a:pt x="68" y="154"/>
                  </a:lnTo>
                  <a:lnTo>
                    <a:pt x="69" y="135"/>
                  </a:lnTo>
                  <a:lnTo>
                    <a:pt x="70" y="122"/>
                  </a:lnTo>
                  <a:lnTo>
                    <a:pt x="66" y="119"/>
                  </a:lnTo>
                  <a:lnTo>
                    <a:pt x="73" y="111"/>
                  </a:lnTo>
                  <a:lnTo>
                    <a:pt x="86" y="108"/>
                  </a:lnTo>
                  <a:lnTo>
                    <a:pt x="86" y="97"/>
                  </a:lnTo>
                  <a:lnTo>
                    <a:pt x="91" y="93"/>
                  </a:lnTo>
                  <a:lnTo>
                    <a:pt x="98" y="90"/>
                  </a:lnTo>
                  <a:lnTo>
                    <a:pt x="102" y="74"/>
                  </a:lnTo>
                  <a:lnTo>
                    <a:pt x="99" y="67"/>
                  </a:lnTo>
                  <a:lnTo>
                    <a:pt x="106" y="49"/>
                  </a:lnTo>
                  <a:lnTo>
                    <a:pt x="116" y="40"/>
                  </a:lnTo>
                  <a:lnTo>
                    <a:pt x="126" y="42"/>
                  </a:lnTo>
                  <a:lnTo>
                    <a:pt x="132" y="39"/>
                  </a:lnTo>
                  <a:lnTo>
                    <a:pt x="133" y="22"/>
                  </a:lnTo>
                  <a:lnTo>
                    <a:pt x="151" y="27"/>
                  </a:lnTo>
                  <a:lnTo>
                    <a:pt x="154" y="32"/>
                  </a:lnTo>
                  <a:lnTo>
                    <a:pt x="166" y="34"/>
                  </a:lnTo>
                  <a:lnTo>
                    <a:pt x="167" y="22"/>
                  </a:lnTo>
                  <a:lnTo>
                    <a:pt x="169" y="22"/>
                  </a:lnTo>
                  <a:lnTo>
                    <a:pt x="167" y="4"/>
                  </a:lnTo>
                  <a:lnTo>
                    <a:pt x="176" y="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66" name="Freeform 67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669089" y="2693989"/>
              <a:ext cx="26987" cy="52387"/>
            </a:xfrm>
            <a:custGeom>
              <a:avLst/>
              <a:gdLst>
                <a:gd name="T0" fmla="*/ 2147483647 w 17"/>
                <a:gd name="T1" fmla="*/ 0 h 33"/>
                <a:gd name="T2" fmla="*/ 2147483647 w 17"/>
                <a:gd name="T3" fmla="*/ 2147483647 h 33"/>
                <a:gd name="T4" fmla="*/ 0 w 17"/>
                <a:gd name="T5" fmla="*/ 2147483647 h 33"/>
                <a:gd name="T6" fmla="*/ 2147483647 w 17"/>
                <a:gd name="T7" fmla="*/ 2147483647 h 33"/>
                <a:gd name="T8" fmla="*/ 2147483647 w 17"/>
                <a:gd name="T9" fmla="*/ 0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33"/>
                <a:gd name="T17" fmla="*/ 17 w 17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33">
                  <a:moveTo>
                    <a:pt x="16" y="0"/>
                  </a:moveTo>
                  <a:lnTo>
                    <a:pt x="1" y="20"/>
                  </a:lnTo>
                  <a:lnTo>
                    <a:pt x="0" y="32"/>
                  </a:lnTo>
                  <a:lnTo>
                    <a:pt x="13" y="21"/>
                  </a:lnTo>
                  <a:lnTo>
                    <a:pt x="16" y="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67" name="Freeform 68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708775" y="2667000"/>
              <a:ext cx="31750" cy="50800"/>
            </a:xfrm>
            <a:custGeom>
              <a:avLst/>
              <a:gdLst>
                <a:gd name="T0" fmla="*/ 2147483647 w 20"/>
                <a:gd name="T1" fmla="*/ 2147483647 h 32"/>
                <a:gd name="T2" fmla="*/ 2147483647 w 20"/>
                <a:gd name="T3" fmla="*/ 0 h 32"/>
                <a:gd name="T4" fmla="*/ 0 w 20"/>
                <a:gd name="T5" fmla="*/ 2147483647 h 32"/>
                <a:gd name="T6" fmla="*/ 2147483647 w 20"/>
                <a:gd name="T7" fmla="*/ 2147483647 h 32"/>
                <a:gd name="T8" fmla="*/ 2147483647 w 20"/>
                <a:gd name="T9" fmla="*/ 2147483647 h 32"/>
                <a:gd name="T10" fmla="*/ 2147483647 w 20"/>
                <a:gd name="T11" fmla="*/ 2147483647 h 32"/>
                <a:gd name="T12" fmla="*/ 2147483647 w 20"/>
                <a:gd name="T13" fmla="*/ 2147483647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"/>
                <a:gd name="T22" fmla="*/ 0 h 32"/>
                <a:gd name="T23" fmla="*/ 20 w 20"/>
                <a:gd name="T24" fmla="*/ 32 h 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" h="32">
                  <a:moveTo>
                    <a:pt x="19" y="1"/>
                  </a:moveTo>
                  <a:lnTo>
                    <a:pt x="10" y="0"/>
                  </a:lnTo>
                  <a:lnTo>
                    <a:pt x="0" y="18"/>
                  </a:lnTo>
                  <a:lnTo>
                    <a:pt x="6" y="21"/>
                  </a:lnTo>
                  <a:lnTo>
                    <a:pt x="5" y="31"/>
                  </a:lnTo>
                  <a:lnTo>
                    <a:pt x="17" y="21"/>
                  </a:lnTo>
                  <a:lnTo>
                    <a:pt x="19" y="1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68" name="Freeform 69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602413" y="2809876"/>
              <a:ext cx="260350" cy="244475"/>
            </a:xfrm>
            <a:custGeom>
              <a:avLst/>
              <a:gdLst>
                <a:gd name="T0" fmla="*/ 2147483647 w 164"/>
                <a:gd name="T1" fmla="*/ 2147483647 h 154"/>
                <a:gd name="T2" fmla="*/ 2147483647 w 164"/>
                <a:gd name="T3" fmla="*/ 2147483647 h 154"/>
                <a:gd name="T4" fmla="*/ 2147483647 w 164"/>
                <a:gd name="T5" fmla="*/ 2147483647 h 154"/>
                <a:gd name="T6" fmla="*/ 2147483647 w 164"/>
                <a:gd name="T7" fmla="*/ 2147483647 h 154"/>
                <a:gd name="T8" fmla="*/ 2147483647 w 164"/>
                <a:gd name="T9" fmla="*/ 2147483647 h 154"/>
                <a:gd name="T10" fmla="*/ 2147483647 w 164"/>
                <a:gd name="T11" fmla="*/ 2147483647 h 154"/>
                <a:gd name="T12" fmla="*/ 2147483647 w 164"/>
                <a:gd name="T13" fmla="*/ 2147483647 h 154"/>
                <a:gd name="T14" fmla="*/ 2147483647 w 164"/>
                <a:gd name="T15" fmla="*/ 2147483647 h 154"/>
                <a:gd name="T16" fmla="*/ 2147483647 w 164"/>
                <a:gd name="T17" fmla="*/ 2147483647 h 154"/>
                <a:gd name="T18" fmla="*/ 2147483647 w 164"/>
                <a:gd name="T19" fmla="*/ 2147483647 h 154"/>
                <a:gd name="T20" fmla="*/ 2147483647 w 164"/>
                <a:gd name="T21" fmla="*/ 2147483647 h 154"/>
                <a:gd name="T22" fmla="*/ 2147483647 w 164"/>
                <a:gd name="T23" fmla="*/ 2147483647 h 154"/>
                <a:gd name="T24" fmla="*/ 2147483647 w 164"/>
                <a:gd name="T25" fmla="*/ 2147483647 h 154"/>
                <a:gd name="T26" fmla="*/ 2147483647 w 164"/>
                <a:gd name="T27" fmla="*/ 2147483647 h 154"/>
                <a:gd name="T28" fmla="*/ 2147483647 w 164"/>
                <a:gd name="T29" fmla="*/ 2147483647 h 154"/>
                <a:gd name="T30" fmla="*/ 2147483647 w 164"/>
                <a:gd name="T31" fmla="*/ 2147483647 h 154"/>
                <a:gd name="T32" fmla="*/ 2147483647 w 164"/>
                <a:gd name="T33" fmla="*/ 0 h 154"/>
                <a:gd name="T34" fmla="*/ 2147483647 w 164"/>
                <a:gd name="T35" fmla="*/ 0 h 154"/>
                <a:gd name="T36" fmla="*/ 2147483647 w 164"/>
                <a:gd name="T37" fmla="*/ 2147483647 h 154"/>
                <a:gd name="T38" fmla="*/ 2147483647 w 164"/>
                <a:gd name="T39" fmla="*/ 2147483647 h 154"/>
                <a:gd name="T40" fmla="*/ 2147483647 w 164"/>
                <a:gd name="T41" fmla="*/ 2147483647 h 154"/>
                <a:gd name="T42" fmla="*/ 2147483647 w 164"/>
                <a:gd name="T43" fmla="*/ 2147483647 h 154"/>
                <a:gd name="T44" fmla="*/ 0 w 164"/>
                <a:gd name="T45" fmla="*/ 2147483647 h 154"/>
                <a:gd name="T46" fmla="*/ 2147483647 w 164"/>
                <a:gd name="T47" fmla="*/ 2147483647 h 154"/>
                <a:gd name="T48" fmla="*/ 2147483647 w 164"/>
                <a:gd name="T49" fmla="*/ 2147483647 h 154"/>
                <a:gd name="T50" fmla="*/ 2147483647 w 164"/>
                <a:gd name="T51" fmla="*/ 2147483647 h 154"/>
                <a:gd name="T52" fmla="*/ 2147483647 w 164"/>
                <a:gd name="T53" fmla="*/ 2147483647 h 154"/>
                <a:gd name="T54" fmla="*/ 2147483647 w 164"/>
                <a:gd name="T55" fmla="*/ 2147483647 h 154"/>
                <a:gd name="T56" fmla="*/ 2147483647 w 164"/>
                <a:gd name="T57" fmla="*/ 2147483647 h 154"/>
                <a:gd name="T58" fmla="*/ 2147483647 w 164"/>
                <a:gd name="T59" fmla="*/ 2147483647 h 154"/>
                <a:gd name="T60" fmla="*/ 2147483647 w 164"/>
                <a:gd name="T61" fmla="*/ 2147483647 h 154"/>
                <a:gd name="T62" fmla="*/ 2147483647 w 164"/>
                <a:gd name="T63" fmla="*/ 2147483647 h 154"/>
                <a:gd name="T64" fmla="*/ 2147483647 w 164"/>
                <a:gd name="T65" fmla="*/ 2147483647 h 154"/>
                <a:gd name="T66" fmla="*/ 2147483647 w 164"/>
                <a:gd name="T67" fmla="*/ 2147483647 h 154"/>
                <a:gd name="T68" fmla="*/ 2147483647 w 164"/>
                <a:gd name="T69" fmla="*/ 2147483647 h 154"/>
                <a:gd name="T70" fmla="*/ 2147483647 w 164"/>
                <a:gd name="T71" fmla="*/ 2147483647 h 154"/>
                <a:gd name="T72" fmla="*/ 2147483647 w 164"/>
                <a:gd name="T73" fmla="*/ 2147483647 h 154"/>
                <a:gd name="T74" fmla="*/ 2147483647 w 164"/>
                <a:gd name="T75" fmla="*/ 2147483647 h 154"/>
                <a:gd name="T76" fmla="*/ 2147483647 w 164"/>
                <a:gd name="T77" fmla="*/ 2147483647 h 15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64"/>
                <a:gd name="T118" fmla="*/ 0 h 154"/>
                <a:gd name="T119" fmla="*/ 164 w 164"/>
                <a:gd name="T120" fmla="*/ 154 h 15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64" h="154">
                  <a:moveTo>
                    <a:pt x="131" y="153"/>
                  </a:moveTo>
                  <a:lnTo>
                    <a:pt x="133" y="149"/>
                  </a:lnTo>
                  <a:lnTo>
                    <a:pt x="132" y="137"/>
                  </a:lnTo>
                  <a:lnTo>
                    <a:pt x="145" y="133"/>
                  </a:lnTo>
                  <a:lnTo>
                    <a:pt x="145" y="119"/>
                  </a:lnTo>
                  <a:lnTo>
                    <a:pt x="162" y="123"/>
                  </a:lnTo>
                  <a:lnTo>
                    <a:pt x="163" y="114"/>
                  </a:lnTo>
                  <a:lnTo>
                    <a:pt x="159" y="105"/>
                  </a:lnTo>
                  <a:lnTo>
                    <a:pt x="151" y="78"/>
                  </a:lnTo>
                  <a:lnTo>
                    <a:pt x="154" y="41"/>
                  </a:lnTo>
                  <a:lnTo>
                    <a:pt x="155" y="32"/>
                  </a:lnTo>
                  <a:lnTo>
                    <a:pt x="141" y="17"/>
                  </a:lnTo>
                  <a:lnTo>
                    <a:pt x="113" y="15"/>
                  </a:lnTo>
                  <a:lnTo>
                    <a:pt x="98" y="8"/>
                  </a:lnTo>
                  <a:lnTo>
                    <a:pt x="91" y="12"/>
                  </a:lnTo>
                  <a:lnTo>
                    <a:pt x="76" y="9"/>
                  </a:lnTo>
                  <a:lnTo>
                    <a:pt x="77" y="0"/>
                  </a:lnTo>
                  <a:lnTo>
                    <a:pt x="68" y="0"/>
                  </a:lnTo>
                  <a:lnTo>
                    <a:pt x="32" y="3"/>
                  </a:lnTo>
                  <a:lnTo>
                    <a:pt x="10" y="25"/>
                  </a:lnTo>
                  <a:lnTo>
                    <a:pt x="3" y="26"/>
                  </a:lnTo>
                  <a:lnTo>
                    <a:pt x="7" y="31"/>
                  </a:lnTo>
                  <a:lnTo>
                    <a:pt x="0" y="51"/>
                  </a:lnTo>
                  <a:lnTo>
                    <a:pt x="13" y="65"/>
                  </a:lnTo>
                  <a:lnTo>
                    <a:pt x="12" y="83"/>
                  </a:lnTo>
                  <a:lnTo>
                    <a:pt x="14" y="95"/>
                  </a:lnTo>
                  <a:lnTo>
                    <a:pt x="20" y="99"/>
                  </a:lnTo>
                  <a:lnTo>
                    <a:pt x="32" y="101"/>
                  </a:lnTo>
                  <a:lnTo>
                    <a:pt x="32" y="107"/>
                  </a:lnTo>
                  <a:lnTo>
                    <a:pt x="36" y="112"/>
                  </a:lnTo>
                  <a:lnTo>
                    <a:pt x="53" y="112"/>
                  </a:lnTo>
                  <a:lnTo>
                    <a:pt x="64" y="121"/>
                  </a:lnTo>
                  <a:lnTo>
                    <a:pt x="67" y="131"/>
                  </a:lnTo>
                  <a:lnTo>
                    <a:pt x="79" y="131"/>
                  </a:lnTo>
                  <a:lnTo>
                    <a:pt x="82" y="140"/>
                  </a:lnTo>
                  <a:lnTo>
                    <a:pt x="88" y="140"/>
                  </a:lnTo>
                  <a:lnTo>
                    <a:pt x="97" y="136"/>
                  </a:lnTo>
                  <a:lnTo>
                    <a:pt x="127" y="142"/>
                  </a:lnTo>
                  <a:lnTo>
                    <a:pt x="131" y="153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69" name="Freeform 70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546851" y="2959101"/>
              <a:ext cx="265113" cy="123825"/>
            </a:xfrm>
            <a:custGeom>
              <a:avLst/>
              <a:gdLst>
                <a:gd name="T0" fmla="*/ 2147483647 w 167"/>
                <a:gd name="T1" fmla="*/ 0 h 78"/>
                <a:gd name="T2" fmla="*/ 2147483647 w 167"/>
                <a:gd name="T3" fmla="*/ 2147483647 h 78"/>
                <a:gd name="T4" fmla="*/ 2147483647 w 167"/>
                <a:gd name="T5" fmla="*/ 2147483647 h 78"/>
                <a:gd name="T6" fmla="*/ 2147483647 w 167"/>
                <a:gd name="T7" fmla="*/ 2147483647 h 78"/>
                <a:gd name="T8" fmla="*/ 2147483647 w 167"/>
                <a:gd name="T9" fmla="*/ 2147483647 h 78"/>
                <a:gd name="T10" fmla="*/ 2147483647 w 167"/>
                <a:gd name="T11" fmla="*/ 2147483647 h 78"/>
                <a:gd name="T12" fmla="*/ 2147483647 w 167"/>
                <a:gd name="T13" fmla="*/ 2147483647 h 78"/>
                <a:gd name="T14" fmla="*/ 2147483647 w 167"/>
                <a:gd name="T15" fmla="*/ 2147483647 h 78"/>
                <a:gd name="T16" fmla="*/ 2147483647 w 167"/>
                <a:gd name="T17" fmla="*/ 2147483647 h 78"/>
                <a:gd name="T18" fmla="*/ 2147483647 w 167"/>
                <a:gd name="T19" fmla="*/ 2147483647 h 78"/>
                <a:gd name="T20" fmla="*/ 2147483647 w 167"/>
                <a:gd name="T21" fmla="*/ 2147483647 h 78"/>
                <a:gd name="T22" fmla="*/ 2147483647 w 167"/>
                <a:gd name="T23" fmla="*/ 2147483647 h 78"/>
                <a:gd name="T24" fmla="*/ 2147483647 w 167"/>
                <a:gd name="T25" fmla="*/ 2147483647 h 78"/>
                <a:gd name="T26" fmla="*/ 2147483647 w 167"/>
                <a:gd name="T27" fmla="*/ 2147483647 h 78"/>
                <a:gd name="T28" fmla="*/ 2147483647 w 167"/>
                <a:gd name="T29" fmla="*/ 2147483647 h 78"/>
                <a:gd name="T30" fmla="*/ 2147483647 w 167"/>
                <a:gd name="T31" fmla="*/ 2147483647 h 78"/>
                <a:gd name="T32" fmla="*/ 2147483647 w 167"/>
                <a:gd name="T33" fmla="*/ 2147483647 h 78"/>
                <a:gd name="T34" fmla="*/ 2147483647 w 167"/>
                <a:gd name="T35" fmla="*/ 2147483647 h 78"/>
                <a:gd name="T36" fmla="*/ 2147483647 w 167"/>
                <a:gd name="T37" fmla="*/ 2147483647 h 78"/>
                <a:gd name="T38" fmla="*/ 2147483647 w 167"/>
                <a:gd name="T39" fmla="*/ 2147483647 h 78"/>
                <a:gd name="T40" fmla="*/ 2147483647 w 167"/>
                <a:gd name="T41" fmla="*/ 2147483647 h 78"/>
                <a:gd name="T42" fmla="*/ 2147483647 w 167"/>
                <a:gd name="T43" fmla="*/ 2147483647 h 78"/>
                <a:gd name="T44" fmla="*/ 2147483647 w 167"/>
                <a:gd name="T45" fmla="*/ 2147483647 h 78"/>
                <a:gd name="T46" fmla="*/ 2147483647 w 167"/>
                <a:gd name="T47" fmla="*/ 2147483647 h 78"/>
                <a:gd name="T48" fmla="*/ 2147483647 w 167"/>
                <a:gd name="T49" fmla="*/ 2147483647 h 78"/>
                <a:gd name="T50" fmla="*/ 2147483647 w 167"/>
                <a:gd name="T51" fmla="*/ 2147483647 h 78"/>
                <a:gd name="T52" fmla="*/ 2147483647 w 167"/>
                <a:gd name="T53" fmla="*/ 2147483647 h 78"/>
                <a:gd name="T54" fmla="*/ 2147483647 w 167"/>
                <a:gd name="T55" fmla="*/ 2147483647 h 78"/>
                <a:gd name="T56" fmla="*/ 2147483647 w 167"/>
                <a:gd name="T57" fmla="*/ 2147483647 h 78"/>
                <a:gd name="T58" fmla="*/ 2147483647 w 167"/>
                <a:gd name="T59" fmla="*/ 2147483647 h 78"/>
                <a:gd name="T60" fmla="*/ 2147483647 w 167"/>
                <a:gd name="T61" fmla="*/ 2147483647 h 78"/>
                <a:gd name="T62" fmla="*/ 0 w 167"/>
                <a:gd name="T63" fmla="*/ 2147483647 h 78"/>
                <a:gd name="T64" fmla="*/ 0 w 167"/>
                <a:gd name="T65" fmla="*/ 2147483647 h 78"/>
                <a:gd name="T66" fmla="*/ 2147483647 w 167"/>
                <a:gd name="T67" fmla="*/ 2147483647 h 78"/>
                <a:gd name="T68" fmla="*/ 2147483647 w 167"/>
                <a:gd name="T69" fmla="*/ 0 h 7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67"/>
                <a:gd name="T106" fmla="*/ 0 h 78"/>
                <a:gd name="T107" fmla="*/ 167 w 167"/>
                <a:gd name="T108" fmla="*/ 78 h 7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67" h="78">
                  <a:moveTo>
                    <a:pt x="49" y="0"/>
                  </a:moveTo>
                  <a:lnTo>
                    <a:pt x="55" y="5"/>
                  </a:lnTo>
                  <a:lnTo>
                    <a:pt x="66" y="6"/>
                  </a:lnTo>
                  <a:lnTo>
                    <a:pt x="66" y="13"/>
                  </a:lnTo>
                  <a:lnTo>
                    <a:pt x="71" y="17"/>
                  </a:lnTo>
                  <a:lnTo>
                    <a:pt x="88" y="17"/>
                  </a:lnTo>
                  <a:lnTo>
                    <a:pt x="99" y="26"/>
                  </a:lnTo>
                  <a:lnTo>
                    <a:pt x="101" y="37"/>
                  </a:lnTo>
                  <a:lnTo>
                    <a:pt x="114" y="37"/>
                  </a:lnTo>
                  <a:lnTo>
                    <a:pt x="117" y="45"/>
                  </a:lnTo>
                  <a:lnTo>
                    <a:pt x="123" y="46"/>
                  </a:lnTo>
                  <a:lnTo>
                    <a:pt x="132" y="42"/>
                  </a:lnTo>
                  <a:lnTo>
                    <a:pt x="162" y="48"/>
                  </a:lnTo>
                  <a:lnTo>
                    <a:pt x="166" y="59"/>
                  </a:lnTo>
                  <a:lnTo>
                    <a:pt x="159" y="65"/>
                  </a:lnTo>
                  <a:lnTo>
                    <a:pt x="161" y="75"/>
                  </a:lnTo>
                  <a:lnTo>
                    <a:pt x="149" y="74"/>
                  </a:lnTo>
                  <a:lnTo>
                    <a:pt x="147" y="70"/>
                  </a:lnTo>
                  <a:lnTo>
                    <a:pt x="134" y="69"/>
                  </a:lnTo>
                  <a:lnTo>
                    <a:pt x="122" y="74"/>
                  </a:lnTo>
                  <a:lnTo>
                    <a:pt x="97" y="77"/>
                  </a:lnTo>
                  <a:lnTo>
                    <a:pt x="78" y="74"/>
                  </a:lnTo>
                  <a:lnTo>
                    <a:pt x="66" y="60"/>
                  </a:lnTo>
                  <a:lnTo>
                    <a:pt x="55" y="59"/>
                  </a:lnTo>
                  <a:lnTo>
                    <a:pt x="46" y="53"/>
                  </a:lnTo>
                  <a:lnTo>
                    <a:pt x="40" y="51"/>
                  </a:lnTo>
                  <a:lnTo>
                    <a:pt x="34" y="57"/>
                  </a:lnTo>
                  <a:lnTo>
                    <a:pt x="26" y="56"/>
                  </a:lnTo>
                  <a:lnTo>
                    <a:pt x="26" y="48"/>
                  </a:lnTo>
                  <a:lnTo>
                    <a:pt x="4" y="36"/>
                  </a:lnTo>
                  <a:lnTo>
                    <a:pt x="2" y="21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38" y="8"/>
                  </a:lnTo>
                  <a:lnTo>
                    <a:pt x="49" y="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70" name="Freeform 71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537326" y="2740026"/>
              <a:ext cx="30163" cy="53975"/>
            </a:xfrm>
            <a:custGeom>
              <a:avLst/>
              <a:gdLst>
                <a:gd name="T0" fmla="*/ 0 w 19"/>
                <a:gd name="T1" fmla="*/ 2147483647 h 34"/>
                <a:gd name="T2" fmla="*/ 2147483647 w 19"/>
                <a:gd name="T3" fmla="*/ 2147483647 h 34"/>
                <a:gd name="T4" fmla="*/ 2147483647 w 19"/>
                <a:gd name="T5" fmla="*/ 2147483647 h 34"/>
                <a:gd name="T6" fmla="*/ 2147483647 w 19"/>
                <a:gd name="T7" fmla="*/ 2147483647 h 34"/>
                <a:gd name="T8" fmla="*/ 2147483647 w 19"/>
                <a:gd name="T9" fmla="*/ 2147483647 h 34"/>
                <a:gd name="T10" fmla="*/ 2147483647 w 19"/>
                <a:gd name="T11" fmla="*/ 2147483647 h 34"/>
                <a:gd name="T12" fmla="*/ 2147483647 w 19"/>
                <a:gd name="T13" fmla="*/ 2147483647 h 34"/>
                <a:gd name="T14" fmla="*/ 2147483647 w 19"/>
                <a:gd name="T15" fmla="*/ 2147483647 h 34"/>
                <a:gd name="T16" fmla="*/ 2147483647 w 19"/>
                <a:gd name="T17" fmla="*/ 2147483647 h 34"/>
                <a:gd name="T18" fmla="*/ 2147483647 w 19"/>
                <a:gd name="T19" fmla="*/ 2147483647 h 34"/>
                <a:gd name="T20" fmla="*/ 2147483647 w 19"/>
                <a:gd name="T21" fmla="*/ 2147483647 h 34"/>
                <a:gd name="T22" fmla="*/ 2147483647 w 19"/>
                <a:gd name="T23" fmla="*/ 0 h 34"/>
                <a:gd name="T24" fmla="*/ 0 w 19"/>
                <a:gd name="T25" fmla="*/ 2147483647 h 3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9"/>
                <a:gd name="T40" fmla="*/ 0 h 34"/>
                <a:gd name="T41" fmla="*/ 19 w 19"/>
                <a:gd name="T42" fmla="*/ 34 h 3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9" h="34">
                  <a:moveTo>
                    <a:pt x="0" y="20"/>
                  </a:moveTo>
                  <a:lnTo>
                    <a:pt x="2" y="26"/>
                  </a:lnTo>
                  <a:lnTo>
                    <a:pt x="6" y="29"/>
                  </a:lnTo>
                  <a:lnTo>
                    <a:pt x="9" y="29"/>
                  </a:lnTo>
                  <a:lnTo>
                    <a:pt x="12" y="33"/>
                  </a:lnTo>
                  <a:lnTo>
                    <a:pt x="14" y="33"/>
                  </a:lnTo>
                  <a:lnTo>
                    <a:pt x="17" y="27"/>
                  </a:lnTo>
                  <a:lnTo>
                    <a:pt x="15" y="18"/>
                  </a:lnTo>
                  <a:lnTo>
                    <a:pt x="18" y="14"/>
                  </a:lnTo>
                  <a:lnTo>
                    <a:pt x="18" y="7"/>
                  </a:lnTo>
                  <a:lnTo>
                    <a:pt x="16" y="2"/>
                  </a:lnTo>
                  <a:lnTo>
                    <a:pt x="1" y="0"/>
                  </a:lnTo>
                  <a:lnTo>
                    <a:pt x="0" y="2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71" name="Freeform 72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496050" y="2751139"/>
              <a:ext cx="31750" cy="26987"/>
            </a:xfrm>
            <a:custGeom>
              <a:avLst/>
              <a:gdLst>
                <a:gd name="T0" fmla="*/ 2147483647 w 20"/>
                <a:gd name="T1" fmla="*/ 2147483647 h 17"/>
                <a:gd name="T2" fmla="*/ 2147483647 w 20"/>
                <a:gd name="T3" fmla="*/ 2147483647 h 17"/>
                <a:gd name="T4" fmla="*/ 0 w 20"/>
                <a:gd name="T5" fmla="*/ 2147483647 h 17"/>
                <a:gd name="T6" fmla="*/ 2147483647 w 20"/>
                <a:gd name="T7" fmla="*/ 2147483647 h 17"/>
                <a:gd name="T8" fmla="*/ 2147483647 w 20"/>
                <a:gd name="T9" fmla="*/ 0 h 17"/>
                <a:gd name="T10" fmla="*/ 2147483647 w 20"/>
                <a:gd name="T11" fmla="*/ 2147483647 h 17"/>
                <a:gd name="T12" fmla="*/ 2147483647 w 20"/>
                <a:gd name="T13" fmla="*/ 2147483647 h 17"/>
                <a:gd name="T14" fmla="*/ 2147483647 w 20"/>
                <a:gd name="T15" fmla="*/ 2147483647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"/>
                <a:gd name="T25" fmla="*/ 0 h 17"/>
                <a:gd name="T26" fmla="*/ 20 w 20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" h="17">
                  <a:moveTo>
                    <a:pt x="19" y="16"/>
                  </a:moveTo>
                  <a:lnTo>
                    <a:pt x="6" y="16"/>
                  </a:lnTo>
                  <a:lnTo>
                    <a:pt x="0" y="12"/>
                  </a:lnTo>
                  <a:lnTo>
                    <a:pt x="2" y="6"/>
                  </a:lnTo>
                  <a:lnTo>
                    <a:pt x="6" y="0"/>
                  </a:lnTo>
                  <a:lnTo>
                    <a:pt x="14" y="6"/>
                  </a:lnTo>
                  <a:lnTo>
                    <a:pt x="18" y="6"/>
                  </a:lnTo>
                  <a:lnTo>
                    <a:pt x="19" y="16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72" name="Freeform 73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454776" y="2657475"/>
              <a:ext cx="74613" cy="134938"/>
            </a:xfrm>
            <a:custGeom>
              <a:avLst/>
              <a:gdLst>
                <a:gd name="T0" fmla="*/ 2147483647 w 47"/>
                <a:gd name="T1" fmla="*/ 2147483647 h 85"/>
                <a:gd name="T2" fmla="*/ 2147483647 w 47"/>
                <a:gd name="T3" fmla="*/ 2147483647 h 85"/>
                <a:gd name="T4" fmla="*/ 2147483647 w 47"/>
                <a:gd name="T5" fmla="*/ 2147483647 h 85"/>
                <a:gd name="T6" fmla="*/ 2147483647 w 47"/>
                <a:gd name="T7" fmla="*/ 2147483647 h 85"/>
                <a:gd name="T8" fmla="*/ 0 w 47"/>
                <a:gd name="T9" fmla="*/ 2147483647 h 85"/>
                <a:gd name="T10" fmla="*/ 2147483647 w 47"/>
                <a:gd name="T11" fmla="*/ 2147483647 h 85"/>
                <a:gd name="T12" fmla="*/ 2147483647 w 47"/>
                <a:gd name="T13" fmla="*/ 2147483647 h 85"/>
                <a:gd name="T14" fmla="*/ 2147483647 w 47"/>
                <a:gd name="T15" fmla="*/ 2147483647 h 85"/>
                <a:gd name="T16" fmla="*/ 2147483647 w 47"/>
                <a:gd name="T17" fmla="*/ 2147483647 h 85"/>
                <a:gd name="T18" fmla="*/ 2147483647 w 47"/>
                <a:gd name="T19" fmla="*/ 2147483647 h 85"/>
                <a:gd name="T20" fmla="*/ 2147483647 w 47"/>
                <a:gd name="T21" fmla="*/ 2147483647 h 85"/>
                <a:gd name="T22" fmla="*/ 2147483647 w 47"/>
                <a:gd name="T23" fmla="*/ 2147483647 h 85"/>
                <a:gd name="T24" fmla="*/ 2147483647 w 47"/>
                <a:gd name="T25" fmla="*/ 2147483647 h 85"/>
                <a:gd name="T26" fmla="*/ 2147483647 w 47"/>
                <a:gd name="T27" fmla="*/ 2147483647 h 85"/>
                <a:gd name="T28" fmla="*/ 2147483647 w 47"/>
                <a:gd name="T29" fmla="*/ 2147483647 h 85"/>
                <a:gd name="T30" fmla="*/ 2147483647 w 47"/>
                <a:gd name="T31" fmla="*/ 2147483647 h 85"/>
                <a:gd name="T32" fmla="*/ 2147483647 w 47"/>
                <a:gd name="T33" fmla="*/ 2147483647 h 85"/>
                <a:gd name="T34" fmla="*/ 2147483647 w 47"/>
                <a:gd name="T35" fmla="*/ 0 h 85"/>
                <a:gd name="T36" fmla="*/ 2147483647 w 47"/>
                <a:gd name="T37" fmla="*/ 2147483647 h 85"/>
                <a:gd name="T38" fmla="*/ 2147483647 w 47"/>
                <a:gd name="T39" fmla="*/ 2147483647 h 85"/>
                <a:gd name="T40" fmla="*/ 2147483647 w 47"/>
                <a:gd name="T41" fmla="*/ 2147483647 h 85"/>
                <a:gd name="T42" fmla="*/ 2147483647 w 47"/>
                <a:gd name="T43" fmla="*/ 2147483647 h 85"/>
                <a:gd name="T44" fmla="*/ 2147483647 w 47"/>
                <a:gd name="T45" fmla="*/ 2147483647 h 85"/>
                <a:gd name="T46" fmla="*/ 2147483647 w 47"/>
                <a:gd name="T47" fmla="*/ 2147483647 h 85"/>
                <a:gd name="T48" fmla="*/ 2147483647 w 47"/>
                <a:gd name="T49" fmla="*/ 2147483647 h 85"/>
                <a:gd name="T50" fmla="*/ 2147483647 w 47"/>
                <a:gd name="T51" fmla="*/ 2147483647 h 85"/>
                <a:gd name="T52" fmla="*/ 2147483647 w 47"/>
                <a:gd name="T53" fmla="*/ 2147483647 h 85"/>
                <a:gd name="T54" fmla="*/ 2147483647 w 47"/>
                <a:gd name="T55" fmla="*/ 2147483647 h 85"/>
                <a:gd name="T56" fmla="*/ 2147483647 w 47"/>
                <a:gd name="T57" fmla="*/ 2147483647 h 85"/>
                <a:gd name="T58" fmla="*/ 2147483647 w 47"/>
                <a:gd name="T59" fmla="*/ 2147483647 h 85"/>
                <a:gd name="T60" fmla="*/ 2147483647 w 47"/>
                <a:gd name="T61" fmla="*/ 2147483647 h 85"/>
                <a:gd name="T62" fmla="*/ 2147483647 w 47"/>
                <a:gd name="T63" fmla="*/ 2147483647 h 8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7"/>
                <a:gd name="T97" fmla="*/ 0 h 85"/>
                <a:gd name="T98" fmla="*/ 47 w 47"/>
                <a:gd name="T99" fmla="*/ 85 h 8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7" h="85">
                  <a:moveTo>
                    <a:pt x="23" y="83"/>
                  </a:moveTo>
                  <a:lnTo>
                    <a:pt x="16" y="84"/>
                  </a:lnTo>
                  <a:lnTo>
                    <a:pt x="9" y="84"/>
                  </a:lnTo>
                  <a:lnTo>
                    <a:pt x="8" y="78"/>
                  </a:lnTo>
                  <a:lnTo>
                    <a:pt x="0" y="63"/>
                  </a:lnTo>
                  <a:lnTo>
                    <a:pt x="2" y="38"/>
                  </a:lnTo>
                  <a:lnTo>
                    <a:pt x="8" y="38"/>
                  </a:lnTo>
                  <a:lnTo>
                    <a:pt x="16" y="38"/>
                  </a:lnTo>
                  <a:lnTo>
                    <a:pt x="21" y="42"/>
                  </a:lnTo>
                  <a:lnTo>
                    <a:pt x="24" y="41"/>
                  </a:lnTo>
                  <a:lnTo>
                    <a:pt x="25" y="36"/>
                  </a:lnTo>
                  <a:lnTo>
                    <a:pt x="24" y="32"/>
                  </a:lnTo>
                  <a:lnTo>
                    <a:pt x="7" y="31"/>
                  </a:lnTo>
                  <a:lnTo>
                    <a:pt x="13" y="20"/>
                  </a:lnTo>
                  <a:lnTo>
                    <a:pt x="25" y="20"/>
                  </a:lnTo>
                  <a:lnTo>
                    <a:pt x="30" y="6"/>
                  </a:lnTo>
                  <a:lnTo>
                    <a:pt x="40" y="3"/>
                  </a:lnTo>
                  <a:lnTo>
                    <a:pt x="43" y="0"/>
                  </a:lnTo>
                  <a:lnTo>
                    <a:pt x="41" y="5"/>
                  </a:lnTo>
                  <a:lnTo>
                    <a:pt x="41" y="18"/>
                  </a:lnTo>
                  <a:lnTo>
                    <a:pt x="39" y="26"/>
                  </a:lnTo>
                  <a:lnTo>
                    <a:pt x="20" y="24"/>
                  </a:lnTo>
                  <a:lnTo>
                    <a:pt x="20" y="29"/>
                  </a:lnTo>
                  <a:lnTo>
                    <a:pt x="33" y="28"/>
                  </a:lnTo>
                  <a:lnTo>
                    <a:pt x="40" y="29"/>
                  </a:lnTo>
                  <a:lnTo>
                    <a:pt x="40" y="34"/>
                  </a:lnTo>
                  <a:lnTo>
                    <a:pt x="46" y="34"/>
                  </a:lnTo>
                  <a:lnTo>
                    <a:pt x="45" y="40"/>
                  </a:lnTo>
                  <a:lnTo>
                    <a:pt x="40" y="39"/>
                  </a:lnTo>
                  <a:lnTo>
                    <a:pt x="39" y="50"/>
                  </a:lnTo>
                  <a:lnTo>
                    <a:pt x="23" y="58"/>
                  </a:lnTo>
                  <a:lnTo>
                    <a:pt x="23" y="83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73" name="Freeform 74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319839" y="2843213"/>
              <a:ext cx="109537" cy="100012"/>
            </a:xfrm>
            <a:custGeom>
              <a:avLst/>
              <a:gdLst>
                <a:gd name="T0" fmla="*/ 2147483647 w 69"/>
                <a:gd name="T1" fmla="*/ 2147483647 h 63"/>
                <a:gd name="T2" fmla="*/ 2147483647 w 69"/>
                <a:gd name="T3" fmla="*/ 2147483647 h 63"/>
                <a:gd name="T4" fmla="*/ 2147483647 w 69"/>
                <a:gd name="T5" fmla="*/ 2147483647 h 63"/>
                <a:gd name="T6" fmla="*/ 2147483647 w 69"/>
                <a:gd name="T7" fmla="*/ 2147483647 h 63"/>
                <a:gd name="T8" fmla="*/ 2147483647 w 69"/>
                <a:gd name="T9" fmla="*/ 2147483647 h 63"/>
                <a:gd name="T10" fmla="*/ 2147483647 w 69"/>
                <a:gd name="T11" fmla="*/ 2147483647 h 63"/>
                <a:gd name="T12" fmla="*/ 2147483647 w 69"/>
                <a:gd name="T13" fmla="*/ 2147483647 h 63"/>
                <a:gd name="T14" fmla="*/ 2147483647 w 69"/>
                <a:gd name="T15" fmla="*/ 2147483647 h 63"/>
                <a:gd name="T16" fmla="*/ 2147483647 w 69"/>
                <a:gd name="T17" fmla="*/ 2147483647 h 63"/>
                <a:gd name="T18" fmla="*/ 2147483647 w 69"/>
                <a:gd name="T19" fmla="*/ 2147483647 h 63"/>
                <a:gd name="T20" fmla="*/ 2147483647 w 69"/>
                <a:gd name="T21" fmla="*/ 2147483647 h 63"/>
                <a:gd name="T22" fmla="*/ 2147483647 w 69"/>
                <a:gd name="T23" fmla="*/ 2147483647 h 63"/>
                <a:gd name="T24" fmla="*/ 2147483647 w 69"/>
                <a:gd name="T25" fmla="*/ 2147483647 h 63"/>
                <a:gd name="T26" fmla="*/ 2147483647 w 69"/>
                <a:gd name="T27" fmla="*/ 0 h 63"/>
                <a:gd name="T28" fmla="*/ 2147483647 w 69"/>
                <a:gd name="T29" fmla="*/ 2147483647 h 63"/>
                <a:gd name="T30" fmla="*/ 2147483647 w 69"/>
                <a:gd name="T31" fmla="*/ 2147483647 h 63"/>
                <a:gd name="T32" fmla="*/ 2147483647 w 69"/>
                <a:gd name="T33" fmla="*/ 2147483647 h 63"/>
                <a:gd name="T34" fmla="*/ 2147483647 w 69"/>
                <a:gd name="T35" fmla="*/ 2147483647 h 63"/>
                <a:gd name="T36" fmla="*/ 2147483647 w 69"/>
                <a:gd name="T37" fmla="*/ 2147483647 h 63"/>
                <a:gd name="T38" fmla="*/ 2147483647 w 69"/>
                <a:gd name="T39" fmla="*/ 2147483647 h 63"/>
                <a:gd name="T40" fmla="*/ 2147483647 w 69"/>
                <a:gd name="T41" fmla="*/ 2147483647 h 63"/>
                <a:gd name="T42" fmla="*/ 2147483647 w 69"/>
                <a:gd name="T43" fmla="*/ 2147483647 h 63"/>
                <a:gd name="T44" fmla="*/ 2147483647 w 69"/>
                <a:gd name="T45" fmla="*/ 2147483647 h 63"/>
                <a:gd name="T46" fmla="*/ 2147483647 w 69"/>
                <a:gd name="T47" fmla="*/ 2147483647 h 63"/>
                <a:gd name="T48" fmla="*/ 2147483647 w 69"/>
                <a:gd name="T49" fmla="*/ 2147483647 h 63"/>
                <a:gd name="T50" fmla="*/ 2147483647 w 69"/>
                <a:gd name="T51" fmla="*/ 2147483647 h 63"/>
                <a:gd name="T52" fmla="*/ 2147483647 w 69"/>
                <a:gd name="T53" fmla="*/ 2147483647 h 63"/>
                <a:gd name="T54" fmla="*/ 0 w 69"/>
                <a:gd name="T55" fmla="*/ 2147483647 h 63"/>
                <a:gd name="T56" fmla="*/ 2147483647 w 69"/>
                <a:gd name="T57" fmla="*/ 2147483647 h 63"/>
                <a:gd name="T58" fmla="*/ 2147483647 w 69"/>
                <a:gd name="T59" fmla="*/ 2147483647 h 63"/>
                <a:gd name="T60" fmla="*/ 2147483647 w 69"/>
                <a:gd name="T61" fmla="*/ 2147483647 h 63"/>
                <a:gd name="T62" fmla="*/ 2147483647 w 69"/>
                <a:gd name="T63" fmla="*/ 2147483647 h 63"/>
                <a:gd name="T64" fmla="*/ 2147483647 w 69"/>
                <a:gd name="T65" fmla="*/ 2147483647 h 63"/>
                <a:gd name="T66" fmla="*/ 2147483647 w 69"/>
                <a:gd name="T67" fmla="*/ 2147483647 h 63"/>
                <a:gd name="T68" fmla="*/ 2147483647 w 69"/>
                <a:gd name="T69" fmla="*/ 2147483647 h 6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9"/>
                <a:gd name="T106" fmla="*/ 0 h 63"/>
                <a:gd name="T107" fmla="*/ 69 w 69"/>
                <a:gd name="T108" fmla="*/ 63 h 6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9" h="63">
                  <a:moveTo>
                    <a:pt x="46" y="62"/>
                  </a:moveTo>
                  <a:lnTo>
                    <a:pt x="48" y="57"/>
                  </a:lnTo>
                  <a:lnTo>
                    <a:pt x="47" y="51"/>
                  </a:lnTo>
                  <a:lnTo>
                    <a:pt x="47" y="45"/>
                  </a:lnTo>
                  <a:lnTo>
                    <a:pt x="49" y="43"/>
                  </a:lnTo>
                  <a:lnTo>
                    <a:pt x="57" y="45"/>
                  </a:lnTo>
                  <a:lnTo>
                    <a:pt x="61" y="43"/>
                  </a:lnTo>
                  <a:lnTo>
                    <a:pt x="62" y="36"/>
                  </a:lnTo>
                  <a:lnTo>
                    <a:pt x="68" y="27"/>
                  </a:lnTo>
                  <a:lnTo>
                    <a:pt x="65" y="22"/>
                  </a:lnTo>
                  <a:lnTo>
                    <a:pt x="67" y="9"/>
                  </a:lnTo>
                  <a:lnTo>
                    <a:pt x="64" y="3"/>
                  </a:lnTo>
                  <a:lnTo>
                    <a:pt x="54" y="4"/>
                  </a:lnTo>
                  <a:lnTo>
                    <a:pt x="44" y="0"/>
                  </a:lnTo>
                  <a:lnTo>
                    <a:pt x="38" y="4"/>
                  </a:lnTo>
                  <a:lnTo>
                    <a:pt x="37" y="17"/>
                  </a:lnTo>
                  <a:lnTo>
                    <a:pt x="39" y="22"/>
                  </a:lnTo>
                  <a:lnTo>
                    <a:pt x="36" y="26"/>
                  </a:lnTo>
                  <a:lnTo>
                    <a:pt x="31" y="26"/>
                  </a:lnTo>
                  <a:lnTo>
                    <a:pt x="30" y="20"/>
                  </a:lnTo>
                  <a:lnTo>
                    <a:pt x="31" y="9"/>
                  </a:lnTo>
                  <a:lnTo>
                    <a:pt x="22" y="5"/>
                  </a:lnTo>
                  <a:lnTo>
                    <a:pt x="19" y="9"/>
                  </a:lnTo>
                  <a:lnTo>
                    <a:pt x="20" y="20"/>
                  </a:lnTo>
                  <a:lnTo>
                    <a:pt x="13" y="27"/>
                  </a:lnTo>
                  <a:lnTo>
                    <a:pt x="12" y="34"/>
                  </a:lnTo>
                  <a:lnTo>
                    <a:pt x="9" y="38"/>
                  </a:lnTo>
                  <a:lnTo>
                    <a:pt x="0" y="47"/>
                  </a:lnTo>
                  <a:lnTo>
                    <a:pt x="19" y="48"/>
                  </a:lnTo>
                  <a:lnTo>
                    <a:pt x="25" y="43"/>
                  </a:lnTo>
                  <a:lnTo>
                    <a:pt x="33" y="45"/>
                  </a:lnTo>
                  <a:lnTo>
                    <a:pt x="34" y="51"/>
                  </a:lnTo>
                  <a:lnTo>
                    <a:pt x="40" y="52"/>
                  </a:lnTo>
                  <a:lnTo>
                    <a:pt x="39" y="58"/>
                  </a:lnTo>
                  <a:lnTo>
                    <a:pt x="46" y="62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74" name="Freeform 75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297614" y="2911475"/>
              <a:ext cx="103187" cy="84138"/>
            </a:xfrm>
            <a:custGeom>
              <a:avLst/>
              <a:gdLst>
                <a:gd name="T0" fmla="*/ 2147483647 w 65"/>
                <a:gd name="T1" fmla="*/ 2147483647 h 53"/>
                <a:gd name="T2" fmla="*/ 2147483647 w 65"/>
                <a:gd name="T3" fmla="*/ 2147483647 h 53"/>
                <a:gd name="T4" fmla="*/ 2147483647 w 65"/>
                <a:gd name="T5" fmla="*/ 2147483647 h 53"/>
                <a:gd name="T6" fmla="*/ 2147483647 w 65"/>
                <a:gd name="T7" fmla="*/ 2147483647 h 53"/>
                <a:gd name="T8" fmla="*/ 2147483647 w 65"/>
                <a:gd name="T9" fmla="*/ 2147483647 h 53"/>
                <a:gd name="T10" fmla="*/ 2147483647 w 65"/>
                <a:gd name="T11" fmla="*/ 2147483647 h 53"/>
                <a:gd name="T12" fmla="*/ 2147483647 w 65"/>
                <a:gd name="T13" fmla="*/ 2147483647 h 53"/>
                <a:gd name="T14" fmla="*/ 2147483647 w 65"/>
                <a:gd name="T15" fmla="*/ 2147483647 h 53"/>
                <a:gd name="T16" fmla="*/ 2147483647 w 65"/>
                <a:gd name="T17" fmla="*/ 2147483647 h 53"/>
                <a:gd name="T18" fmla="*/ 2147483647 w 65"/>
                <a:gd name="T19" fmla="*/ 2147483647 h 53"/>
                <a:gd name="T20" fmla="*/ 2147483647 w 65"/>
                <a:gd name="T21" fmla="*/ 2147483647 h 53"/>
                <a:gd name="T22" fmla="*/ 2147483647 w 65"/>
                <a:gd name="T23" fmla="*/ 2147483647 h 53"/>
                <a:gd name="T24" fmla="*/ 2147483647 w 65"/>
                <a:gd name="T25" fmla="*/ 2147483647 h 53"/>
                <a:gd name="T26" fmla="*/ 2147483647 w 65"/>
                <a:gd name="T27" fmla="*/ 2147483647 h 53"/>
                <a:gd name="T28" fmla="*/ 2147483647 w 65"/>
                <a:gd name="T29" fmla="*/ 2147483647 h 53"/>
                <a:gd name="T30" fmla="*/ 2147483647 w 65"/>
                <a:gd name="T31" fmla="*/ 2147483647 h 53"/>
                <a:gd name="T32" fmla="*/ 2147483647 w 65"/>
                <a:gd name="T33" fmla="*/ 2147483647 h 53"/>
                <a:gd name="T34" fmla="*/ 2147483647 w 65"/>
                <a:gd name="T35" fmla="*/ 2147483647 h 53"/>
                <a:gd name="T36" fmla="*/ 2147483647 w 65"/>
                <a:gd name="T37" fmla="*/ 2147483647 h 53"/>
                <a:gd name="T38" fmla="*/ 2147483647 w 65"/>
                <a:gd name="T39" fmla="*/ 2147483647 h 53"/>
                <a:gd name="T40" fmla="*/ 0 w 65"/>
                <a:gd name="T41" fmla="*/ 2147483647 h 53"/>
                <a:gd name="T42" fmla="*/ 2147483647 w 65"/>
                <a:gd name="T43" fmla="*/ 2147483647 h 53"/>
                <a:gd name="T44" fmla="*/ 2147483647 w 65"/>
                <a:gd name="T45" fmla="*/ 2147483647 h 53"/>
                <a:gd name="T46" fmla="*/ 2147483647 w 65"/>
                <a:gd name="T47" fmla="*/ 2147483647 h 53"/>
                <a:gd name="T48" fmla="*/ 2147483647 w 65"/>
                <a:gd name="T49" fmla="*/ 2147483647 h 53"/>
                <a:gd name="T50" fmla="*/ 2147483647 w 65"/>
                <a:gd name="T51" fmla="*/ 0 h 53"/>
                <a:gd name="T52" fmla="*/ 2147483647 w 65"/>
                <a:gd name="T53" fmla="*/ 2147483647 h 53"/>
                <a:gd name="T54" fmla="*/ 2147483647 w 65"/>
                <a:gd name="T55" fmla="*/ 2147483647 h 53"/>
                <a:gd name="T56" fmla="*/ 2147483647 w 65"/>
                <a:gd name="T57" fmla="*/ 2147483647 h 53"/>
                <a:gd name="T58" fmla="*/ 2147483647 w 65"/>
                <a:gd name="T59" fmla="*/ 2147483647 h 53"/>
                <a:gd name="T60" fmla="*/ 2147483647 w 65"/>
                <a:gd name="T61" fmla="*/ 2147483647 h 5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65"/>
                <a:gd name="T94" fmla="*/ 0 h 53"/>
                <a:gd name="T95" fmla="*/ 65 w 65"/>
                <a:gd name="T96" fmla="*/ 53 h 5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65" h="53">
                  <a:moveTo>
                    <a:pt x="59" y="19"/>
                  </a:moveTo>
                  <a:lnTo>
                    <a:pt x="59" y="26"/>
                  </a:lnTo>
                  <a:lnTo>
                    <a:pt x="64" y="30"/>
                  </a:lnTo>
                  <a:lnTo>
                    <a:pt x="63" y="34"/>
                  </a:lnTo>
                  <a:lnTo>
                    <a:pt x="57" y="38"/>
                  </a:lnTo>
                  <a:lnTo>
                    <a:pt x="57" y="41"/>
                  </a:lnTo>
                  <a:lnTo>
                    <a:pt x="51" y="44"/>
                  </a:lnTo>
                  <a:lnTo>
                    <a:pt x="49" y="47"/>
                  </a:lnTo>
                  <a:lnTo>
                    <a:pt x="48" y="52"/>
                  </a:lnTo>
                  <a:lnTo>
                    <a:pt x="41" y="51"/>
                  </a:lnTo>
                  <a:lnTo>
                    <a:pt x="38" y="47"/>
                  </a:lnTo>
                  <a:lnTo>
                    <a:pt x="38" y="41"/>
                  </a:lnTo>
                  <a:lnTo>
                    <a:pt x="26" y="44"/>
                  </a:lnTo>
                  <a:lnTo>
                    <a:pt x="23" y="42"/>
                  </a:lnTo>
                  <a:lnTo>
                    <a:pt x="25" y="34"/>
                  </a:lnTo>
                  <a:lnTo>
                    <a:pt x="15" y="32"/>
                  </a:lnTo>
                  <a:lnTo>
                    <a:pt x="12" y="27"/>
                  </a:lnTo>
                  <a:lnTo>
                    <a:pt x="13" y="23"/>
                  </a:lnTo>
                  <a:lnTo>
                    <a:pt x="10" y="21"/>
                  </a:lnTo>
                  <a:lnTo>
                    <a:pt x="3" y="16"/>
                  </a:lnTo>
                  <a:lnTo>
                    <a:pt x="0" y="8"/>
                  </a:lnTo>
                  <a:lnTo>
                    <a:pt x="4" y="8"/>
                  </a:lnTo>
                  <a:lnTo>
                    <a:pt x="6" y="8"/>
                  </a:lnTo>
                  <a:lnTo>
                    <a:pt x="14" y="4"/>
                  </a:lnTo>
                  <a:lnTo>
                    <a:pt x="32" y="5"/>
                  </a:lnTo>
                  <a:lnTo>
                    <a:pt x="39" y="0"/>
                  </a:lnTo>
                  <a:lnTo>
                    <a:pt x="47" y="2"/>
                  </a:lnTo>
                  <a:lnTo>
                    <a:pt x="48" y="8"/>
                  </a:lnTo>
                  <a:lnTo>
                    <a:pt x="54" y="9"/>
                  </a:lnTo>
                  <a:lnTo>
                    <a:pt x="53" y="15"/>
                  </a:lnTo>
                  <a:lnTo>
                    <a:pt x="59" y="19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75" name="Freeform 76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373814" y="2976564"/>
              <a:ext cx="26987" cy="26987"/>
            </a:xfrm>
            <a:custGeom>
              <a:avLst/>
              <a:gdLst>
                <a:gd name="T0" fmla="*/ 0 w 17"/>
                <a:gd name="T1" fmla="*/ 2147483647 h 17"/>
                <a:gd name="T2" fmla="*/ 2147483647 w 17"/>
                <a:gd name="T3" fmla="*/ 2147483647 h 17"/>
                <a:gd name="T4" fmla="*/ 2147483647 w 17"/>
                <a:gd name="T5" fmla="*/ 2147483647 h 17"/>
                <a:gd name="T6" fmla="*/ 2147483647 w 17"/>
                <a:gd name="T7" fmla="*/ 2147483647 h 17"/>
                <a:gd name="T8" fmla="*/ 2147483647 w 17"/>
                <a:gd name="T9" fmla="*/ 0 h 17"/>
                <a:gd name="T10" fmla="*/ 2147483647 w 17"/>
                <a:gd name="T11" fmla="*/ 2147483647 h 17"/>
                <a:gd name="T12" fmla="*/ 2147483647 w 17"/>
                <a:gd name="T13" fmla="*/ 2147483647 h 17"/>
                <a:gd name="T14" fmla="*/ 0 w 17"/>
                <a:gd name="T15" fmla="*/ 2147483647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7"/>
                <a:gd name="T26" fmla="*/ 17 w 1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7">
                  <a:moveTo>
                    <a:pt x="0" y="11"/>
                  </a:moveTo>
                  <a:lnTo>
                    <a:pt x="7" y="11"/>
                  </a:lnTo>
                  <a:lnTo>
                    <a:pt x="16" y="16"/>
                  </a:lnTo>
                  <a:lnTo>
                    <a:pt x="11" y="5"/>
                  </a:lnTo>
                  <a:lnTo>
                    <a:pt x="11" y="0"/>
                  </a:lnTo>
                  <a:lnTo>
                    <a:pt x="4" y="3"/>
                  </a:lnTo>
                  <a:lnTo>
                    <a:pt x="1" y="5"/>
                  </a:lnTo>
                  <a:lnTo>
                    <a:pt x="0" y="11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76" name="Freeform 77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646864" y="3068638"/>
              <a:ext cx="166687" cy="95250"/>
            </a:xfrm>
            <a:custGeom>
              <a:avLst/>
              <a:gdLst>
                <a:gd name="T0" fmla="*/ 2147483647 w 105"/>
                <a:gd name="T1" fmla="*/ 2147483647 h 60"/>
                <a:gd name="T2" fmla="*/ 2147483647 w 105"/>
                <a:gd name="T3" fmla="*/ 2147483647 h 60"/>
                <a:gd name="T4" fmla="*/ 2147483647 w 105"/>
                <a:gd name="T5" fmla="*/ 2147483647 h 60"/>
                <a:gd name="T6" fmla="*/ 2147483647 w 105"/>
                <a:gd name="T7" fmla="*/ 2147483647 h 60"/>
                <a:gd name="T8" fmla="*/ 2147483647 w 105"/>
                <a:gd name="T9" fmla="*/ 2147483647 h 60"/>
                <a:gd name="T10" fmla="*/ 2147483647 w 105"/>
                <a:gd name="T11" fmla="*/ 2147483647 h 60"/>
                <a:gd name="T12" fmla="*/ 2147483647 w 105"/>
                <a:gd name="T13" fmla="*/ 2147483647 h 60"/>
                <a:gd name="T14" fmla="*/ 2147483647 w 105"/>
                <a:gd name="T15" fmla="*/ 2147483647 h 60"/>
                <a:gd name="T16" fmla="*/ 2147483647 w 105"/>
                <a:gd name="T17" fmla="*/ 2147483647 h 60"/>
                <a:gd name="T18" fmla="*/ 2147483647 w 105"/>
                <a:gd name="T19" fmla="*/ 2147483647 h 60"/>
                <a:gd name="T20" fmla="*/ 0 w 105"/>
                <a:gd name="T21" fmla="*/ 2147483647 h 60"/>
                <a:gd name="T22" fmla="*/ 2147483647 w 105"/>
                <a:gd name="T23" fmla="*/ 2147483647 h 60"/>
                <a:gd name="T24" fmla="*/ 2147483647 w 105"/>
                <a:gd name="T25" fmla="*/ 2147483647 h 60"/>
                <a:gd name="T26" fmla="*/ 0 w 105"/>
                <a:gd name="T27" fmla="*/ 2147483647 h 60"/>
                <a:gd name="T28" fmla="*/ 2147483647 w 105"/>
                <a:gd name="T29" fmla="*/ 2147483647 h 60"/>
                <a:gd name="T30" fmla="*/ 2147483647 w 105"/>
                <a:gd name="T31" fmla="*/ 2147483647 h 60"/>
                <a:gd name="T32" fmla="*/ 2147483647 w 105"/>
                <a:gd name="T33" fmla="*/ 2147483647 h 60"/>
                <a:gd name="T34" fmla="*/ 2147483647 w 105"/>
                <a:gd name="T35" fmla="*/ 2147483647 h 60"/>
                <a:gd name="T36" fmla="*/ 2147483647 w 105"/>
                <a:gd name="T37" fmla="*/ 2147483647 h 60"/>
                <a:gd name="T38" fmla="*/ 2147483647 w 105"/>
                <a:gd name="T39" fmla="*/ 2147483647 h 60"/>
                <a:gd name="T40" fmla="*/ 2147483647 w 105"/>
                <a:gd name="T41" fmla="*/ 2147483647 h 60"/>
                <a:gd name="T42" fmla="*/ 2147483647 w 105"/>
                <a:gd name="T43" fmla="*/ 0 h 60"/>
                <a:gd name="T44" fmla="*/ 2147483647 w 105"/>
                <a:gd name="T45" fmla="*/ 2147483647 h 60"/>
                <a:gd name="T46" fmla="*/ 2147483647 w 105"/>
                <a:gd name="T47" fmla="*/ 2147483647 h 60"/>
                <a:gd name="T48" fmla="*/ 2147483647 w 105"/>
                <a:gd name="T49" fmla="*/ 2147483647 h 6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5"/>
                <a:gd name="T76" fmla="*/ 0 h 60"/>
                <a:gd name="T77" fmla="*/ 105 w 105"/>
                <a:gd name="T78" fmla="*/ 60 h 6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5" h="60">
                  <a:moveTo>
                    <a:pt x="98" y="6"/>
                  </a:moveTo>
                  <a:lnTo>
                    <a:pt x="104" y="13"/>
                  </a:lnTo>
                  <a:lnTo>
                    <a:pt x="100" y="19"/>
                  </a:lnTo>
                  <a:lnTo>
                    <a:pt x="88" y="35"/>
                  </a:lnTo>
                  <a:lnTo>
                    <a:pt x="87" y="40"/>
                  </a:lnTo>
                  <a:lnTo>
                    <a:pt x="75" y="51"/>
                  </a:lnTo>
                  <a:lnTo>
                    <a:pt x="64" y="55"/>
                  </a:lnTo>
                  <a:lnTo>
                    <a:pt x="52" y="54"/>
                  </a:lnTo>
                  <a:lnTo>
                    <a:pt x="45" y="59"/>
                  </a:lnTo>
                  <a:lnTo>
                    <a:pt x="17" y="55"/>
                  </a:lnTo>
                  <a:lnTo>
                    <a:pt x="0" y="40"/>
                  </a:lnTo>
                  <a:lnTo>
                    <a:pt x="5" y="34"/>
                  </a:lnTo>
                  <a:lnTo>
                    <a:pt x="5" y="32"/>
                  </a:lnTo>
                  <a:lnTo>
                    <a:pt x="0" y="28"/>
                  </a:lnTo>
                  <a:lnTo>
                    <a:pt x="4" y="22"/>
                  </a:lnTo>
                  <a:lnTo>
                    <a:pt x="4" y="16"/>
                  </a:lnTo>
                  <a:lnTo>
                    <a:pt x="6" y="13"/>
                  </a:lnTo>
                  <a:lnTo>
                    <a:pt x="15" y="13"/>
                  </a:lnTo>
                  <a:lnTo>
                    <a:pt x="15" y="5"/>
                  </a:lnTo>
                  <a:lnTo>
                    <a:pt x="34" y="8"/>
                  </a:lnTo>
                  <a:lnTo>
                    <a:pt x="59" y="5"/>
                  </a:lnTo>
                  <a:lnTo>
                    <a:pt x="71" y="0"/>
                  </a:lnTo>
                  <a:lnTo>
                    <a:pt x="84" y="1"/>
                  </a:lnTo>
                  <a:lnTo>
                    <a:pt x="86" y="5"/>
                  </a:lnTo>
                  <a:lnTo>
                    <a:pt x="98" y="6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77" name="Freeform 78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475413" y="3040064"/>
              <a:ext cx="196850" cy="103187"/>
            </a:xfrm>
            <a:custGeom>
              <a:avLst/>
              <a:gdLst>
                <a:gd name="T0" fmla="*/ 2147483647 w 124"/>
                <a:gd name="T1" fmla="*/ 2147483647 h 65"/>
                <a:gd name="T2" fmla="*/ 2147483647 w 124"/>
                <a:gd name="T3" fmla="*/ 0 h 65"/>
                <a:gd name="T4" fmla="*/ 2147483647 w 124"/>
                <a:gd name="T5" fmla="*/ 2147483647 h 65"/>
                <a:gd name="T6" fmla="*/ 2147483647 w 124"/>
                <a:gd name="T7" fmla="*/ 2147483647 h 65"/>
                <a:gd name="T8" fmla="*/ 2147483647 w 124"/>
                <a:gd name="T9" fmla="*/ 2147483647 h 65"/>
                <a:gd name="T10" fmla="*/ 2147483647 w 124"/>
                <a:gd name="T11" fmla="*/ 2147483647 h 65"/>
                <a:gd name="T12" fmla="*/ 2147483647 w 124"/>
                <a:gd name="T13" fmla="*/ 2147483647 h 65"/>
                <a:gd name="T14" fmla="*/ 2147483647 w 124"/>
                <a:gd name="T15" fmla="*/ 2147483647 h 65"/>
                <a:gd name="T16" fmla="*/ 2147483647 w 124"/>
                <a:gd name="T17" fmla="*/ 2147483647 h 65"/>
                <a:gd name="T18" fmla="*/ 2147483647 w 124"/>
                <a:gd name="T19" fmla="*/ 2147483647 h 65"/>
                <a:gd name="T20" fmla="*/ 2147483647 w 124"/>
                <a:gd name="T21" fmla="*/ 2147483647 h 65"/>
                <a:gd name="T22" fmla="*/ 2147483647 w 124"/>
                <a:gd name="T23" fmla="*/ 2147483647 h 65"/>
                <a:gd name="T24" fmla="*/ 2147483647 w 124"/>
                <a:gd name="T25" fmla="*/ 2147483647 h 65"/>
                <a:gd name="T26" fmla="*/ 2147483647 w 124"/>
                <a:gd name="T27" fmla="*/ 2147483647 h 65"/>
                <a:gd name="T28" fmla="*/ 2147483647 w 124"/>
                <a:gd name="T29" fmla="*/ 2147483647 h 65"/>
                <a:gd name="T30" fmla="*/ 2147483647 w 124"/>
                <a:gd name="T31" fmla="*/ 2147483647 h 65"/>
                <a:gd name="T32" fmla="*/ 2147483647 w 124"/>
                <a:gd name="T33" fmla="*/ 2147483647 h 65"/>
                <a:gd name="T34" fmla="*/ 2147483647 w 124"/>
                <a:gd name="T35" fmla="*/ 2147483647 h 65"/>
                <a:gd name="T36" fmla="*/ 2147483647 w 124"/>
                <a:gd name="T37" fmla="*/ 2147483647 h 65"/>
                <a:gd name="T38" fmla="*/ 2147483647 w 124"/>
                <a:gd name="T39" fmla="*/ 2147483647 h 65"/>
                <a:gd name="T40" fmla="*/ 2147483647 w 124"/>
                <a:gd name="T41" fmla="*/ 2147483647 h 65"/>
                <a:gd name="T42" fmla="*/ 2147483647 w 124"/>
                <a:gd name="T43" fmla="*/ 2147483647 h 65"/>
                <a:gd name="T44" fmla="*/ 2147483647 w 124"/>
                <a:gd name="T45" fmla="*/ 2147483647 h 65"/>
                <a:gd name="T46" fmla="*/ 2147483647 w 124"/>
                <a:gd name="T47" fmla="*/ 2147483647 h 65"/>
                <a:gd name="T48" fmla="*/ 2147483647 w 124"/>
                <a:gd name="T49" fmla="*/ 2147483647 h 65"/>
                <a:gd name="T50" fmla="*/ 2147483647 w 124"/>
                <a:gd name="T51" fmla="*/ 2147483647 h 65"/>
                <a:gd name="T52" fmla="*/ 0 w 124"/>
                <a:gd name="T53" fmla="*/ 2147483647 h 65"/>
                <a:gd name="T54" fmla="*/ 2147483647 w 124"/>
                <a:gd name="T55" fmla="*/ 2147483647 h 65"/>
                <a:gd name="T56" fmla="*/ 2147483647 w 124"/>
                <a:gd name="T57" fmla="*/ 2147483647 h 65"/>
                <a:gd name="T58" fmla="*/ 2147483647 w 124"/>
                <a:gd name="T59" fmla="*/ 2147483647 h 65"/>
                <a:gd name="T60" fmla="*/ 2147483647 w 124"/>
                <a:gd name="T61" fmla="*/ 2147483647 h 65"/>
                <a:gd name="T62" fmla="*/ 2147483647 w 124"/>
                <a:gd name="T63" fmla="*/ 2147483647 h 65"/>
                <a:gd name="T64" fmla="*/ 2147483647 w 124"/>
                <a:gd name="T65" fmla="*/ 2147483647 h 65"/>
                <a:gd name="T66" fmla="*/ 2147483647 w 124"/>
                <a:gd name="T67" fmla="*/ 2147483647 h 65"/>
                <a:gd name="T68" fmla="*/ 2147483647 w 124"/>
                <a:gd name="T69" fmla="*/ 2147483647 h 65"/>
                <a:gd name="T70" fmla="*/ 2147483647 w 124"/>
                <a:gd name="T71" fmla="*/ 2147483647 h 65"/>
                <a:gd name="T72" fmla="*/ 2147483647 w 124"/>
                <a:gd name="T73" fmla="*/ 2147483647 h 65"/>
                <a:gd name="T74" fmla="*/ 2147483647 w 124"/>
                <a:gd name="T75" fmla="*/ 2147483647 h 65"/>
                <a:gd name="T76" fmla="*/ 2147483647 w 124"/>
                <a:gd name="T77" fmla="*/ 2147483647 h 65"/>
                <a:gd name="T78" fmla="*/ 2147483647 w 124"/>
                <a:gd name="T79" fmla="*/ 2147483647 h 65"/>
                <a:gd name="T80" fmla="*/ 2147483647 w 124"/>
                <a:gd name="T81" fmla="*/ 2147483647 h 65"/>
                <a:gd name="T82" fmla="*/ 2147483647 w 124"/>
                <a:gd name="T83" fmla="*/ 2147483647 h 65"/>
                <a:gd name="T84" fmla="*/ 2147483647 w 124"/>
                <a:gd name="T85" fmla="*/ 2147483647 h 65"/>
                <a:gd name="T86" fmla="*/ 2147483647 w 124"/>
                <a:gd name="T87" fmla="*/ 2147483647 h 65"/>
                <a:gd name="T88" fmla="*/ 2147483647 w 124"/>
                <a:gd name="T89" fmla="*/ 2147483647 h 65"/>
                <a:gd name="T90" fmla="*/ 2147483647 w 124"/>
                <a:gd name="T91" fmla="*/ 2147483647 h 6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24"/>
                <a:gd name="T139" fmla="*/ 0 h 65"/>
                <a:gd name="T140" fmla="*/ 124 w 124"/>
                <a:gd name="T141" fmla="*/ 65 h 6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24" h="65">
                  <a:moveTo>
                    <a:pt x="79" y="6"/>
                  </a:moveTo>
                  <a:lnTo>
                    <a:pt x="85" y="0"/>
                  </a:lnTo>
                  <a:lnTo>
                    <a:pt x="91" y="2"/>
                  </a:lnTo>
                  <a:lnTo>
                    <a:pt x="100" y="8"/>
                  </a:lnTo>
                  <a:lnTo>
                    <a:pt x="111" y="9"/>
                  </a:lnTo>
                  <a:lnTo>
                    <a:pt x="123" y="23"/>
                  </a:lnTo>
                  <a:lnTo>
                    <a:pt x="123" y="32"/>
                  </a:lnTo>
                  <a:lnTo>
                    <a:pt x="114" y="31"/>
                  </a:lnTo>
                  <a:lnTo>
                    <a:pt x="111" y="34"/>
                  </a:lnTo>
                  <a:lnTo>
                    <a:pt x="111" y="41"/>
                  </a:lnTo>
                  <a:lnTo>
                    <a:pt x="108" y="46"/>
                  </a:lnTo>
                  <a:lnTo>
                    <a:pt x="113" y="50"/>
                  </a:lnTo>
                  <a:lnTo>
                    <a:pt x="113" y="52"/>
                  </a:lnTo>
                  <a:lnTo>
                    <a:pt x="108" y="59"/>
                  </a:lnTo>
                  <a:lnTo>
                    <a:pt x="89" y="58"/>
                  </a:lnTo>
                  <a:lnTo>
                    <a:pt x="84" y="64"/>
                  </a:lnTo>
                  <a:lnTo>
                    <a:pt x="71" y="61"/>
                  </a:lnTo>
                  <a:lnTo>
                    <a:pt x="64" y="56"/>
                  </a:lnTo>
                  <a:lnTo>
                    <a:pt x="56" y="57"/>
                  </a:lnTo>
                  <a:lnTo>
                    <a:pt x="48" y="52"/>
                  </a:lnTo>
                  <a:lnTo>
                    <a:pt x="44" y="45"/>
                  </a:lnTo>
                  <a:lnTo>
                    <a:pt x="31" y="42"/>
                  </a:lnTo>
                  <a:lnTo>
                    <a:pt x="25" y="46"/>
                  </a:lnTo>
                  <a:lnTo>
                    <a:pt x="19" y="43"/>
                  </a:lnTo>
                  <a:lnTo>
                    <a:pt x="11" y="43"/>
                  </a:lnTo>
                  <a:lnTo>
                    <a:pt x="8" y="37"/>
                  </a:lnTo>
                  <a:lnTo>
                    <a:pt x="0" y="27"/>
                  </a:lnTo>
                  <a:lnTo>
                    <a:pt x="5" y="26"/>
                  </a:lnTo>
                  <a:lnTo>
                    <a:pt x="9" y="27"/>
                  </a:lnTo>
                  <a:lnTo>
                    <a:pt x="16" y="28"/>
                  </a:lnTo>
                  <a:lnTo>
                    <a:pt x="21" y="26"/>
                  </a:lnTo>
                  <a:lnTo>
                    <a:pt x="25" y="34"/>
                  </a:lnTo>
                  <a:lnTo>
                    <a:pt x="38" y="32"/>
                  </a:lnTo>
                  <a:lnTo>
                    <a:pt x="40" y="28"/>
                  </a:lnTo>
                  <a:lnTo>
                    <a:pt x="47" y="28"/>
                  </a:lnTo>
                  <a:lnTo>
                    <a:pt x="50" y="32"/>
                  </a:lnTo>
                  <a:lnTo>
                    <a:pt x="53" y="34"/>
                  </a:lnTo>
                  <a:lnTo>
                    <a:pt x="56" y="28"/>
                  </a:lnTo>
                  <a:lnTo>
                    <a:pt x="57" y="19"/>
                  </a:lnTo>
                  <a:lnTo>
                    <a:pt x="52" y="14"/>
                  </a:lnTo>
                  <a:lnTo>
                    <a:pt x="53" y="13"/>
                  </a:lnTo>
                  <a:lnTo>
                    <a:pt x="57" y="5"/>
                  </a:lnTo>
                  <a:lnTo>
                    <a:pt x="62" y="6"/>
                  </a:lnTo>
                  <a:lnTo>
                    <a:pt x="68" y="6"/>
                  </a:lnTo>
                  <a:lnTo>
                    <a:pt x="71" y="5"/>
                  </a:lnTo>
                  <a:lnTo>
                    <a:pt x="79" y="6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78" name="Freeform 79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378576" y="3070226"/>
              <a:ext cx="117475" cy="68263"/>
            </a:xfrm>
            <a:custGeom>
              <a:avLst/>
              <a:gdLst>
                <a:gd name="T0" fmla="*/ 2147483647 w 74"/>
                <a:gd name="T1" fmla="*/ 2147483647 h 43"/>
                <a:gd name="T2" fmla="*/ 2147483647 w 74"/>
                <a:gd name="T3" fmla="*/ 2147483647 h 43"/>
                <a:gd name="T4" fmla="*/ 2147483647 w 74"/>
                <a:gd name="T5" fmla="*/ 2147483647 h 43"/>
                <a:gd name="T6" fmla="*/ 0 w 74"/>
                <a:gd name="T7" fmla="*/ 2147483647 h 43"/>
                <a:gd name="T8" fmla="*/ 2147483647 w 74"/>
                <a:gd name="T9" fmla="*/ 2147483647 h 43"/>
                <a:gd name="T10" fmla="*/ 2147483647 w 74"/>
                <a:gd name="T11" fmla="*/ 2147483647 h 43"/>
                <a:gd name="T12" fmla="*/ 2147483647 w 74"/>
                <a:gd name="T13" fmla="*/ 2147483647 h 43"/>
                <a:gd name="T14" fmla="*/ 2147483647 w 74"/>
                <a:gd name="T15" fmla="*/ 2147483647 h 43"/>
                <a:gd name="T16" fmla="*/ 2147483647 w 74"/>
                <a:gd name="T17" fmla="*/ 2147483647 h 43"/>
                <a:gd name="T18" fmla="*/ 2147483647 w 74"/>
                <a:gd name="T19" fmla="*/ 2147483647 h 43"/>
                <a:gd name="T20" fmla="*/ 2147483647 w 74"/>
                <a:gd name="T21" fmla="*/ 2147483647 h 43"/>
                <a:gd name="T22" fmla="*/ 2147483647 w 74"/>
                <a:gd name="T23" fmla="*/ 2147483647 h 43"/>
                <a:gd name="T24" fmla="*/ 2147483647 w 74"/>
                <a:gd name="T25" fmla="*/ 2147483647 h 43"/>
                <a:gd name="T26" fmla="*/ 2147483647 w 74"/>
                <a:gd name="T27" fmla="*/ 2147483647 h 43"/>
                <a:gd name="T28" fmla="*/ 2147483647 w 74"/>
                <a:gd name="T29" fmla="*/ 2147483647 h 43"/>
                <a:gd name="T30" fmla="*/ 2147483647 w 74"/>
                <a:gd name="T31" fmla="*/ 2147483647 h 43"/>
                <a:gd name="T32" fmla="*/ 2147483647 w 74"/>
                <a:gd name="T33" fmla="*/ 2147483647 h 43"/>
                <a:gd name="T34" fmla="*/ 2147483647 w 74"/>
                <a:gd name="T35" fmla="*/ 2147483647 h 43"/>
                <a:gd name="T36" fmla="*/ 2147483647 w 74"/>
                <a:gd name="T37" fmla="*/ 2147483647 h 43"/>
                <a:gd name="T38" fmla="*/ 2147483647 w 74"/>
                <a:gd name="T39" fmla="*/ 2147483647 h 43"/>
                <a:gd name="T40" fmla="*/ 2147483647 w 74"/>
                <a:gd name="T41" fmla="*/ 2147483647 h 43"/>
                <a:gd name="T42" fmla="*/ 2147483647 w 74"/>
                <a:gd name="T43" fmla="*/ 2147483647 h 43"/>
                <a:gd name="T44" fmla="*/ 2147483647 w 74"/>
                <a:gd name="T45" fmla="*/ 2147483647 h 43"/>
                <a:gd name="T46" fmla="*/ 2147483647 w 74"/>
                <a:gd name="T47" fmla="*/ 2147483647 h 43"/>
                <a:gd name="T48" fmla="*/ 2147483647 w 74"/>
                <a:gd name="T49" fmla="*/ 0 h 43"/>
                <a:gd name="T50" fmla="*/ 2147483647 w 74"/>
                <a:gd name="T51" fmla="*/ 2147483647 h 43"/>
                <a:gd name="T52" fmla="*/ 2147483647 w 74"/>
                <a:gd name="T53" fmla="*/ 2147483647 h 43"/>
                <a:gd name="T54" fmla="*/ 2147483647 w 74"/>
                <a:gd name="T55" fmla="*/ 2147483647 h 4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74"/>
                <a:gd name="T85" fmla="*/ 0 h 43"/>
                <a:gd name="T86" fmla="*/ 74 w 74"/>
                <a:gd name="T87" fmla="*/ 43 h 4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74" h="43">
                  <a:moveTo>
                    <a:pt x="18" y="3"/>
                  </a:moveTo>
                  <a:lnTo>
                    <a:pt x="14" y="9"/>
                  </a:lnTo>
                  <a:lnTo>
                    <a:pt x="5" y="13"/>
                  </a:lnTo>
                  <a:lnTo>
                    <a:pt x="0" y="37"/>
                  </a:lnTo>
                  <a:lnTo>
                    <a:pt x="4" y="38"/>
                  </a:lnTo>
                  <a:lnTo>
                    <a:pt x="10" y="32"/>
                  </a:lnTo>
                  <a:lnTo>
                    <a:pt x="18" y="37"/>
                  </a:lnTo>
                  <a:lnTo>
                    <a:pt x="21" y="40"/>
                  </a:lnTo>
                  <a:lnTo>
                    <a:pt x="33" y="39"/>
                  </a:lnTo>
                  <a:lnTo>
                    <a:pt x="37" y="34"/>
                  </a:lnTo>
                  <a:lnTo>
                    <a:pt x="40" y="34"/>
                  </a:lnTo>
                  <a:lnTo>
                    <a:pt x="41" y="42"/>
                  </a:lnTo>
                  <a:lnTo>
                    <a:pt x="55" y="40"/>
                  </a:lnTo>
                  <a:lnTo>
                    <a:pt x="56" y="34"/>
                  </a:lnTo>
                  <a:lnTo>
                    <a:pt x="60" y="34"/>
                  </a:lnTo>
                  <a:lnTo>
                    <a:pt x="66" y="39"/>
                  </a:lnTo>
                  <a:lnTo>
                    <a:pt x="70" y="39"/>
                  </a:lnTo>
                  <a:lnTo>
                    <a:pt x="68" y="34"/>
                  </a:lnTo>
                  <a:lnTo>
                    <a:pt x="73" y="32"/>
                  </a:lnTo>
                  <a:lnTo>
                    <a:pt x="71" y="24"/>
                  </a:lnTo>
                  <a:lnTo>
                    <a:pt x="68" y="18"/>
                  </a:lnTo>
                  <a:lnTo>
                    <a:pt x="60" y="8"/>
                  </a:lnTo>
                  <a:lnTo>
                    <a:pt x="56" y="5"/>
                  </a:lnTo>
                  <a:lnTo>
                    <a:pt x="48" y="4"/>
                  </a:lnTo>
                  <a:lnTo>
                    <a:pt x="45" y="0"/>
                  </a:lnTo>
                  <a:lnTo>
                    <a:pt x="37" y="3"/>
                  </a:lnTo>
                  <a:lnTo>
                    <a:pt x="29" y="2"/>
                  </a:lnTo>
                  <a:lnTo>
                    <a:pt x="18" y="3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79" name="Freeform 80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575426" y="3130551"/>
              <a:ext cx="233363" cy="212725"/>
            </a:xfrm>
            <a:custGeom>
              <a:avLst/>
              <a:gdLst>
                <a:gd name="T0" fmla="*/ 2147483647 w 147"/>
                <a:gd name="T1" fmla="*/ 2147483647 h 134"/>
                <a:gd name="T2" fmla="*/ 2147483647 w 147"/>
                <a:gd name="T3" fmla="*/ 2147483647 h 134"/>
                <a:gd name="T4" fmla="*/ 2147483647 w 147"/>
                <a:gd name="T5" fmla="*/ 2147483647 h 134"/>
                <a:gd name="T6" fmla="*/ 2147483647 w 147"/>
                <a:gd name="T7" fmla="*/ 2147483647 h 134"/>
                <a:gd name="T8" fmla="*/ 2147483647 w 147"/>
                <a:gd name="T9" fmla="*/ 2147483647 h 134"/>
                <a:gd name="T10" fmla="*/ 0 w 147"/>
                <a:gd name="T11" fmla="*/ 2147483647 h 134"/>
                <a:gd name="T12" fmla="*/ 2147483647 w 147"/>
                <a:gd name="T13" fmla="*/ 2147483647 h 134"/>
                <a:gd name="T14" fmla="*/ 2147483647 w 147"/>
                <a:gd name="T15" fmla="*/ 2147483647 h 134"/>
                <a:gd name="T16" fmla="*/ 2147483647 w 147"/>
                <a:gd name="T17" fmla="*/ 2147483647 h 134"/>
                <a:gd name="T18" fmla="*/ 2147483647 w 147"/>
                <a:gd name="T19" fmla="*/ 2147483647 h 134"/>
                <a:gd name="T20" fmla="*/ 2147483647 w 147"/>
                <a:gd name="T21" fmla="*/ 2147483647 h 134"/>
                <a:gd name="T22" fmla="*/ 2147483647 w 147"/>
                <a:gd name="T23" fmla="*/ 2147483647 h 134"/>
                <a:gd name="T24" fmla="*/ 2147483647 w 147"/>
                <a:gd name="T25" fmla="*/ 2147483647 h 134"/>
                <a:gd name="T26" fmla="*/ 2147483647 w 147"/>
                <a:gd name="T27" fmla="*/ 2147483647 h 134"/>
                <a:gd name="T28" fmla="*/ 2147483647 w 147"/>
                <a:gd name="T29" fmla="*/ 2147483647 h 134"/>
                <a:gd name="T30" fmla="*/ 2147483647 w 147"/>
                <a:gd name="T31" fmla="*/ 2147483647 h 134"/>
                <a:gd name="T32" fmla="*/ 2147483647 w 147"/>
                <a:gd name="T33" fmla="*/ 2147483647 h 134"/>
                <a:gd name="T34" fmla="*/ 2147483647 w 147"/>
                <a:gd name="T35" fmla="*/ 2147483647 h 134"/>
                <a:gd name="T36" fmla="*/ 2147483647 w 147"/>
                <a:gd name="T37" fmla="*/ 2147483647 h 134"/>
                <a:gd name="T38" fmla="*/ 2147483647 w 147"/>
                <a:gd name="T39" fmla="*/ 2147483647 h 134"/>
                <a:gd name="T40" fmla="*/ 2147483647 w 147"/>
                <a:gd name="T41" fmla="*/ 2147483647 h 134"/>
                <a:gd name="T42" fmla="*/ 2147483647 w 147"/>
                <a:gd name="T43" fmla="*/ 2147483647 h 134"/>
                <a:gd name="T44" fmla="*/ 2147483647 w 147"/>
                <a:gd name="T45" fmla="*/ 2147483647 h 134"/>
                <a:gd name="T46" fmla="*/ 2147483647 w 147"/>
                <a:gd name="T47" fmla="*/ 2147483647 h 134"/>
                <a:gd name="T48" fmla="*/ 2147483647 w 147"/>
                <a:gd name="T49" fmla="*/ 2147483647 h 134"/>
                <a:gd name="T50" fmla="*/ 2147483647 w 147"/>
                <a:gd name="T51" fmla="*/ 2147483647 h 134"/>
                <a:gd name="T52" fmla="*/ 2147483647 w 147"/>
                <a:gd name="T53" fmla="*/ 2147483647 h 134"/>
                <a:gd name="T54" fmla="*/ 2147483647 w 147"/>
                <a:gd name="T55" fmla="*/ 2147483647 h 134"/>
                <a:gd name="T56" fmla="*/ 2147483647 w 147"/>
                <a:gd name="T57" fmla="*/ 2147483647 h 134"/>
                <a:gd name="T58" fmla="*/ 2147483647 w 147"/>
                <a:gd name="T59" fmla="*/ 2147483647 h 134"/>
                <a:gd name="T60" fmla="*/ 2147483647 w 147"/>
                <a:gd name="T61" fmla="*/ 2147483647 h 134"/>
                <a:gd name="T62" fmla="*/ 2147483647 w 147"/>
                <a:gd name="T63" fmla="*/ 2147483647 h 134"/>
                <a:gd name="T64" fmla="*/ 2147483647 w 147"/>
                <a:gd name="T65" fmla="*/ 2147483647 h 134"/>
                <a:gd name="T66" fmla="*/ 2147483647 w 147"/>
                <a:gd name="T67" fmla="*/ 2147483647 h 134"/>
                <a:gd name="T68" fmla="*/ 2147483647 w 147"/>
                <a:gd name="T69" fmla="*/ 2147483647 h 134"/>
                <a:gd name="T70" fmla="*/ 2147483647 w 147"/>
                <a:gd name="T71" fmla="*/ 2147483647 h 134"/>
                <a:gd name="T72" fmla="*/ 2147483647 w 147"/>
                <a:gd name="T73" fmla="*/ 2147483647 h 134"/>
                <a:gd name="T74" fmla="*/ 2147483647 w 147"/>
                <a:gd name="T75" fmla="*/ 2147483647 h 134"/>
                <a:gd name="T76" fmla="*/ 2147483647 w 147"/>
                <a:gd name="T77" fmla="*/ 2147483647 h 134"/>
                <a:gd name="T78" fmla="*/ 2147483647 w 147"/>
                <a:gd name="T79" fmla="*/ 2147483647 h 134"/>
                <a:gd name="T80" fmla="*/ 2147483647 w 147"/>
                <a:gd name="T81" fmla="*/ 2147483647 h 134"/>
                <a:gd name="T82" fmla="*/ 2147483647 w 147"/>
                <a:gd name="T83" fmla="*/ 2147483647 h 134"/>
                <a:gd name="T84" fmla="*/ 2147483647 w 147"/>
                <a:gd name="T85" fmla="*/ 2147483647 h 134"/>
                <a:gd name="T86" fmla="*/ 2147483647 w 147"/>
                <a:gd name="T87" fmla="*/ 2147483647 h 134"/>
                <a:gd name="T88" fmla="*/ 2147483647 w 147"/>
                <a:gd name="T89" fmla="*/ 2147483647 h 134"/>
                <a:gd name="T90" fmla="*/ 2147483647 w 147"/>
                <a:gd name="T91" fmla="*/ 2147483647 h 134"/>
                <a:gd name="T92" fmla="*/ 2147483647 w 147"/>
                <a:gd name="T93" fmla="*/ 2147483647 h 134"/>
                <a:gd name="T94" fmla="*/ 2147483647 w 147"/>
                <a:gd name="T95" fmla="*/ 2147483647 h 134"/>
                <a:gd name="T96" fmla="*/ 2147483647 w 147"/>
                <a:gd name="T97" fmla="*/ 0 h 134"/>
                <a:gd name="T98" fmla="*/ 2147483647 w 147"/>
                <a:gd name="T99" fmla="*/ 2147483647 h 134"/>
                <a:gd name="T100" fmla="*/ 2147483647 w 147"/>
                <a:gd name="T101" fmla="*/ 2147483647 h 13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47"/>
                <a:gd name="T154" fmla="*/ 0 h 134"/>
                <a:gd name="T155" fmla="*/ 147 w 147"/>
                <a:gd name="T156" fmla="*/ 134 h 13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47" h="134">
                  <a:moveTo>
                    <a:pt x="8" y="4"/>
                  </a:moveTo>
                  <a:lnTo>
                    <a:pt x="5" y="5"/>
                  </a:lnTo>
                  <a:lnTo>
                    <a:pt x="10" y="14"/>
                  </a:lnTo>
                  <a:lnTo>
                    <a:pt x="9" y="22"/>
                  </a:lnTo>
                  <a:lnTo>
                    <a:pt x="4" y="21"/>
                  </a:lnTo>
                  <a:lnTo>
                    <a:pt x="0" y="26"/>
                  </a:lnTo>
                  <a:lnTo>
                    <a:pt x="5" y="41"/>
                  </a:lnTo>
                  <a:lnTo>
                    <a:pt x="12" y="27"/>
                  </a:lnTo>
                  <a:lnTo>
                    <a:pt x="19" y="33"/>
                  </a:lnTo>
                  <a:lnTo>
                    <a:pt x="20" y="46"/>
                  </a:lnTo>
                  <a:lnTo>
                    <a:pt x="27" y="52"/>
                  </a:lnTo>
                  <a:lnTo>
                    <a:pt x="19" y="58"/>
                  </a:lnTo>
                  <a:lnTo>
                    <a:pt x="30" y="65"/>
                  </a:lnTo>
                  <a:lnTo>
                    <a:pt x="32" y="74"/>
                  </a:lnTo>
                  <a:lnTo>
                    <a:pt x="44" y="72"/>
                  </a:lnTo>
                  <a:lnTo>
                    <a:pt x="84" y="111"/>
                  </a:lnTo>
                  <a:lnTo>
                    <a:pt x="85" y="101"/>
                  </a:lnTo>
                  <a:lnTo>
                    <a:pt x="90" y="100"/>
                  </a:lnTo>
                  <a:lnTo>
                    <a:pt x="90" y="90"/>
                  </a:lnTo>
                  <a:lnTo>
                    <a:pt x="104" y="93"/>
                  </a:lnTo>
                  <a:lnTo>
                    <a:pt x="109" y="103"/>
                  </a:lnTo>
                  <a:lnTo>
                    <a:pt x="105" y="122"/>
                  </a:lnTo>
                  <a:lnTo>
                    <a:pt x="112" y="132"/>
                  </a:lnTo>
                  <a:lnTo>
                    <a:pt x="117" y="133"/>
                  </a:lnTo>
                  <a:lnTo>
                    <a:pt x="121" y="129"/>
                  </a:lnTo>
                  <a:lnTo>
                    <a:pt x="132" y="128"/>
                  </a:lnTo>
                  <a:lnTo>
                    <a:pt x="133" y="119"/>
                  </a:lnTo>
                  <a:lnTo>
                    <a:pt x="139" y="116"/>
                  </a:lnTo>
                  <a:lnTo>
                    <a:pt x="140" y="111"/>
                  </a:lnTo>
                  <a:lnTo>
                    <a:pt x="141" y="102"/>
                  </a:lnTo>
                  <a:lnTo>
                    <a:pt x="139" y="89"/>
                  </a:lnTo>
                  <a:lnTo>
                    <a:pt x="146" y="89"/>
                  </a:lnTo>
                  <a:lnTo>
                    <a:pt x="146" y="84"/>
                  </a:lnTo>
                  <a:lnTo>
                    <a:pt x="141" y="78"/>
                  </a:lnTo>
                  <a:lnTo>
                    <a:pt x="136" y="75"/>
                  </a:lnTo>
                  <a:lnTo>
                    <a:pt x="141" y="58"/>
                  </a:lnTo>
                  <a:lnTo>
                    <a:pt x="144" y="58"/>
                  </a:lnTo>
                  <a:lnTo>
                    <a:pt x="142" y="51"/>
                  </a:lnTo>
                  <a:lnTo>
                    <a:pt x="134" y="45"/>
                  </a:lnTo>
                  <a:lnTo>
                    <a:pt x="124" y="45"/>
                  </a:lnTo>
                  <a:lnTo>
                    <a:pt x="123" y="35"/>
                  </a:lnTo>
                  <a:lnTo>
                    <a:pt x="114" y="33"/>
                  </a:lnTo>
                  <a:lnTo>
                    <a:pt x="114" y="22"/>
                  </a:lnTo>
                  <a:lnTo>
                    <a:pt x="109" y="16"/>
                  </a:lnTo>
                  <a:lnTo>
                    <a:pt x="97" y="14"/>
                  </a:lnTo>
                  <a:lnTo>
                    <a:pt x="90" y="20"/>
                  </a:lnTo>
                  <a:lnTo>
                    <a:pt x="62" y="16"/>
                  </a:lnTo>
                  <a:lnTo>
                    <a:pt x="45" y="1"/>
                  </a:lnTo>
                  <a:lnTo>
                    <a:pt x="26" y="0"/>
                  </a:lnTo>
                  <a:lnTo>
                    <a:pt x="22" y="6"/>
                  </a:lnTo>
                  <a:lnTo>
                    <a:pt x="8" y="4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80" name="Freeform 81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791326" y="3222626"/>
              <a:ext cx="169863" cy="111125"/>
            </a:xfrm>
            <a:custGeom>
              <a:avLst/>
              <a:gdLst>
                <a:gd name="T0" fmla="*/ 2147483647 w 107"/>
                <a:gd name="T1" fmla="*/ 0 h 70"/>
                <a:gd name="T2" fmla="*/ 2147483647 w 107"/>
                <a:gd name="T3" fmla="*/ 2147483647 h 70"/>
                <a:gd name="T4" fmla="*/ 2147483647 w 107"/>
                <a:gd name="T5" fmla="*/ 2147483647 h 70"/>
                <a:gd name="T6" fmla="*/ 2147483647 w 107"/>
                <a:gd name="T7" fmla="*/ 2147483647 h 70"/>
                <a:gd name="T8" fmla="*/ 2147483647 w 107"/>
                <a:gd name="T9" fmla="*/ 2147483647 h 70"/>
                <a:gd name="T10" fmla="*/ 2147483647 w 107"/>
                <a:gd name="T11" fmla="*/ 2147483647 h 70"/>
                <a:gd name="T12" fmla="*/ 2147483647 w 107"/>
                <a:gd name="T13" fmla="*/ 2147483647 h 70"/>
                <a:gd name="T14" fmla="*/ 2147483647 w 107"/>
                <a:gd name="T15" fmla="*/ 2147483647 h 70"/>
                <a:gd name="T16" fmla="*/ 2147483647 w 107"/>
                <a:gd name="T17" fmla="*/ 2147483647 h 70"/>
                <a:gd name="T18" fmla="*/ 2147483647 w 107"/>
                <a:gd name="T19" fmla="*/ 2147483647 h 70"/>
                <a:gd name="T20" fmla="*/ 2147483647 w 107"/>
                <a:gd name="T21" fmla="*/ 2147483647 h 70"/>
                <a:gd name="T22" fmla="*/ 2147483647 w 107"/>
                <a:gd name="T23" fmla="*/ 2147483647 h 70"/>
                <a:gd name="T24" fmla="*/ 2147483647 w 107"/>
                <a:gd name="T25" fmla="*/ 2147483647 h 70"/>
                <a:gd name="T26" fmla="*/ 2147483647 w 107"/>
                <a:gd name="T27" fmla="*/ 2147483647 h 70"/>
                <a:gd name="T28" fmla="*/ 2147483647 w 107"/>
                <a:gd name="T29" fmla="*/ 2147483647 h 70"/>
                <a:gd name="T30" fmla="*/ 2147483647 w 107"/>
                <a:gd name="T31" fmla="*/ 2147483647 h 70"/>
                <a:gd name="T32" fmla="*/ 2147483647 w 107"/>
                <a:gd name="T33" fmla="*/ 2147483647 h 70"/>
                <a:gd name="T34" fmla="*/ 2147483647 w 107"/>
                <a:gd name="T35" fmla="*/ 2147483647 h 70"/>
                <a:gd name="T36" fmla="*/ 2147483647 w 107"/>
                <a:gd name="T37" fmla="*/ 2147483647 h 70"/>
                <a:gd name="T38" fmla="*/ 2147483647 w 107"/>
                <a:gd name="T39" fmla="*/ 2147483647 h 70"/>
                <a:gd name="T40" fmla="*/ 2147483647 w 107"/>
                <a:gd name="T41" fmla="*/ 2147483647 h 70"/>
                <a:gd name="T42" fmla="*/ 2147483647 w 107"/>
                <a:gd name="T43" fmla="*/ 2147483647 h 70"/>
                <a:gd name="T44" fmla="*/ 2147483647 w 107"/>
                <a:gd name="T45" fmla="*/ 2147483647 h 70"/>
                <a:gd name="T46" fmla="*/ 2147483647 w 107"/>
                <a:gd name="T47" fmla="*/ 2147483647 h 70"/>
                <a:gd name="T48" fmla="*/ 2147483647 w 107"/>
                <a:gd name="T49" fmla="*/ 2147483647 h 70"/>
                <a:gd name="T50" fmla="*/ 2147483647 w 107"/>
                <a:gd name="T51" fmla="*/ 2147483647 h 70"/>
                <a:gd name="T52" fmla="*/ 2147483647 w 107"/>
                <a:gd name="T53" fmla="*/ 2147483647 h 70"/>
                <a:gd name="T54" fmla="*/ 2147483647 w 107"/>
                <a:gd name="T55" fmla="*/ 2147483647 h 70"/>
                <a:gd name="T56" fmla="*/ 2147483647 w 107"/>
                <a:gd name="T57" fmla="*/ 2147483647 h 70"/>
                <a:gd name="T58" fmla="*/ 0 w 107"/>
                <a:gd name="T59" fmla="*/ 2147483647 h 70"/>
                <a:gd name="T60" fmla="*/ 2147483647 w 107"/>
                <a:gd name="T61" fmla="*/ 0 h 70"/>
                <a:gd name="T62" fmla="*/ 2147483647 w 107"/>
                <a:gd name="T63" fmla="*/ 0 h 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07"/>
                <a:gd name="T97" fmla="*/ 0 h 70"/>
                <a:gd name="T98" fmla="*/ 107 w 107"/>
                <a:gd name="T99" fmla="*/ 70 h 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07" h="70">
                  <a:moveTo>
                    <a:pt x="8" y="0"/>
                  </a:moveTo>
                  <a:lnTo>
                    <a:pt x="13" y="12"/>
                  </a:lnTo>
                  <a:lnTo>
                    <a:pt x="25" y="7"/>
                  </a:lnTo>
                  <a:lnTo>
                    <a:pt x="57" y="16"/>
                  </a:lnTo>
                  <a:lnTo>
                    <a:pt x="69" y="5"/>
                  </a:lnTo>
                  <a:lnTo>
                    <a:pt x="90" y="7"/>
                  </a:lnTo>
                  <a:lnTo>
                    <a:pt x="93" y="13"/>
                  </a:lnTo>
                  <a:lnTo>
                    <a:pt x="106" y="14"/>
                  </a:lnTo>
                  <a:lnTo>
                    <a:pt x="102" y="32"/>
                  </a:lnTo>
                  <a:lnTo>
                    <a:pt x="97" y="31"/>
                  </a:lnTo>
                  <a:lnTo>
                    <a:pt x="96" y="26"/>
                  </a:lnTo>
                  <a:lnTo>
                    <a:pt x="94" y="25"/>
                  </a:lnTo>
                  <a:lnTo>
                    <a:pt x="86" y="32"/>
                  </a:lnTo>
                  <a:lnTo>
                    <a:pt x="85" y="46"/>
                  </a:lnTo>
                  <a:lnTo>
                    <a:pt x="86" y="53"/>
                  </a:lnTo>
                  <a:lnTo>
                    <a:pt x="66" y="60"/>
                  </a:lnTo>
                  <a:lnTo>
                    <a:pt x="62" y="60"/>
                  </a:lnTo>
                  <a:lnTo>
                    <a:pt x="62" y="69"/>
                  </a:lnTo>
                  <a:lnTo>
                    <a:pt x="41" y="66"/>
                  </a:lnTo>
                  <a:lnTo>
                    <a:pt x="35" y="65"/>
                  </a:lnTo>
                  <a:lnTo>
                    <a:pt x="28" y="66"/>
                  </a:lnTo>
                  <a:lnTo>
                    <a:pt x="8" y="65"/>
                  </a:lnTo>
                  <a:lnTo>
                    <a:pt x="3" y="57"/>
                  </a:lnTo>
                  <a:lnTo>
                    <a:pt x="4" y="53"/>
                  </a:lnTo>
                  <a:lnTo>
                    <a:pt x="4" y="44"/>
                  </a:lnTo>
                  <a:lnTo>
                    <a:pt x="3" y="30"/>
                  </a:lnTo>
                  <a:lnTo>
                    <a:pt x="10" y="30"/>
                  </a:lnTo>
                  <a:lnTo>
                    <a:pt x="10" y="26"/>
                  </a:lnTo>
                  <a:lnTo>
                    <a:pt x="4" y="20"/>
                  </a:lnTo>
                  <a:lnTo>
                    <a:pt x="0" y="17"/>
                  </a:lnTo>
                  <a:lnTo>
                    <a:pt x="4" y="0"/>
                  </a:lnTo>
                  <a:lnTo>
                    <a:pt x="8" y="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81" name="Freeform 82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702426" y="3273426"/>
              <a:ext cx="55563" cy="100013"/>
            </a:xfrm>
            <a:custGeom>
              <a:avLst/>
              <a:gdLst>
                <a:gd name="T0" fmla="*/ 2147483647 w 35"/>
                <a:gd name="T1" fmla="*/ 2147483647 h 63"/>
                <a:gd name="T2" fmla="*/ 2147483647 w 35"/>
                <a:gd name="T3" fmla="*/ 2147483647 h 63"/>
                <a:gd name="T4" fmla="*/ 2147483647 w 35"/>
                <a:gd name="T5" fmla="*/ 2147483647 h 63"/>
                <a:gd name="T6" fmla="*/ 2147483647 w 35"/>
                <a:gd name="T7" fmla="*/ 2147483647 h 63"/>
                <a:gd name="T8" fmla="*/ 2147483647 w 35"/>
                <a:gd name="T9" fmla="*/ 2147483647 h 63"/>
                <a:gd name="T10" fmla="*/ 2147483647 w 35"/>
                <a:gd name="T11" fmla="*/ 2147483647 h 63"/>
                <a:gd name="T12" fmla="*/ 2147483647 w 35"/>
                <a:gd name="T13" fmla="*/ 2147483647 h 63"/>
                <a:gd name="T14" fmla="*/ 2147483647 w 35"/>
                <a:gd name="T15" fmla="*/ 0 h 63"/>
                <a:gd name="T16" fmla="*/ 2147483647 w 35"/>
                <a:gd name="T17" fmla="*/ 2147483647 h 63"/>
                <a:gd name="T18" fmla="*/ 2147483647 w 35"/>
                <a:gd name="T19" fmla="*/ 2147483647 h 63"/>
                <a:gd name="T20" fmla="*/ 2147483647 w 35"/>
                <a:gd name="T21" fmla="*/ 2147483647 h 63"/>
                <a:gd name="T22" fmla="*/ 2147483647 w 35"/>
                <a:gd name="T23" fmla="*/ 2147483647 h 63"/>
                <a:gd name="T24" fmla="*/ 2147483647 w 35"/>
                <a:gd name="T25" fmla="*/ 2147483647 h 63"/>
                <a:gd name="T26" fmla="*/ 0 w 35"/>
                <a:gd name="T27" fmla="*/ 2147483647 h 63"/>
                <a:gd name="T28" fmla="*/ 2147483647 w 35"/>
                <a:gd name="T29" fmla="*/ 2147483647 h 63"/>
                <a:gd name="T30" fmla="*/ 2147483647 w 35"/>
                <a:gd name="T31" fmla="*/ 2147483647 h 63"/>
                <a:gd name="T32" fmla="*/ 2147483647 w 35"/>
                <a:gd name="T33" fmla="*/ 2147483647 h 63"/>
                <a:gd name="T34" fmla="*/ 2147483647 w 35"/>
                <a:gd name="T35" fmla="*/ 2147483647 h 6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5"/>
                <a:gd name="T55" fmla="*/ 0 h 63"/>
                <a:gd name="T56" fmla="*/ 35 w 35"/>
                <a:gd name="T57" fmla="*/ 63 h 6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5" h="63">
                  <a:moveTo>
                    <a:pt x="14" y="58"/>
                  </a:moveTo>
                  <a:lnTo>
                    <a:pt x="26" y="59"/>
                  </a:lnTo>
                  <a:lnTo>
                    <a:pt x="34" y="47"/>
                  </a:lnTo>
                  <a:lnTo>
                    <a:pt x="31" y="41"/>
                  </a:lnTo>
                  <a:lnTo>
                    <a:pt x="25" y="31"/>
                  </a:lnTo>
                  <a:lnTo>
                    <a:pt x="29" y="13"/>
                  </a:lnTo>
                  <a:lnTo>
                    <a:pt x="23" y="3"/>
                  </a:lnTo>
                  <a:lnTo>
                    <a:pt x="10" y="0"/>
                  </a:lnTo>
                  <a:lnTo>
                    <a:pt x="10" y="9"/>
                  </a:lnTo>
                  <a:lnTo>
                    <a:pt x="4" y="11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4" y="27"/>
                  </a:lnTo>
                  <a:lnTo>
                    <a:pt x="0" y="43"/>
                  </a:lnTo>
                  <a:lnTo>
                    <a:pt x="2" y="47"/>
                  </a:lnTo>
                  <a:lnTo>
                    <a:pt x="2" y="56"/>
                  </a:lnTo>
                  <a:lnTo>
                    <a:pt x="11" y="62"/>
                  </a:lnTo>
                  <a:lnTo>
                    <a:pt x="14" y="58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82" name="Freeform 83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719889" y="3314701"/>
              <a:ext cx="187325" cy="176213"/>
            </a:xfrm>
            <a:custGeom>
              <a:avLst/>
              <a:gdLst>
                <a:gd name="T0" fmla="*/ 2147483647 w 118"/>
                <a:gd name="T1" fmla="*/ 2147483647 h 111"/>
                <a:gd name="T2" fmla="*/ 2147483647 w 118"/>
                <a:gd name="T3" fmla="*/ 2147483647 h 111"/>
                <a:gd name="T4" fmla="*/ 2147483647 w 118"/>
                <a:gd name="T5" fmla="*/ 2147483647 h 111"/>
                <a:gd name="T6" fmla="*/ 2147483647 w 118"/>
                <a:gd name="T7" fmla="*/ 2147483647 h 111"/>
                <a:gd name="T8" fmla="*/ 2147483647 w 118"/>
                <a:gd name="T9" fmla="*/ 2147483647 h 111"/>
                <a:gd name="T10" fmla="*/ 2147483647 w 118"/>
                <a:gd name="T11" fmla="*/ 2147483647 h 111"/>
                <a:gd name="T12" fmla="*/ 2147483647 w 118"/>
                <a:gd name="T13" fmla="*/ 2147483647 h 111"/>
                <a:gd name="T14" fmla="*/ 2147483647 w 118"/>
                <a:gd name="T15" fmla="*/ 2147483647 h 111"/>
                <a:gd name="T16" fmla="*/ 2147483647 w 118"/>
                <a:gd name="T17" fmla="*/ 2147483647 h 111"/>
                <a:gd name="T18" fmla="*/ 2147483647 w 118"/>
                <a:gd name="T19" fmla="*/ 2147483647 h 111"/>
                <a:gd name="T20" fmla="*/ 2147483647 w 118"/>
                <a:gd name="T21" fmla="*/ 2147483647 h 111"/>
                <a:gd name="T22" fmla="*/ 2147483647 w 118"/>
                <a:gd name="T23" fmla="*/ 2147483647 h 111"/>
                <a:gd name="T24" fmla="*/ 2147483647 w 118"/>
                <a:gd name="T25" fmla="*/ 2147483647 h 111"/>
                <a:gd name="T26" fmla="*/ 2147483647 w 118"/>
                <a:gd name="T27" fmla="*/ 2147483647 h 111"/>
                <a:gd name="T28" fmla="*/ 2147483647 w 118"/>
                <a:gd name="T29" fmla="*/ 2147483647 h 111"/>
                <a:gd name="T30" fmla="*/ 2147483647 w 118"/>
                <a:gd name="T31" fmla="*/ 2147483647 h 111"/>
                <a:gd name="T32" fmla="*/ 2147483647 w 118"/>
                <a:gd name="T33" fmla="*/ 2147483647 h 111"/>
                <a:gd name="T34" fmla="*/ 2147483647 w 118"/>
                <a:gd name="T35" fmla="*/ 2147483647 h 111"/>
                <a:gd name="T36" fmla="*/ 2147483647 w 118"/>
                <a:gd name="T37" fmla="*/ 2147483647 h 111"/>
                <a:gd name="T38" fmla="*/ 2147483647 w 118"/>
                <a:gd name="T39" fmla="*/ 2147483647 h 111"/>
                <a:gd name="T40" fmla="*/ 2147483647 w 118"/>
                <a:gd name="T41" fmla="*/ 2147483647 h 111"/>
                <a:gd name="T42" fmla="*/ 2147483647 w 118"/>
                <a:gd name="T43" fmla="*/ 2147483647 h 111"/>
                <a:gd name="T44" fmla="*/ 2147483647 w 118"/>
                <a:gd name="T45" fmla="*/ 2147483647 h 111"/>
                <a:gd name="T46" fmla="*/ 2147483647 w 118"/>
                <a:gd name="T47" fmla="*/ 2147483647 h 111"/>
                <a:gd name="T48" fmla="*/ 2147483647 w 118"/>
                <a:gd name="T49" fmla="*/ 2147483647 h 111"/>
                <a:gd name="T50" fmla="*/ 0 w 118"/>
                <a:gd name="T51" fmla="*/ 2147483647 h 111"/>
                <a:gd name="T52" fmla="*/ 2147483647 w 118"/>
                <a:gd name="T53" fmla="*/ 2147483647 h 111"/>
                <a:gd name="T54" fmla="*/ 2147483647 w 118"/>
                <a:gd name="T55" fmla="*/ 2147483647 h 111"/>
                <a:gd name="T56" fmla="*/ 2147483647 w 118"/>
                <a:gd name="T57" fmla="*/ 2147483647 h 111"/>
                <a:gd name="T58" fmla="*/ 2147483647 w 118"/>
                <a:gd name="T59" fmla="*/ 2147483647 h 111"/>
                <a:gd name="T60" fmla="*/ 2147483647 w 118"/>
                <a:gd name="T61" fmla="*/ 2147483647 h 111"/>
                <a:gd name="T62" fmla="*/ 2147483647 w 118"/>
                <a:gd name="T63" fmla="*/ 2147483647 h 111"/>
                <a:gd name="T64" fmla="*/ 2147483647 w 118"/>
                <a:gd name="T65" fmla="*/ 2147483647 h 111"/>
                <a:gd name="T66" fmla="*/ 2147483647 w 118"/>
                <a:gd name="T67" fmla="*/ 2147483647 h 11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18"/>
                <a:gd name="T103" fmla="*/ 0 h 111"/>
                <a:gd name="T104" fmla="*/ 118 w 118"/>
                <a:gd name="T105" fmla="*/ 111 h 11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18" h="111">
                  <a:moveTo>
                    <a:pt x="112" y="3"/>
                  </a:moveTo>
                  <a:lnTo>
                    <a:pt x="117" y="9"/>
                  </a:lnTo>
                  <a:lnTo>
                    <a:pt x="107" y="13"/>
                  </a:lnTo>
                  <a:lnTo>
                    <a:pt x="106" y="22"/>
                  </a:lnTo>
                  <a:lnTo>
                    <a:pt x="96" y="29"/>
                  </a:lnTo>
                  <a:lnTo>
                    <a:pt x="92" y="26"/>
                  </a:lnTo>
                  <a:lnTo>
                    <a:pt x="86" y="21"/>
                  </a:lnTo>
                  <a:lnTo>
                    <a:pt x="71" y="20"/>
                  </a:lnTo>
                  <a:lnTo>
                    <a:pt x="67" y="26"/>
                  </a:lnTo>
                  <a:lnTo>
                    <a:pt x="68" y="34"/>
                  </a:lnTo>
                  <a:lnTo>
                    <a:pt x="62" y="40"/>
                  </a:lnTo>
                  <a:lnTo>
                    <a:pt x="50" y="34"/>
                  </a:lnTo>
                  <a:lnTo>
                    <a:pt x="50" y="24"/>
                  </a:lnTo>
                  <a:lnTo>
                    <a:pt x="44" y="29"/>
                  </a:lnTo>
                  <a:lnTo>
                    <a:pt x="46" y="39"/>
                  </a:lnTo>
                  <a:lnTo>
                    <a:pt x="63" y="45"/>
                  </a:lnTo>
                  <a:lnTo>
                    <a:pt x="62" y="55"/>
                  </a:lnTo>
                  <a:lnTo>
                    <a:pt x="55" y="55"/>
                  </a:lnTo>
                  <a:lnTo>
                    <a:pt x="68" y="62"/>
                  </a:lnTo>
                  <a:lnTo>
                    <a:pt x="68" y="66"/>
                  </a:lnTo>
                  <a:lnTo>
                    <a:pt x="75" y="82"/>
                  </a:lnTo>
                  <a:lnTo>
                    <a:pt x="70" y="84"/>
                  </a:lnTo>
                  <a:lnTo>
                    <a:pt x="66" y="71"/>
                  </a:lnTo>
                  <a:lnTo>
                    <a:pt x="51" y="59"/>
                  </a:lnTo>
                  <a:lnTo>
                    <a:pt x="44" y="58"/>
                  </a:lnTo>
                  <a:lnTo>
                    <a:pt x="52" y="70"/>
                  </a:lnTo>
                  <a:lnTo>
                    <a:pt x="61" y="70"/>
                  </a:lnTo>
                  <a:lnTo>
                    <a:pt x="68" y="87"/>
                  </a:lnTo>
                  <a:lnTo>
                    <a:pt x="51" y="85"/>
                  </a:lnTo>
                  <a:lnTo>
                    <a:pt x="51" y="89"/>
                  </a:lnTo>
                  <a:lnTo>
                    <a:pt x="43" y="87"/>
                  </a:lnTo>
                  <a:lnTo>
                    <a:pt x="44" y="94"/>
                  </a:lnTo>
                  <a:lnTo>
                    <a:pt x="47" y="98"/>
                  </a:lnTo>
                  <a:lnTo>
                    <a:pt x="48" y="106"/>
                  </a:lnTo>
                  <a:lnTo>
                    <a:pt x="43" y="104"/>
                  </a:lnTo>
                  <a:lnTo>
                    <a:pt x="39" y="110"/>
                  </a:lnTo>
                  <a:lnTo>
                    <a:pt x="32" y="93"/>
                  </a:lnTo>
                  <a:lnTo>
                    <a:pt x="31" y="90"/>
                  </a:lnTo>
                  <a:lnTo>
                    <a:pt x="29" y="102"/>
                  </a:lnTo>
                  <a:lnTo>
                    <a:pt x="23" y="99"/>
                  </a:lnTo>
                  <a:lnTo>
                    <a:pt x="23" y="88"/>
                  </a:lnTo>
                  <a:lnTo>
                    <a:pt x="18" y="80"/>
                  </a:lnTo>
                  <a:lnTo>
                    <a:pt x="14" y="78"/>
                  </a:lnTo>
                  <a:lnTo>
                    <a:pt x="15" y="71"/>
                  </a:lnTo>
                  <a:lnTo>
                    <a:pt x="36" y="75"/>
                  </a:lnTo>
                  <a:lnTo>
                    <a:pt x="40" y="80"/>
                  </a:lnTo>
                  <a:lnTo>
                    <a:pt x="50" y="72"/>
                  </a:lnTo>
                  <a:lnTo>
                    <a:pt x="40" y="72"/>
                  </a:lnTo>
                  <a:lnTo>
                    <a:pt x="14" y="65"/>
                  </a:lnTo>
                  <a:lnTo>
                    <a:pt x="5" y="52"/>
                  </a:lnTo>
                  <a:lnTo>
                    <a:pt x="1" y="51"/>
                  </a:lnTo>
                  <a:lnTo>
                    <a:pt x="0" y="37"/>
                  </a:lnTo>
                  <a:lnTo>
                    <a:pt x="3" y="33"/>
                  </a:lnTo>
                  <a:lnTo>
                    <a:pt x="15" y="34"/>
                  </a:lnTo>
                  <a:lnTo>
                    <a:pt x="23" y="21"/>
                  </a:lnTo>
                  <a:lnTo>
                    <a:pt x="21" y="16"/>
                  </a:lnTo>
                  <a:lnTo>
                    <a:pt x="26" y="17"/>
                  </a:lnTo>
                  <a:lnTo>
                    <a:pt x="30" y="13"/>
                  </a:lnTo>
                  <a:lnTo>
                    <a:pt x="41" y="13"/>
                  </a:lnTo>
                  <a:lnTo>
                    <a:pt x="42" y="4"/>
                  </a:lnTo>
                  <a:lnTo>
                    <a:pt x="48" y="0"/>
                  </a:lnTo>
                  <a:lnTo>
                    <a:pt x="53" y="7"/>
                  </a:lnTo>
                  <a:lnTo>
                    <a:pt x="73" y="9"/>
                  </a:lnTo>
                  <a:lnTo>
                    <a:pt x="80" y="7"/>
                  </a:lnTo>
                  <a:lnTo>
                    <a:pt x="86" y="9"/>
                  </a:lnTo>
                  <a:lnTo>
                    <a:pt x="107" y="12"/>
                  </a:lnTo>
                  <a:lnTo>
                    <a:pt x="107" y="3"/>
                  </a:lnTo>
                  <a:lnTo>
                    <a:pt x="112" y="3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83" name="Freeform 84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799264" y="3506788"/>
              <a:ext cx="79375" cy="38100"/>
            </a:xfrm>
            <a:custGeom>
              <a:avLst/>
              <a:gdLst>
                <a:gd name="T0" fmla="*/ 2147483647 w 50"/>
                <a:gd name="T1" fmla="*/ 2147483647 h 24"/>
                <a:gd name="T2" fmla="*/ 2147483647 w 50"/>
                <a:gd name="T3" fmla="*/ 2147483647 h 24"/>
                <a:gd name="T4" fmla="*/ 2147483647 w 50"/>
                <a:gd name="T5" fmla="*/ 2147483647 h 24"/>
                <a:gd name="T6" fmla="*/ 2147483647 w 50"/>
                <a:gd name="T7" fmla="*/ 2147483647 h 24"/>
                <a:gd name="T8" fmla="*/ 2147483647 w 50"/>
                <a:gd name="T9" fmla="*/ 0 h 24"/>
                <a:gd name="T10" fmla="*/ 0 w 50"/>
                <a:gd name="T11" fmla="*/ 2147483647 h 24"/>
                <a:gd name="T12" fmla="*/ 2147483647 w 50"/>
                <a:gd name="T13" fmla="*/ 2147483647 h 24"/>
                <a:gd name="T14" fmla="*/ 2147483647 w 50"/>
                <a:gd name="T15" fmla="*/ 2147483647 h 24"/>
                <a:gd name="T16" fmla="*/ 2147483647 w 50"/>
                <a:gd name="T17" fmla="*/ 2147483647 h 24"/>
                <a:gd name="T18" fmla="*/ 2147483647 w 50"/>
                <a:gd name="T19" fmla="*/ 2147483647 h 24"/>
                <a:gd name="T20" fmla="*/ 2147483647 w 50"/>
                <a:gd name="T21" fmla="*/ 2147483647 h 24"/>
                <a:gd name="T22" fmla="*/ 2147483647 w 50"/>
                <a:gd name="T23" fmla="*/ 2147483647 h 24"/>
                <a:gd name="T24" fmla="*/ 2147483647 w 50"/>
                <a:gd name="T25" fmla="*/ 2147483647 h 24"/>
                <a:gd name="T26" fmla="*/ 2147483647 w 50"/>
                <a:gd name="T27" fmla="*/ 2147483647 h 2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0"/>
                <a:gd name="T43" fmla="*/ 0 h 24"/>
                <a:gd name="T44" fmla="*/ 50 w 50"/>
                <a:gd name="T45" fmla="*/ 24 h 2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0" h="24">
                  <a:moveTo>
                    <a:pt x="49" y="11"/>
                  </a:moveTo>
                  <a:lnTo>
                    <a:pt x="41" y="11"/>
                  </a:lnTo>
                  <a:lnTo>
                    <a:pt x="35" y="6"/>
                  </a:lnTo>
                  <a:lnTo>
                    <a:pt x="15" y="4"/>
                  </a:lnTo>
                  <a:lnTo>
                    <a:pt x="10" y="0"/>
                  </a:lnTo>
                  <a:lnTo>
                    <a:pt x="0" y="4"/>
                  </a:lnTo>
                  <a:lnTo>
                    <a:pt x="3" y="12"/>
                  </a:lnTo>
                  <a:lnTo>
                    <a:pt x="10" y="10"/>
                  </a:lnTo>
                  <a:lnTo>
                    <a:pt x="20" y="22"/>
                  </a:lnTo>
                  <a:lnTo>
                    <a:pt x="29" y="23"/>
                  </a:lnTo>
                  <a:lnTo>
                    <a:pt x="36" y="15"/>
                  </a:lnTo>
                  <a:lnTo>
                    <a:pt x="45" y="16"/>
                  </a:lnTo>
                  <a:lnTo>
                    <a:pt x="49" y="13"/>
                  </a:lnTo>
                  <a:lnTo>
                    <a:pt x="49" y="11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84" name="Freeform 85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396038" y="3106739"/>
              <a:ext cx="284162" cy="325437"/>
            </a:xfrm>
            <a:custGeom>
              <a:avLst/>
              <a:gdLst>
                <a:gd name="T0" fmla="*/ 2147483647 w 179"/>
                <a:gd name="T1" fmla="*/ 2147483647 h 205"/>
                <a:gd name="T2" fmla="*/ 2147483647 w 179"/>
                <a:gd name="T3" fmla="*/ 2147483647 h 205"/>
                <a:gd name="T4" fmla="*/ 2147483647 w 179"/>
                <a:gd name="T5" fmla="*/ 2147483647 h 205"/>
                <a:gd name="T6" fmla="*/ 2147483647 w 179"/>
                <a:gd name="T7" fmla="*/ 2147483647 h 205"/>
                <a:gd name="T8" fmla="*/ 2147483647 w 179"/>
                <a:gd name="T9" fmla="*/ 2147483647 h 205"/>
                <a:gd name="T10" fmla="*/ 2147483647 w 179"/>
                <a:gd name="T11" fmla="*/ 2147483647 h 205"/>
                <a:gd name="T12" fmla="*/ 2147483647 w 179"/>
                <a:gd name="T13" fmla="*/ 2147483647 h 205"/>
                <a:gd name="T14" fmla="*/ 2147483647 w 179"/>
                <a:gd name="T15" fmla="*/ 2147483647 h 205"/>
                <a:gd name="T16" fmla="*/ 2147483647 w 179"/>
                <a:gd name="T17" fmla="*/ 2147483647 h 205"/>
                <a:gd name="T18" fmla="*/ 2147483647 w 179"/>
                <a:gd name="T19" fmla="*/ 2147483647 h 205"/>
                <a:gd name="T20" fmla="*/ 2147483647 w 179"/>
                <a:gd name="T21" fmla="*/ 2147483647 h 205"/>
                <a:gd name="T22" fmla="*/ 2147483647 w 179"/>
                <a:gd name="T23" fmla="*/ 2147483647 h 205"/>
                <a:gd name="T24" fmla="*/ 2147483647 w 179"/>
                <a:gd name="T25" fmla="*/ 2147483647 h 205"/>
                <a:gd name="T26" fmla="*/ 2147483647 w 179"/>
                <a:gd name="T27" fmla="*/ 2147483647 h 205"/>
                <a:gd name="T28" fmla="*/ 2147483647 w 179"/>
                <a:gd name="T29" fmla="*/ 2147483647 h 205"/>
                <a:gd name="T30" fmla="*/ 2147483647 w 179"/>
                <a:gd name="T31" fmla="*/ 2147483647 h 205"/>
                <a:gd name="T32" fmla="*/ 2147483647 w 179"/>
                <a:gd name="T33" fmla="*/ 2147483647 h 205"/>
                <a:gd name="T34" fmla="*/ 2147483647 w 179"/>
                <a:gd name="T35" fmla="*/ 2147483647 h 205"/>
                <a:gd name="T36" fmla="*/ 2147483647 w 179"/>
                <a:gd name="T37" fmla="*/ 2147483647 h 205"/>
                <a:gd name="T38" fmla="*/ 2147483647 w 179"/>
                <a:gd name="T39" fmla="*/ 2147483647 h 205"/>
                <a:gd name="T40" fmla="*/ 2147483647 w 179"/>
                <a:gd name="T41" fmla="*/ 2147483647 h 205"/>
                <a:gd name="T42" fmla="*/ 2147483647 w 179"/>
                <a:gd name="T43" fmla="*/ 2147483647 h 205"/>
                <a:gd name="T44" fmla="*/ 2147483647 w 179"/>
                <a:gd name="T45" fmla="*/ 2147483647 h 205"/>
                <a:gd name="T46" fmla="*/ 2147483647 w 179"/>
                <a:gd name="T47" fmla="*/ 2147483647 h 205"/>
                <a:gd name="T48" fmla="*/ 2147483647 w 179"/>
                <a:gd name="T49" fmla="*/ 2147483647 h 205"/>
                <a:gd name="T50" fmla="*/ 2147483647 w 179"/>
                <a:gd name="T51" fmla="*/ 2147483647 h 205"/>
                <a:gd name="T52" fmla="*/ 2147483647 w 179"/>
                <a:gd name="T53" fmla="*/ 2147483647 h 205"/>
                <a:gd name="T54" fmla="*/ 2147483647 w 179"/>
                <a:gd name="T55" fmla="*/ 2147483647 h 205"/>
                <a:gd name="T56" fmla="*/ 2147483647 w 179"/>
                <a:gd name="T57" fmla="*/ 2147483647 h 205"/>
                <a:gd name="T58" fmla="*/ 2147483647 w 179"/>
                <a:gd name="T59" fmla="*/ 2147483647 h 205"/>
                <a:gd name="T60" fmla="*/ 2147483647 w 179"/>
                <a:gd name="T61" fmla="*/ 2147483647 h 205"/>
                <a:gd name="T62" fmla="*/ 2147483647 w 179"/>
                <a:gd name="T63" fmla="*/ 2147483647 h 205"/>
                <a:gd name="T64" fmla="*/ 2147483647 w 179"/>
                <a:gd name="T65" fmla="*/ 2147483647 h 205"/>
                <a:gd name="T66" fmla="*/ 2147483647 w 179"/>
                <a:gd name="T67" fmla="*/ 2147483647 h 205"/>
                <a:gd name="T68" fmla="*/ 2147483647 w 179"/>
                <a:gd name="T69" fmla="*/ 2147483647 h 205"/>
                <a:gd name="T70" fmla="*/ 2147483647 w 179"/>
                <a:gd name="T71" fmla="*/ 0 h 205"/>
                <a:gd name="T72" fmla="*/ 2147483647 w 179"/>
                <a:gd name="T73" fmla="*/ 2147483647 h 205"/>
                <a:gd name="T74" fmla="*/ 2147483647 w 179"/>
                <a:gd name="T75" fmla="*/ 2147483647 h 205"/>
                <a:gd name="T76" fmla="*/ 2147483647 w 179"/>
                <a:gd name="T77" fmla="*/ 2147483647 h 205"/>
                <a:gd name="T78" fmla="*/ 2147483647 w 179"/>
                <a:gd name="T79" fmla="*/ 2147483647 h 205"/>
                <a:gd name="T80" fmla="*/ 2147483647 w 179"/>
                <a:gd name="T81" fmla="*/ 2147483647 h 205"/>
                <a:gd name="T82" fmla="*/ 2147483647 w 179"/>
                <a:gd name="T83" fmla="*/ 2147483647 h 205"/>
                <a:gd name="T84" fmla="*/ 2147483647 w 179"/>
                <a:gd name="T85" fmla="*/ 2147483647 h 205"/>
                <a:gd name="T86" fmla="*/ 2147483647 w 179"/>
                <a:gd name="T87" fmla="*/ 2147483647 h 20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79"/>
                <a:gd name="T133" fmla="*/ 0 h 205"/>
                <a:gd name="T134" fmla="*/ 179 w 179"/>
                <a:gd name="T135" fmla="*/ 205 h 20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79" h="205">
                  <a:moveTo>
                    <a:pt x="5" y="21"/>
                  </a:moveTo>
                  <a:lnTo>
                    <a:pt x="7" y="27"/>
                  </a:lnTo>
                  <a:lnTo>
                    <a:pt x="0" y="36"/>
                  </a:lnTo>
                  <a:lnTo>
                    <a:pt x="2" y="41"/>
                  </a:lnTo>
                  <a:lnTo>
                    <a:pt x="4" y="46"/>
                  </a:lnTo>
                  <a:lnTo>
                    <a:pt x="1" y="51"/>
                  </a:lnTo>
                  <a:lnTo>
                    <a:pt x="10" y="58"/>
                  </a:lnTo>
                  <a:lnTo>
                    <a:pt x="10" y="59"/>
                  </a:lnTo>
                  <a:lnTo>
                    <a:pt x="5" y="62"/>
                  </a:lnTo>
                  <a:lnTo>
                    <a:pt x="6" y="67"/>
                  </a:lnTo>
                  <a:lnTo>
                    <a:pt x="17" y="67"/>
                  </a:lnTo>
                  <a:lnTo>
                    <a:pt x="17" y="62"/>
                  </a:lnTo>
                  <a:lnTo>
                    <a:pt x="34" y="57"/>
                  </a:lnTo>
                  <a:lnTo>
                    <a:pt x="44" y="66"/>
                  </a:lnTo>
                  <a:lnTo>
                    <a:pt x="49" y="64"/>
                  </a:lnTo>
                  <a:lnTo>
                    <a:pt x="57" y="73"/>
                  </a:lnTo>
                  <a:lnTo>
                    <a:pt x="58" y="96"/>
                  </a:lnTo>
                  <a:lnTo>
                    <a:pt x="76" y="101"/>
                  </a:lnTo>
                  <a:lnTo>
                    <a:pt x="81" y="116"/>
                  </a:lnTo>
                  <a:lnTo>
                    <a:pt x="93" y="121"/>
                  </a:lnTo>
                  <a:lnTo>
                    <a:pt x="92" y="129"/>
                  </a:lnTo>
                  <a:lnTo>
                    <a:pt x="101" y="129"/>
                  </a:lnTo>
                  <a:lnTo>
                    <a:pt x="107" y="142"/>
                  </a:lnTo>
                  <a:lnTo>
                    <a:pt x="117" y="142"/>
                  </a:lnTo>
                  <a:lnTo>
                    <a:pt x="116" y="146"/>
                  </a:lnTo>
                  <a:lnTo>
                    <a:pt x="120" y="156"/>
                  </a:lnTo>
                  <a:lnTo>
                    <a:pt x="129" y="158"/>
                  </a:lnTo>
                  <a:lnTo>
                    <a:pt x="137" y="165"/>
                  </a:lnTo>
                  <a:lnTo>
                    <a:pt x="140" y="176"/>
                  </a:lnTo>
                  <a:lnTo>
                    <a:pt x="132" y="190"/>
                  </a:lnTo>
                  <a:lnTo>
                    <a:pt x="130" y="199"/>
                  </a:lnTo>
                  <a:lnTo>
                    <a:pt x="132" y="204"/>
                  </a:lnTo>
                  <a:lnTo>
                    <a:pt x="143" y="198"/>
                  </a:lnTo>
                  <a:lnTo>
                    <a:pt x="156" y="182"/>
                  </a:lnTo>
                  <a:lnTo>
                    <a:pt x="151" y="174"/>
                  </a:lnTo>
                  <a:lnTo>
                    <a:pt x="147" y="170"/>
                  </a:lnTo>
                  <a:lnTo>
                    <a:pt x="147" y="161"/>
                  </a:lnTo>
                  <a:lnTo>
                    <a:pt x="156" y="152"/>
                  </a:lnTo>
                  <a:lnTo>
                    <a:pt x="163" y="156"/>
                  </a:lnTo>
                  <a:lnTo>
                    <a:pt x="162" y="159"/>
                  </a:lnTo>
                  <a:lnTo>
                    <a:pt x="170" y="159"/>
                  </a:lnTo>
                  <a:lnTo>
                    <a:pt x="174" y="167"/>
                  </a:lnTo>
                  <a:lnTo>
                    <a:pt x="178" y="164"/>
                  </a:lnTo>
                  <a:lnTo>
                    <a:pt x="176" y="150"/>
                  </a:lnTo>
                  <a:lnTo>
                    <a:pt x="161" y="139"/>
                  </a:lnTo>
                  <a:lnTo>
                    <a:pt x="154" y="139"/>
                  </a:lnTo>
                  <a:lnTo>
                    <a:pt x="154" y="129"/>
                  </a:lnTo>
                  <a:lnTo>
                    <a:pt x="142" y="123"/>
                  </a:lnTo>
                  <a:lnTo>
                    <a:pt x="142" y="120"/>
                  </a:lnTo>
                  <a:lnTo>
                    <a:pt x="146" y="120"/>
                  </a:lnTo>
                  <a:lnTo>
                    <a:pt x="146" y="118"/>
                  </a:lnTo>
                  <a:lnTo>
                    <a:pt x="134" y="112"/>
                  </a:lnTo>
                  <a:lnTo>
                    <a:pt x="123" y="111"/>
                  </a:lnTo>
                  <a:lnTo>
                    <a:pt x="120" y="102"/>
                  </a:lnTo>
                  <a:lnTo>
                    <a:pt x="111" y="95"/>
                  </a:lnTo>
                  <a:lnTo>
                    <a:pt x="113" y="84"/>
                  </a:lnTo>
                  <a:lnTo>
                    <a:pt x="93" y="73"/>
                  </a:lnTo>
                  <a:lnTo>
                    <a:pt x="91" y="62"/>
                  </a:lnTo>
                  <a:lnTo>
                    <a:pt x="91" y="44"/>
                  </a:lnTo>
                  <a:lnTo>
                    <a:pt x="94" y="38"/>
                  </a:lnTo>
                  <a:lnTo>
                    <a:pt x="107" y="31"/>
                  </a:lnTo>
                  <a:lnTo>
                    <a:pt x="113" y="31"/>
                  </a:lnTo>
                  <a:lnTo>
                    <a:pt x="116" y="36"/>
                  </a:lnTo>
                  <a:lnTo>
                    <a:pt x="121" y="37"/>
                  </a:lnTo>
                  <a:lnTo>
                    <a:pt x="122" y="30"/>
                  </a:lnTo>
                  <a:lnTo>
                    <a:pt x="117" y="21"/>
                  </a:lnTo>
                  <a:lnTo>
                    <a:pt x="120" y="19"/>
                  </a:lnTo>
                  <a:lnTo>
                    <a:pt x="113" y="13"/>
                  </a:lnTo>
                  <a:lnTo>
                    <a:pt x="105" y="14"/>
                  </a:lnTo>
                  <a:lnTo>
                    <a:pt x="97" y="10"/>
                  </a:lnTo>
                  <a:lnTo>
                    <a:pt x="93" y="3"/>
                  </a:lnTo>
                  <a:lnTo>
                    <a:pt x="80" y="0"/>
                  </a:lnTo>
                  <a:lnTo>
                    <a:pt x="75" y="4"/>
                  </a:lnTo>
                  <a:lnTo>
                    <a:pt x="68" y="1"/>
                  </a:lnTo>
                  <a:lnTo>
                    <a:pt x="60" y="1"/>
                  </a:lnTo>
                  <a:lnTo>
                    <a:pt x="62" y="9"/>
                  </a:lnTo>
                  <a:lnTo>
                    <a:pt x="57" y="11"/>
                  </a:lnTo>
                  <a:lnTo>
                    <a:pt x="59" y="16"/>
                  </a:lnTo>
                  <a:lnTo>
                    <a:pt x="55" y="16"/>
                  </a:lnTo>
                  <a:lnTo>
                    <a:pt x="49" y="11"/>
                  </a:lnTo>
                  <a:lnTo>
                    <a:pt x="45" y="11"/>
                  </a:lnTo>
                  <a:lnTo>
                    <a:pt x="44" y="17"/>
                  </a:lnTo>
                  <a:lnTo>
                    <a:pt x="31" y="19"/>
                  </a:lnTo>
                  <a:lnTo>
                    <a:pt x="29" y="11"/>
                  </a:lnTo>
                  <a:lnTo>
                    <a:pt x="26" y="11"/>
                  </a:lnTo>
                  <a:lnTo>
                    <a:pt x="22" y="16"/>
                  </a:lnTo>
                  <a:lnTo>
                    <a:pt x="10" y="17"/>
                  </a:lnTo>
                  <a:lnTo>
                    <a:pt x="5" y="21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85" name="Freeform 86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521450" y="3414713"/>
              <a:ext cx="76200" cy="49212"/>
            </a:xfrm>
            <a:custGeom>
              <a:avLst/>
              <a:gdLst>
                <a:gd name="T0" fmla="*/ 2147483647 w 48"/>
                <a:gd name="T1" fmla="*/ 2147483647 h 31"/>
                <a:gd name="T2" fmla="*/ 2147483647 w 48"/>
                <a:gd name="T3" fmla="*/ 2147483647 h 31"/>
                <a:gd name="T4" fmla="*/ 2147483647 w 48"/>
                <a:gd name="T5" fmla="*/ 2147483647 h 31"/>
                <a:gd name="T6" fmla="*/ 2147483647 w 48"/>
                <a:gd name="T7" fmla="*/ 2147483647 h 31"/>
                <a:gd name="T8" fmla="*/ 2147483647 w 48"/>
                <a:gd name="T9" fmla="*/ 2147483647 h 31"/>
                <a:gd name="T10" fmla="*/ 2147483647 w 48"/>
                <a:gd name="T11" fmla="*/ 2147483647 h 31"/>
                <a:gd name="T12" fmla="*/ 0 w 48"/>
                <a:gd name="T13" fmla="*/ 2147483647 h 31"/>
                <a:gd name="T14" fmla="*/ 2147483647 w 48"/>
                <a:gd name="T15" fmla="*/ 0 h 31"/>
                <a:gd name="T16" fmla="*/ 2147483647 w 48"/>
                <a:gd name="T17" fmla="*/ 0 h 31"/>
                <a:gd name="T18" fmla="*/ 2147483647 w 48"/>
                <a:gd name="T19" fmla="*/ 0 h 31"/>
                <a:gd name="T20" fmla="*/ 2147483647 w 48"/>
                <a:gd name="T21" fmla="*/ 2147483647 h 31"/>
                <a:gd name="T22" fmla="*/ 2147483647 w 48"/>
                <a:gd name="T23" fmla="*/ 0 h 31"/>
                <a:gd name="T24" fmla="*/ 2147483647 w 48"/>
                <a:gd name="T25" fmla="*/ 2147483647 h 31"/>
                <a:gd name="T26" fmla="*/ 2147483647 w 48"/>
                <a:gd name="T27" fmla="*/ 0 h 31"/>
                <a:gd name="T28" fmla="*/ 2147483647 w 48"/>
                <a:gd name="T29" fmla="*/ 2147483647 h 3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8"/>
                <a:gd name="T46" fmla="*/ 0 h 31"/>
                <a:gd name="T47" fmla="*/ 48 w 48"/>
                <a:gd name="T48" fmla="*/ 31 h 3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8" h="31">
                  <a:moveTo>
                    <a:pt x="47" y="3"/>
                  </a:moveTo>
                  <a:lnTo>
                    <a:pt x="45" y="30"/>
                  </a:lnTo>
                  <a:lnTo>
                    <a:pt x="34" y="29"/>
                  </a:lnTo>
                  <a:lnTo>
                    <a:pt x="31" y="23"/>
                  </a:lnTo>
                  <a:lnTo>
                    <a:pt x="21" y="22"/>
                  </a:lnTo>
                  <a:lnTo>
                    <a:pt x="11" y="10"/>
                  </a:lnTo>
                  <a:lnTo>
                    <a:pt x="0" y="4"/>
                  </a:lnTo>
                  <a:lnTo>
                    <a:pt x="4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30" y="3"/>
                  </a:lnTo>
                  <a:lnTo>
                    <a:pt x="33" y="0"/>
                  </a:lnTo>
                  <a:lnTo>
                    <a:pt x="42" y="3"/>
                  </a:lnTo>
                  <a:lnTo>
                    <a:pt x="42" y="0"/>
                  </a:lnTo>
                  <a:lnTo>
                    <a:pt x="47" y="3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86" name="Freeform 87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411913" y="3305175"/>
              <a:ext cx="49212" cy="82550"/>
            </a:xfrm>
            <a:custGeom>
              <a:avLst/>
              <a:gdLst>
                <a:gd name="T0" fmla="*/ 2147483647 w 31"/>
                <a:gd name="T1" fmla="*/ 0 h 52"/>
                <a:gd name="T2" fmla="*/ 2147483647 w 31"/>
                <a:gd name="T3" fmla="*/ 0 h 52"/>
                <a:gd name="T4" fmla="*/ 2147483647 w 31"/>
                <a:gd name="T5" fmla="*/ 2147483647 h 52"/>
                <a:gd name="T6" fmla="*/ 2147483647 w 31"/>
                <a:gd name="T7" fmla="*/ 2147483647 h 52"/>
                <a:gd name="T8" fmla="*/ 2147483647 w 31"/>
                <a:gd name="T9" fmla="*/ 2147483647 h 52"/>
                <a:gd name="T10" fmla="*/ 2147483647 w 31"/>
                <a:gd name="T11" fmla="*/ 2147483647 h 52"/>
                <a:gd name="T12" fmla="*/ 0 w 31"/>
                <a:gd name="T13" fmla="*/ 2147483647 h 52"/>
                <a:gd name="T14" fmla="*/ 2147483647 w 31"/>
                <a:gd name="T15" fmla="*/ 2147483647 h 52"/>
                <a:gd name="T16" fmla="*/ 2147483647 w 31"/>
                <a:gd name="T17" fmla="*/ 2147483647 h 52"/>
                <a:gd name="T18" fmla="*/ 2147483647 w 31"/>
                <a:gd name="T19" fmla="*/ 2147483647 h 52"/>
                <a:gd name="T20" fmla="*/ 2147483647 w 31"/>
                <a:gd name="T21" fmla="*/ 2147483647 h 52"/>
                <a:gd name="T22" fmla="*/ 2147483647 w 31"/>
                <a:gd name="T23" fmla="*/ 2147483647 h 52"/>
                <a:gd name="T24" fmla="*/ 2147483647 w 31"/>
                <a:gd name="T25" fmla="*/ 2147483647 h 52"/>
                <a:gd name="T26" fmla="*/ 2147483647 w 31"/>
                <a:gd name="T27" fmla="*/ 2147483647 h 52"/>
                <a:gd name="T28" fmla="*/ 2147483647 w 31"/>
                <a:gd name="T29" fmla="*/ 2147483647 h 52"/>
                <a:gd name="T30" fmla="*/ 2147483647 w 31"/>
                <a:gd name="T31" fmla="*/ 2147483647 h 52"/>
                <a:gd name="T32" fmla="*/ 2147483647 w 31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52"/>
                <a:gd name="T53" fmla="*/ 31 w 31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52">
                  <a:moveTo>
                    <a:pt x="25" y="0"/>
                  </a:moveTo>
                  <a:lnTo>
                    <a:pt x="21" y="0"/>
                  </a:lnTo>
                  <a:lnTo>
                    <a:pt x="15" y="6"/>
                  </a:lnTo>
                  <a:lnTo>
                    <a:pt x="7" y="4"/>
                  </a:lnTo>
                  <a:lnTo>
                    <a:pt x="5" y="8"/>
                  </a:lnTo>
                  <a:lnTo>
                    <a:pt x="6" y="27"/>
                  </a:lnTo>
                  <a:lnTo>
                    <a:pt x="0" y="31"/>
                  </a:lnTo>
                  <a:lnTo>
                    <a:pt x="5" y="49"/>
                  </a:lnTo>
                  <a:lnTo>
                    <a:pt x="12" y="51"/>
                  </a:lnTo>
                  <a:lnTo>
                    <a:pt x="18" y="45"/>
                  </a:lnTo>
                  <a:lnTo>
                    <a:pt x="24" y="46"/>
                  </a:lnTo>
                  <a:lnTo>
                    <a:pt x="29" y="37"/>
                  </a:lnTo>
                  <a:lnTo>
                    <a:pt x="26" y="27"/>
                  </a:lnTo>
                  <a:lnTo>
                    <a:pt x="27" y="21"/>
                  </a:lnTo>
                  <a:lnTo>
                    <a:pt x="25" y="15"/>
                  </a:lnTo>
                  <a:lnTo>
                    <a:pt x="30" y="11"/>
                  </a:lnTo>
                  <a:lnTo>
                    <a:pt x="25" y="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87" name="Freeform 88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432550" y="3249613"/>
              <a:ext cx="26988" cy="50800"/>
            </a:xfrm>
            <a:custGeom>
              <a:avLst/>
              <a:gdLst>
                <a:gd name="T0" fmla="*/ 2147483647 w 17"/>
                <a:gd name="T1" fmla="*/ 0 h 32"/>
                <a:gd name="T2" fmla="*/ 2147483647 w 17"/>
                <a:gd name="T3" fmla="*/ 0 h 32"/>
                <a:gd name="T4" fmla="*/ 2147483647 w 17"/>
                <a:gd name="T5" fmla="*/ 2147483647 h 32"/>
                <a:gd name="T6" fmla="*/ 2147483647 w 17"/>
                <a:gd name="T7" fmla="*/ 2147483647 h 32"/>
                <a:gd name="T8" fmla="*/ 0 w 17"/>
                <a:gd name="T9" fmla="*/ 2147483647 h 32"/>
                <a:gd name="T10" fmla="*/ 2147483647 w 17"/>
                <a:gd name="T11" fmla="*/ 2147483647 h 32"/>
                <a:gd name="T12" fmla="*/ 2147483647 w 17"/>
                <a:gd name="T13" fmla="*/ 2147483647 h 32"/>
                <a:gd name="T14" fmla="*/ 2147483647 w 17"/>
                <a:gd name="T15" fmla="*/ 2147483647 h 32"/>
                <a:gd name="T16" fmla="*/ 2147483647 w 17"/>
                <a:gd name="T17" fmla="*/ 2147483647 h 32"/>
                <a:gd name="T18" fmla="*/ 2147483647 w 17"/>
                <a:gd name="T19" fmla="*/ 2147483647 h 32"/>
                <a:gd name="T20" fmla="*/ 2147483647 w 17"/>
                <a:gd name="T21" fmla="*/ 0 h 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"/>
                <a:gd name="T34" fmla="*/ 0 h 32"/>
                <a:gd name="T35" fmla="*/ 17 w 17"/>
                <a:gd name="T36" fmla="*/ 32 h 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" h="32">
                  <a:moveTo>
                    <a:pt x="14" y="0"/>
                  </a:moveTo>
                  <a:lnTo>
                    <a:pt x="10" y="0"/>
                  </a:lnTo>
                  <a:lnTo>
                    <a:pt x="10" y="5"/>
                  </a:lnTo>
                  <a:lnTo>
                    <a:pt x="1" y="13"/>
                  </a:lnTo>
                  <a:lnTo>
                    <a:pt x="0" y="21"/>
                  </a:lnTo>
                  <a:lnTo>
                    <a:pt x="5" y="31"/>
                  </a:lnTo>
                  <a:lnTo>
                    <a:pt x="8" y="31"/>
                  </a:lnTo>
                  <a:lnTo>
                    <a:pt x="11" y="28"/>
                  </a:lnTo>
                  <a:lnTo>
                    <a:pt x="12" y="19"/>
                  </a:lnTo>
                  <a:lnTo>
                    <a:pt x="16" y="18"/>
                  </a:lnTo>
                  <a:lnTo>
                    <a:pt x="14" y="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88" name="Freeform 89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102351" y="2924175"/>
              <a:ext cx="341313" cy="338138"/>
            </a:xfrm>
            <a:custGeom>
              <a:avLst/>
              <a:gdLst>
                <a:gd name="T0" fmla="*/ 2147483647 w 215"/>
                <a:gd name="T1" fmla="*/ 2147483647 h 213"/>
                <a:gd name="T2" fmla="*/ 2147483647 w 215"/>
                <a:gd name="T3" fmla="*/ 2147483647 h 213"/>
                <a:gd name="T4" fmla="*/ 2147483647 w 215"/>
                <a:gd name="T5" fmla="*/ 2147483647 h 213"/>
                <a:gd name="T6" fmla="*/ 2147483647 w 215"/>
                <a:gd name="T7" fmla="*/ 2147483647 h 213"/>
                <a:gd name="T8" fmla="*/ 2147483647 w 215"/>
                <a:gd name="T9" fmla="*/ 2147483647 h 213"/>
                <a:gd name="T10" fmla="*/ 2147483647 w 215"/>
                <a:gd name="T11" fmla="*/ 2147483647 h 213"/>
                <a:gd name="T12" fmla="*/ 2147483647 w 215"/>
                <a:gd name="T13" fmla="*/ 2147483647 h 213"/>
                <a:gd name="T14" fmla="*/ 2147483647 w 215"/>
                <a:gd name="T15" fmla="*/ 2147483647 h 213"/>
                <a:gd name="T16" fmla="*/ 2147483647 w 215"/>
                <a:gd name="T17" fmla="*/ 2147483647 h 213"/>
                <a:gd name="T18" fmla="*/ 2147483647 w 215"/>
                <a:gd name="T19" fmla="*/ 2147483647 h 213"/>
                <a:gd name="T20" fmla="*/ 2147483647 w 215"/>
                <a:gd name="T21" fmla="*/ 2147483647 h 213"/>
                <a:gd name="T22" fmla="*/ 2147483647 w 215"/>
                <a:gd name="T23" fmla="*/ 2147483647 h 213"/>
                <a:gd name="T24" fmla="*/ 2147483647 w 215"/>
                <a:gd name="T25" fmla="*/ 2147483647 h 213"/>
                <a:gd name="T26" fmla="*/ 2147483647 w 215"/>
                <a:gd name="T27" fmla="*/ 2147483647 h 213"/>
                <a:gd name="T28" fmla="*/ 2147483647 w 215"/>
                <a:gd name="T29" fmla="*/ 2147483647 h 213"/>
                <a:gd name="T30" fmla="*/ 2147483647 w 215"/>
                <a:gd name="T31" fmla="*/ 2147483647 h 213"/>
                <a:gd name="T32" fmla="*/ 2147483647 w 215"/>
                <a:gd name="T33" fmla="*/ 2147483647 h 213"/>
                <a:gd name="T34" fmla="*/ 2147483647 w 215"/>
                <a:gd name="T35" fmla="*/ 2147483647 h 213"/>
                <a:gd name="T36" fmla="*/ 2147483647 w 215"/>
                <a:gd name="T37" fmla="*/ 2147483647 h 213"/>
                <a:gd name="T38" fmla="*/ 2147483647 w 215"/>
                <a:gd name="T39" fmla="*/ 2147483647 h 213"/>
                <a:gd name="T40" fmla="*/ 2147483647 w 215"/>
                <a:gd name="T41" fmla="*/ 2147483647 h 213"/>
                <a:gd name="T42" fmla="*/ 2147483647 w 215"/>
                <a:gd name="T43" fmla="*/ 2147483647 h 213"/>
                <a:gd name="T44" fmla="*/ 2147483647 w 215"/>
                <a:gd name="T45" fmla="*/ 2147483647 h 213"/>
                <a:gd name="T46" fmla="*/ 2147483647 w 215"/>
                <a:gd name="T47" fmla="*/ 2147483647 h 213"/>
                <a:gd name="T48" fmla="*/ 2147483647 w 215"/>
                <a:gd name="T49" fmla="*/ 2147483647 h 213"/>
                <a:gd name="T50" fmla="*/ 2147483647 w 215"/>
                <a:gd name="T51" fmla="*/ 2147483647 h 213"/>
                <a:gd name="T52" fmla="*/ 2147483647 w 215"/>
                <a:gd name="T53" fmla="*/ 2147483647 h 213"/>
                <a:gd name="T54" fmla="*/ 2147483647 w 215"/>
                <a:gd name="T55" fmla="*/ 2147483647 h 213"/>
                <a:gd name="T56" fmla="*/ 2147483647 w 215"/>
                <a:gd name="T57" fmla="*/ 2147483647 h 213"/>
                <a:gd name="T58" fmla="*/ 2147483647 w 215"/>
                <a:gd name="T59" fmla="*/ 2147483647 h 213"/>
                <a:gd name="T60" fmla="*/ 2147483647 w 215"/>
                <a:gd name="T61" fmla="*/ 2147483647 h 213"/>
                <a:gd name="T62" fmla="*/ 2147483647 w 215"/>
                <a:gd name="T63" fmla="*/ 2147483647 h 213"/>
                <a:gd name="T64" fmla="*/ 2147483647 w 215"/>
                <a:gd name="T65" fmla="*/ 2147483647 h 213"/>
                <a:gd name="T66" fmla="*/ 2147483647 w 215"/>
                <a:gd name="T67" fmla="*/ 2147483647 h 213"/>
                <a:gd name="T68" fmla="*/ 2147483647 w 215"/>
                <a:gd name="T69" fmla="*/ 2147483647 h 213"/>
                <a:gd name="T70" fmla="*/ 2147483647 w 215"/>
                <a:gd name="T71" fmla="*/ 2147483647 h 213"/>
                <a:gd name="T72" fmla="*/ 2147483647 w 215"/>
                <a:gd name="T73" fmla="*/ 0 h 213"/>
                <a:gd name="T74" fmla="*/ 2147483647 w 215"/>
                <a:gd name="T75" fmla="*/ 2147483647 h 213"/>
                <a:gd name="T76" fmla="*/ 2147483647 w 215"/>
                <a:gd name="T77" fmla="*/ 2147483647 h 213"/>
                <a:gd name="T78" fmla="*/ 2147483647 w 215"/>
                <a:gd name="T79" fmla="*/ 2147483647 h 213"/>
                <a:gd name="T80" fmla="*/ 2147483647 w 215"/>
                <a:gd name="T81" fmla="*/ 2147483647 h 213"/>
                <a:gd name="T82" fmla="*/ 2147483647 w 215"/>
                <a:gd name="T83" fmla="*/ 2147483647 h 213"/>
                <a:gd name="T84" fmla="*/ 2147483647 w 215"/>
                <a:gd name="T85" fmla="*/ 2147483647 h 213"/>
                <a:gd name="T86" fmla="*/ 2147483647 w 215"/>
                <a:gd name="T87" fmla="*/ 2147483647 h 213"/>
                <a:gd name="T88" fmla="*/ 2147483647 w 215"/>
                <a:gd name="T89" fmla="*/ 2147483647 h 213"/>
                <a:gd name="T90" fmla="*/ 2147483647 w 215"/>
                <a:gd name="T91" fmla="*/ 2147483647 h 213"/>
                <a:gd name="T92" fmla="*/ 2147483647 w 215"/>
                <a:gd name="T93" fmla="*/ 2147483647 h 213"/>
                <a:gd name="T94" fmla="*/ 2147483647 w 215"/>
                <a:gd name="T95" fmla="*/ 2147483647 h 213"/>
                <a:gd name="T96" fmla="*/ 2147483647 w 215"/>
                <a:gd name="T97" fmla="*/ 2147483647 h 213"/>
                <a:gd name="T98" fmla="*/ 2147483647 w 215"/>
                <a:gd name="T99" fmla="*/ 2147483647 h 21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15"/>
                <a:gd name="T151" fmla="*/ 0 h 213"/>
                <a:gd name="T152" fmla="*/ 215 w 215"/>
                <a:gd name="T153" fmla="*/ 213 h 21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15" h="213">
                  <a:moveTo>
                    <a:pt x="192" y="94"/>
                  </a:moveTo>
                  <a:lnTo>
                    <a:pt x="188" y="101"/>
                  </a:lnTo>
                  <a:lnTo>
                    <a:pt x="179" y="104"/>
                  </a:lnTo>
                  <a:lnTo>
                    <a:pt x="174" y="128"/>
                  </a:lnTo>
                  <a:lnTo>
                    <a:pt x="178" y="129"/>
                  </a:lnTo>
                  <a:lnTo>
                    <a:pt x="184" y="124"/>
                  </a:lnTo>
                  <a:lnTo>
                    <a:pt x="192" y="128"/>
                  </a:lnTo>
                  <a:lnTo>
                    <a:pt x="195" y="132"/>
                  </a:lnTo>
                  <a:lnTo>
                    <a:pt x="191" y="136"/>
                  </a:lnTo>
                  <a:lnTo>
                    <a:pt x="192" y="142"/>
                  </a:lnTo>
                  <a:lnTo>
                    <a:pt x="185" y="151"/>
                  </a:lnTo>
                  <a:lnTo>
                    <a:pt x="187" y="156"/>
                  </a:lnTo>
                  <a:lnTo>
                    <a:pt x="189" y="161"/>
                  </a:lnTo>
                  <a:lnTo>
                    <a:pt x="186" y="166"/>
                  </a:lnTo>
                  <a:lnTo>
                    <a:pt x="195" y="172"/>
                  </a:lnTo>
                  <a:lnTo>
                    <a:pt x="195" y="174"/>
                  </a:lnTo>
                  <a:lnTo>
                    <a:pt x="191" y="177"/>
                  </a:lnTo>
                  <a:lnTo>
                    <a:pt x="192" y="182"/>
                  </a:lnTo>
                  <a:lnTo>
                    <a:pt x="184" y="188"/>
                  </a:lnTo>
                  <a:lnTo>
                    <a:pt x="167" y="194"/>
                  </a:lnTo>
                  <a:lnTo>
                    <a:pt x="165" y="190"/>
                  </a:lnTo>
                  <a:lnTo>
                    <a:pt x="159" y="189"/>
                  </a:lnTo>
                  <a:lnTo>
                    <a:pt x="158" y="185"/>
                  </a:lnTo>
                  <a:lnTo>
                    <a:pt x="152" y="185"/>
                  </a:lnTo>
                  <a:lnTo>
                    <a:pt x="146" y="185"/>
                  </a:lnTo>
                  <a:lnTo>
                    <a:pt x="141" y="181"/>
                  </a:lnTo>
                  <a:lnTo>
                    <a:pt x="124" y="190"/>
                  </a:lnTo>
                  <a:lnTo>
                    <a:pt x="123" y="202"/>
                  </a:lnTo>
                  <a:lnTo>
                    <a:pt x="126" y="206"/>
                  </a:lnTo>
                  <a:lnTo>
                    <a:pt x="111" y="212"/>
                  </a:lnTo>
                  <a:lnTo>
                    <a:pt x="90" y="206"/>
                  </a:lnTo>
                  <a:lnTo>
                    <a:pt x="88" y="200"/>
                  </a:lnTo>
                  <a:lnTo>
                    <a:pt x="80" y="202"/>
                  </a:lnTo>
                  <a:lnTo>
                    <a:pt x="55" y="192"/>
                  </a:lnTo>
                  <a:lnTo>
                    <a:pt x="50" y="188"/>
                  </a:lnTo>
                  <a:lnTo>
                    <a:pt x="50" y="183"/>
                  </a:lnTo>
                  <a:lnTo>
                    <a:pt x="48" y="180"/>
                  </a:lnTo>
                  <a:lnTo>
                    <a:pt x="52" y="174"/>
                  </a:lnTo>
                  <a:lnTo>
                    <a:pt x="58" y="158"/>
                  </a:lnTo>
                  <a:lnTo>
                    <a:pt x="58" y="137"/>
                  </a:lnTo>
                  <a:lnTo>
                    <a:pt x="54" y="129"/>
                  </a:lnTo>
                  <a:lnTo>
                    <a:pt x="58" y="126"/>
                  </a:lnTo>
                  <a:lnTo>
                    <a:pt x="58" y="116"/>
                  </a:lnTo>
                  <a:lnTo>
                    <a:pt x="49" y="111"/>
                  </a:lnTo>
                  <a:lnTo>
                    <a:pt x="40" y="91"/>
                  </a:lnTo>
                  <a:lnTo>
                    <a:pt x="26" y="91"/>
                  </a:lnTo>
                  <a:lnTo>
                    <a:pt x="19" y="81"/>
                  </a:lnTo>
                  <a:lnTo>
                    <a:pt x="13" y="84"/>
                  </a:lnTo>
                  <a:lnTo>
                    <a:pt x="0" y="75"/>
                  </a:lnTo>
                  <a:lnTo>
                    <a:pt x="4" y="70"/>
                  </a:lnTo>
                  <a:lnTo>
                    <a:pt x="3" y="66"/>
                  </a:lnTo>
                  <a:lnTo>
                    <a:pt x="9" y="65"/>
                  </a:lnTo>
                  <a:lnTo>
                    <a:pt x="5" y="59"/>
                  </a:lnTo>
                  <a:lnTo>
                    <a:pt x="12" y="56"/>
                  </a:lnTo>
                  <a:lnTo>
                    <a:pt x="22" y="55"/>
                  </a:lnTo>
                  <a:lnTo>
                    <a:pt x="22" y="51"/>
                  </a:lnTo>
                  <a:lnTo>
                    <a:pt x="30" y="53"/>
                  </a:lnTo>
                  <a:lnTo>
                    <a:pt x="35" y="59"/>
                  </a:lnTo>
                  <a:lnTo>
                    <a:pt x="43" y="56"/>
                  </a:lnTo>
                  <a:lnTo>
                    <a:pt x="44" y="61"/>
                  </a:lnTo>
                  <a:lnTo>
                    <a:pt x="58" y="61"/>
                  </a:lnTo>
                  <a:lnTo>
                    <a:pt x="54" y="49"/>
                  </a:lnTo>
                  <a:lnTo>
                    <a:pt x="47" y="38"/>
                  </a:lnTo>
                  <a:lnTo>
                    <a:pt x="58" y="39"/>
                  </a:lnTo>
                  <a:lnTo>
                    <a:pt x="60" y="48"/>
                  </a:lnTo>
                  <a:lnTo>
                    <a:pt x="68" y="49"/>
                  </a:lnTo>
                  <a:lnTo>
                    <a:pt x="76" y="51"/>
                  </a:lnTo>
                  <a:lnTo>
                    <a:pt x="85" y="49"/>
                  </a:lnTo>
                  <a:lnTo>
                    <a:pt x="87" y="40"/>
                  </a:lnTo>
                  <a:lnTo>
                    <a:pt x="93" y="40"/>
                  </a:lnTo>
                  <a:lnTo>
                    <a:pt x="106" y="31"/>
                  </a:lnTo>
                  <a:lnTo>
                    <a:pt x="108" y="5"/>
                  </a:lnTo>
                  <a:lnTo>
                    <a:pt x="119" y="0"/>
                  </a:lnTo>
                  <a:lnTo>
                    <a:pt x="123" y="0"/>
                  </a:lnTo>
                  <a:lnTo>
                    <a:pt x="126" y="8"/>
                  </a:lnTo>
                  <a:lnTo>
                    <a:pt x="133" y="13"/>
                  </a:lnTo>
                  <a:lnTo>
                    <a:pt x="136" y="15"/>
                  </a:lnTo>
                  <a:lnTo>
                    <a:pt x="135" y="19"/>
                  </a:lnTo>
                  <a:lnTo>
                    <a:pt x="138" y="24"/>
                  </a:lnTo>
                  <a:lnTo>
                    <a:pt x="148" y="26"/>
                  </a:lnTo>
                  <a:lnTo>
                    <a:pt x="147" y="34"/>
                  </a:lnTo>
                  <a:lnTo>
                    <a:pt x="149" y="36"/>
                  </a:lnTo>
                  <a:lnTo>
                    <a:pt x="161" y="33"/>
                  </a:lnTo>
                  <a:lnTo>
                    <a:pt x="161" y="39"/>
                  </a:lnTo>
                  <a:lnTo>
                    <a:pt x="164" y="43"/>
                  </a:lnTo>
                  <a:lnTo>
                    <a:pt x="171" y="44"/>
                  </a:lnTo>
                  <a:lnTo>
                    <a:pt x="176" y="45"/>
                  </a:lnTo>
                  <a:lnTo>
                    <a:pt x="183" y="49"/>
                  </a:lnTo>
                  <a:lnTo>
                    <a:pt x="188" y="49"/>
                  </a:lnTo>
                  <a:lnTo>
                    <a:pt x="197" y="61"/>
                  </a:lnTo>
                  <a:lnTo>
                    <a:pt x="202" y="59"/>
                  </a:lnTo>
                  <a:lnTo>
                    <a:pt x="206" y="57"/>
                  </a:lnTo>
                  <a:lnTo>
                    <a:pt x="208" y="61"/>
                  </a:lnTo>
                  <a:lnTo>
                    <a:pt x="213" y="61"/>
                  </a:lnTo>
                  <a:lnTo>
                    <a:pt x="214" y="66"/>
                  </a:lnTo>
                  <a:lnTo>
                    <a:pt x="211" y="73"/>
                  </a:lnTo>
                  <a:lnTo>
                    <a:pt x="201" y="82"/>
                  </a:lnTo>
                  <a:lnTo>
                    <a:pt x="201" y="86"/>
                  </a:lnTo>
                  <a:lnTo>
                    <a:pt x="203" y="93"/>
                  </a:lnTo>
                  <a:lnTo>
                    <a:pt x="192" y="94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89" name="Freeform 90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5976939" y="3186113"/>
              <a:ext cx="327025" cy="258762"/>
            </a:xfrm>
            <a:custGeom>
              <a:avLst/>
              <a:gdLst>
                <a:gd name="T0" fmla="*/ 2147483647 w 206"/>
                <a:gd name="T1" fmla="*/ 2147483647 h 163"/>
                <a:gd name="T2" fmla="*/ 2147483647 w 206"/>
                <a:gd name="T3" fmla="*/ 2147483647 h 163"/>
                <a:gd name="T4" fmla="*/ 2147483647 w 206"/>
                <a:gd name="T5" fmla="*/ 2147483647 h 163"/>
                <a:gd name="T6" fmla="*/ 2147483647 w 206"/>
                <a:gd name="T7" fmla="*/ 2147483647 h 163"/>
                <a:gd name="T8" fmla="*/ 2147483647 w 206"/>
                <a:gd name="T9" fmla="*/ 2147483647 h 163"/>
                <a:gd name="T10" fmla="*/ 2147483647 w 206"/>
                <a:gd name="T11" fmla="*/ 2147483647 h 163"/>
                <a:gd name="T12" fmla="*/ 2147483647 w 206"/>
                <a:gd name="T13" fmla="*/ 2147483647 h 163"/>
                <a:gd name="T14" fmla="*/ 2147483647 w 206"/>
                <a:gd name="T15" fmla="*/ 2147483647 h 163"/>
                <a:gd name="T16" fmla="*/ 2147483647 w 206"/>
                <a:gd name="T17" fmla="*/ 2147483647 h 163"/>
                <a:gd name="T18" fmla="*/ 2147483647 w 206"/>
                <a:gd name="T19" fmla="*/ 2147483647 h 163"/>
                <a:gd name="T20" fmla="*/ 2147483647 w 206"/>
                <a:gd name="T21" fmla="*/ 2147483647 h 163"/>
                <a:gd name="T22" fmla="*/ 2147483647 w 206"/>
                <a:gd name="T23" fmla="*/ 2147483647 h 163"/>
                <a:gd name="T24" fmla="*/ 2147483647 w 206"/>
                <a:gd name="T25" fmla="*/ 2147483647 h 163"/>
                <a:gd name="T26" fmla="*/ 2147483647 w 206"/>
                <a:gd name="T27" fmla="*/ 2147483647 h 163"/>
                <a:gd name="T28" fmla="*/ 2147483647 w 206"/>
                <a:gd name="T29" fmla="*/ 2147483647 h 163"/>
                <a:gd name="T30" fmla="*/ 2147483647 w 206"/>
                <a:gd name="T31" fmla="*/ 2147483647 h 163"/>
                <a:gd name="T32" fmla="*/ 2147483647 w 206"/>
                <a:gd name="T33" fmla="*/ 2147483647 h 163"/>
                <a:gd name="T34" fmla="*/ 2147483647 w 206"/>
                <a:gd name="T35" fmla="*/ 2147483647 h 163"/>
                <a:gd name="T36" fmla="*/ 2147483647 w 206"/>
                <a:gd name="T37" fmla="*/ 2147483647 h 163"/>
                <a:gd name="T38" fmla="*/ 2147483647 w 206"/>
                <a:gd name="T39" fmla="*/ 2147483647 h 163"/>
                <a:gd name="T40" fmla="*/ 2147483647 w 206"/>
                <a:gd name="T41" fmla="*/ 2147483647 h 163"/>
                <a:gd name="T42" fmla="*/ 0 w 206"/>
                <a:gd name="T43" fmla="*/ 2147483647 h 163"/>
                <a:gd name="T44" fmla="*/ 2147483647 w 206"/>
                <a:gd name="T45" fmla="*/ 2147483647 h 163"/>
                <a:gd name="T46" fmla="*/ 2147483647 w 206"/>
                <a:gd name="T47" fmla="*/ 2147483647 h 163"/>
                <a:gd name="T48" fmla="*/ 2147483647 w 206"/>
                <a:gd name="T49" fmla="*/ 2147483647 h 163"/>
                <a:gd name="T50" fmla="*/ 2147483647 w 206"/>
                <a:gd name="T51" fmla="*/ 2147483647 h 163"/>
                <a:gd name="T52" fmla="*/ 2147483647 w 206"/>
                <a:gd name="T53" fmla="*/ 2147483647 h 163"/>
                <a:gd name="T54" fmla="*/ 2147483647 w 206"/>
                <a:gd name="T55" fmla="*/ 2147483647 h 163"/>
                <a:gd name="T56" fmla="*/ 2147483647 w 206"/>
                <a:gd name="T57" fmla="*/ 2147483647 h 163"/>
                <a:gd name="T58" fmla="*/ 2147483647 w 206"/>
                <a:gd name="T59" fmla="*/ 2147483647 h 163"/>
                <a:gd name="T60" fmla="*/ 2147483647 w 206"/>
                <a:gd name="T61" fmla="*/ 2147483647 h 163"/>
                <a:gd name="T62" fmla="*/ 2147483647 w 206"/>
                <a:gd name="T63" fmla="*/ 2147483647 h 163"/>
                <a:gd name="T64" fmla="*/ 2147483647 w 206"/>
                <a:gd name="T65" fmla="*/ 2147483647 h 16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163"/>
                <a:gd name="T101" fmla="*/ 206 w 206"/>
                <a:gd name="T102" fmla="*/ 163 h 16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163">
                  <a:moveTo>
                    <a:pt x="204" y="51"/>
                  </a:moveTo>
                  <a:lnTo>
                    <a:pt x="200" y="54"/>
                  </a:lnTo>
                  <a:lnTo>
                    <a:pt x="185" y="67"/>
                  </a:lnTo>
                  <a:lnTo>
                    <a:pt x="174" y="67"/>
                  </a:lnTo>
                  <a:lnTo>
                    <a:pt x="157" y="75"/>
                  </a:lnTo>
                  <a:lnTo>
                    <a:pt x="157" y="86"/>
                  </a:lnTo>
                  <a:lnTo>
                    <a:pt x="151" y="90"/>
                  </a:lnTo>
                  <a:lnTo>
                    <a:pt x="143" y="98"/>
                  </a:lnTo>
                  <a:lnTo>
                    <a:pt x="141" y="119"/>
                  </a:lnTo>
                  <a:lnTo>
                    <a:pt x="146" y="122"/>
                  </a:lnTo>
                  <a:lnTo>
                    <a:pt x="144" y="127"/>
                  </a:lnTo>
                  <a:lnTo>
                    <a:pt x="137" y="128"/>
                  </a:lnTo>
                  <a:lnTo>
                    <a:pt x="137" y="134"/>
                  </a:lnTo>
                  <a:lnTo>
                    <a:pt x="134" y="140"/>
                  </a:lnTo>
                  <a:lnTo>
                    <a:pt x="115" y="143"/>
                  </a:lnTo>
                  <a:lnTo>
                    <a:pt x="114" y="153"/>
                  </a:lnTo>
                  <a:lnTo>
                    <a:pt x="106" y="156"/>
                  </a:lnTo>
                  <a:lnTo>
                    <a:pt x="89" y="153"/>
                  </a:lnTo>
                  <a:lnTo>
                    <a:pt x="59" y="157"/>
                  </a:lnTo>
                  <a:lnTo>
                    <a:pt x="52" y="162"/>
                  </a:lnTo>
                  <a:lnTo>
                    <a:pt x="47" y="161"/>
                  </a:lnTo>
                  <a:lnTo>
                    <a:pt x="41" y="156"/>
                  </a:lnTo>
                  <a:lnTo>
                    <a:pt x="37" y="144"/>
                  </a:lnTo>
                  <a:lnTo>
                    <a:pt x="26" y="142"/>
                  </a:lnTo>
                  <a:lnTo>
                    <a:pt x="26" y="134"/>
                  </a:lnTo>
                  <a:lnTo>
                    <a:pt x="33" y="128"/>
                  </a:lnTo>
                  <a:lnTo>
                    <a:pt x="33" y="121"/>
                  </a:lnTo>
                  <a:lnTo>
                    <a:pt x="38" y="109"/>
                  </a:lnTo>
                  <a:lnTo>
                    <a:pt x="34" y="103"/>
                  </a:lnTo>
                  <a:lnTo>
                    <a:pt x="31" y="89"/>
                  </a:lnTo>
                  <a:lnTo>
                    <a:pt x="37" y="93"/>
                  </a:lnTo>
                  <a:lnTo>
                    <a:pt x="40" y="89"/>
                  </a:lnTo>
                  <a:lnTo>
                    <a:pt x="38" y="80"/>
                  </a:lnTo>
                  <a:lnTo>
                    <a:pt x="41" y="79"/>
                  </a:lnTo>
                  <a:lnTo>
                    <a:pt x="41" y="61"/>
                  </a:lnTo>
                  <a:lnTo>
                    <a:pt x="50" y="54"/>
                  </a:lnTo>
                  <a:lnTo>
                    <a:pt x="49" y="46"/>
                  </a:lnTo>
                  <a:lnTo>
                    <a:pt x="51" y="41"/>
                  </a:lnTo>
                  <a:lnTo>
                    <a:pt x="33" y="44"/>
                  </a:lnTo>
                  <a:lnTo>
                    <a:pt x="20" y="40"/>
                  </a:lnTo>
                  <a:lnTo>
                    <a:pt x="21" y="35"/>
                  </a:lnTo>
                  <a:lnTo>
                    <a:pt x="8" y="35"/>
                  </a:lnTo>
                  <a:lnTo>
                    <a:pt x="8" y="26"/>
                  </a:lnTo>
                  <a:lnTo>
                    <a:pt x="0" y="23"/>
                  </a:lnTo>
                  <a:lnTo>
                    <a:pt x="5" y="10"/>
                  </a:lnTo>
                  <a:lnTo>
                    <a:pt x="18" y="9"/>
                  </a:lnTo>
                  <a:lnTo>
                    <a:pt x="22" y="0"/>
                  </a:lnTo>
                  <a:lnTo>
                    <a:pt x="30" y="1"/>
                  </a:lnTo>
                  <a:lnTo>
                    <a:pt x="37" y="5"/>
                  </a:lnTo>
                  <a:lnTo>
                    <a:pt x="56" y="10"/>
                  </a:lnTo>
                  <a:lnTo>
                    <a:pt x="65" y="8"/>
                  </a:lnTo>
                  <a:lnTo>
                    <a:pt x="66" y="11"/>
                  </a:lnTo>
                  <a:lnTo>
                    <a:pt x="98" y="14"/>
                  </a:lnTo>
                  <a:lnTo>
                    <a:pt x="99" y="12"/>
                  </a:lnTo>
                  <a:lnTo>
                    <a:pt x="107" y="15"/>
                  </a:lnTo>
                  <a:lnTo>
                    <a:pt x="114" y="12"/>
                  </a:lnTo>
                  <a:lnTo>
                    <a:pt x="121" y="18"/>
                  </a:lnTo>
                  <a:lnTo>
                    <a:pt x="126" y="15"/>
                  </a:lnTo>
                  <a:lnTo>
                    <a:pt x="129" y="19"/>
                  </a:lnTo>
                  <a:lnTo>
                    <a:pt x="129" y="23"/>
                  </a:lnTo>
                  <a:lnTo>
                    <a:pt x="134" y="28"/>
                  </a:lnTo>
                  <a:lnTo>
                    <a:pt x="159" y="38"/>
                  </a:lnTo>
                  <a:lnTo>
                    <a:pt x="167" y="36"/>
                  </a:lnTo>
                  <a:lnTo>
                    <a:pt x="169" y="41"/>
                  </a:lnTo>
                  <a:lnTo>
                    <a:pt x="191" y="48"/>
                  </a:lnTo>
                  <a:lnTo>
                    <a:pt x="205" y="41"/>
                  </a:lnTo>
                  <a:lnTo>
                    <a:pt x="204" y="51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90" name="Freeform 91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5962650" y="3241675"/>
              <a:ext cx="96838" cy="173038"/>
            </a:xfrm>
            <a:custGeom>
              <a:avLst/>
              <a:gdLst>
                <a:gd name="T0" fmla="*/ 2147483647 w 61"/>
                <a:gd name="T1" fmla="*/ 2147483647 h 109"/>
                <a:gd name="T2" fmla="*/ 2147483647 w 61"/>
                <a:gd name="T3" fmla="*/ 2147483647 h 109"/>
                <a:gd name="T4" fmla="*/ 2147483647 w 61"/>
                <a:gd name="T5" fmla="*/ 2147483647 h 109"/>
                <a:gd name="T6" fmla="*/ 2147483647 w 61"/>
                <a:gd name="T7" fmla="*/ 2147483647 h 109"/>
                <a:gd name="T8" fmla="*/ 2147483647 w 61"/>
                <a:gd name="T9" fmla="*/ 2147483647 h 109"/>
                <a:gd name="T10" fmla="*/ 2147483647 w 61"/>
                <a:gd name="T11" fmla="*/ 2147483647 h 109"/>
                <a:gd name="T12" fmla="*/ 2147483647 w 61"/>
                <a:gd name="T13" fmla="*/ 2147483647 h 109"/>
                <a:gd name="T14" fmla="*/ 2147483647 w 61"/>
                <a:gd name="T15" fmla="*/ 2147483647 h 109"/>
                <a:gd name="T16" fmla="*/ 2147483647 w 61"/>
                <a:gd name="T17" fmla="*/ 2147483647 h 109"/>
                <a:gd name="T18" fmla="*/ 0 w 61"/>
                <a:gd name="T19" fmla="*/ 2147483647 h 109"/>
                <a:gd name="T20" fmla="*/ 2147483647 w 61"/>
                <a:gd name="T21" fmla="*/ 2147483647 h 109"/>
                <a:gd name="T22" fmla="*/ 2147483647 w 61"/>
                <a:gd name="T23" fmla="*/ 2147483647 h 109"/>
                <a:gd name="T24" fmla="*/ 2147483647 w 61"/>
                <a:gd name="T25" fmla="*/ 2147483647 h 109"/>
                <a:gd name="T26" fmla="*/ 2147483647 w 61"/>
                <a:gd name="T27" fmla="*/ 2147483647 h 109"/>
                <a:gd name="T28" fmla="*/ 2147483647 w 61"/>
                <a:gd name="T29" fmla="*/ 2147483647 h 109"/>
                <a:gd name="T30" fmla="*/ 2147483647 w 61"/>
                <a:gd name="T31" fmla="*/ 2147483647 h 109"/>
                <a:gd name="T32" fmla="*/ 2147483647 w 61"/>
                <a:gd name="T33" fmla="*/ 2147483647 h 109"/>
                <a:gd name="T34" fmla="*/ 2147483647 w 61"/>
                <a:gd name="T35" fmla="*/ 2147483647 h 109"/>
                <a:gd name="T36" fmla="*/ 2147483647 w 61"/>
                <a:gd name="T37" fmla="*/ 2147483647 h 109"/>
                <a:gd name="T38" fmla="*/ 2147483647 w 61"/>
                <a:gd name="T39" fmla="*/ 2147483647 h 109"/>
                <a:gd name="T40" fmla="*/ 2147483647 w 61"/>
                <a:gd name="T41" fmla="*/ 2147483647 h 109"/>
                <a:gd name="T42" fmla="*/ 2147483647 w 61"/>
                <a:gd name="T43" fmla="*/ 2147483647 h 109"/>
                <a:gd name="T44" fmla="*/ 2147483647 w 61"/>
                <a:gd name="T45" fmla="*/ 2147483647 h 109"/>
                <a:gd name="T46" fmla="*/ 2147483647 w 61"/>
                <a:gd name="T47" fmla="*/ 2147483647 h 109"/>
                <a:gd name="T48" fmla="*/ 2147483647 w 61"/>
                <a:gd name="T49" fmla="*/ 2147483647 h 109"/>
                <a:gd name="T50" fmla="*/ 2147483647 w 61"/>
                <a:gd name="T51" fmla="*/ 2147483647 h 109"/>
                <a:gd name="T52" fmla="*/ 2147483647 w 61"/>
                <a:gd name="T53" fmla="*/ 2147483647 h 109"/>
                <a:gd name="T54" fmla="*/ 2147483647 w 61"/>
                <a:gd name="T55" fmla="*/ 2147483647 h 109"/>
                <a:gd name="T56" fmla="*/ 2147483647 w 61"/>
                <a:gd name="T57" fmla="*/ 2147483647 h 109"/>
                <a:gd name="T58" fmla="*/ 2147483647 w 61"/>
                <a:gd name="T59" fmla="*/ 2147483647 h 109"/>
                <a:gd name="T60" fmla="*/ 2147483647 w 61"/>
                <a:gd name="T61" fmla="*/ 2147483647 h 109"/>
                <a:gd name="T62" fmla="*/ 2147483647 w 61"/>
                <a:gd name="T63" fmla="*/ 2147483647 h 109"/>
                <a:gd name="T64" fmla="*/ 2147483647 w 61"/>
                <a:gd name="T65" fmla="*/ 2147483647 h 109"/>
                <a:gd name="T66" fmla="*/ 2147483647 w 61"/>
                <a:gd name="T67" fmla="*/ 2147483647 h 109"/>
                <a:gd name="T68" fmla="*/ 2147483647 w 61"/>
                <a:gd name="T69" fmla="*/ 0 h 109"/>
                <a:gd name="T70" fmla="*/ 2147483647 w 61"/>
                <a:gd name="T71" fmla="*/ 0 h 109"/>
                <a:gd name="T72" fmla="*/ 2147483647 w 61"/>
                <a:gd name="T73" fmla="*/ 2147483647 h 10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1"/>
                <a:gd name="T112" fmla="*/ 0 h 109"/>
                <a:gd name="T113" fmla="*/ 61 w 61"/>
                <a:gd name="T114" fmla="*/ 109 h 10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1" h="109">
                  <a:moveTo>
                    <a:pt x="17" y="6"/>
                  </a:moveTo>
                  <a:lnTo>
                    <a:pt x="14" y="14"/>
                  </a:lnTo>
                  <a:lnTo>
                    <a:pt x="17" y="19"/>
                  </a:lnTo>
                  <a:lnTo>
                    <a:pt x="17" y="36"/>
                  </a:lnTo>
                  <a:lnTo>
                    <a:pt x="15" y="38"/>
                  </a:lnTo>
                  <a:lnTo>
                    <a:pt x="13" y="52"/>
                  </a:lnTo>
                  <a:lnTo>
                    <a:pt x="6" y="55"/>
                  </a:lnTo>
                  <a:lnTo>
                    <a:pt x="5" y="59"/>
                  </a:lnTo>
                  <a:lnTo>
                    <a:pt x="3" y="59"/>
                  </a:lnTo>
                  <a:lnTo>
                    <a:pt x="0" y="72"/>
                  </a:lnTo>
                  <a:lnTo>
                    <a:pt x="6" y="73"/>
                  </a:lnTo>
                  <a:lnTo>
                    <a:pt x="6" y="79"/>
                  </a:lnTo>
                  <a:lnTo>
                    <a:pt x="13" y="79"/>
                  </a:lnTo>
                  <a:lnTo>
                    <a:pt x="12" y="86"/>
                  </a:lnTo>
                  <a:lnTo>
                    <a:pt x="5" y="104"/>
                  </a:lnTo>
                  <a:lnTo>
                    <a:pt x="9" y="108"/>
                  </a:lnTo>
                  <a:lnTo>
                    <a:pt x="23" y="108"/>
                  </a:lnTo>
                  <a:lnTo>
                    <a:pt x="35" y="107"/>
                  </a:lnTo>
                  <a:lnTo>
                    <a:pt x="35" y="99"/>
                  </a:lnTo>
                  <a:lnTo>
                    <a:pt x="43" y="93"/>
                  </a:lnTo>
                  <a:lnTo>
                    <a:pt x="42" y="86"/>
                  </a:lnTo>
                  <a:lnTo>
                    <a:pt x="47" y="74"/>
                  </a:lnTo>
                  <a:lnTo>
                    <a:pt x="44" y="68"/>
                  </a:lnTo>
                  <a:lnTo>
                    <a:pt x="40" y="54"/>
                  </a:lnTo>
                  <a:lnTo>
                    <a:pt x="46" y="58"/>
                  </a:lnTo>
                  <a:lnTo>
                    <a:pt x="49" y="54"/>
                  </a:lnTo>
                  <a:lnTo>
                    <a:pt x="47" y="45"/>
                  </a:lnTo>
                  <a:lnTo>
                    <a:pt x="50" y="44"/>
                  </a:lnTo>
                  <a:lnTo>
                    <a:pt x="50" y="26"/>
                  </a:lnTo>
                  <a:lnTo>
                    <a:pt x="59" y="19"/>
                  </a:lnTo>
                  <a:lnTo>
                    <a:pt x="58" y="11"/>
                  </a:lnTo>
                  <a:lnTo>
                    <a:pt x="60" y="5"/>
                  </a:lnTo>
                  <a:lnTo>
                    <a:pt x="43" y="9"/>
                  </a:lnTo>
                  <a:lnTo>
                    <a:pt x="29" y="5"/>
                  </a:lnTo>
                  <a:lnTo>
                    <a:pt x="30" y="0"/>
                  </a:lnTo>
                  <a:lnTo>
                    <a:pt x="17" y="0"/>
                  </a:lnTo>
                  <a:lnTo>
                    <a:pt x="17" y="6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91" name="Freeform 92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081714" y="2738438"/>
              <a:ext cx="206375" cy="228600"/>
            </a:xfrm>
            <a:custGeom>
              <a:avLst/>
              <a:gdLst>
                <a:gd name="T0" fmla="*/ 2147483647 w 130"/>
                <a:gd name="T1" fmla="*/ 2147483647 h 144"/>
                <a:gd name="T2" fmla="*/ 2147483647 w 130"/>
                <a:gd name="T3" fmla="*/ 2147483647 h 144"/>
                <a:gd name="T4" fmla="*/ 2147483647 w 130"/>
                <a:gd name="T5" fmla="*/ 2147483647 h 144"/>
                <a:gd name="T6" fmla="*/ 2147483647 w 130"/>
                <a:gd name="T7" fmla="*/ 2147483647 h 144"/>
                <a:gd name="T8" fmla="*/ 2147483647 w 130"/>
                <a:gd name="T9" fmla="*/ 2147483647 h 144"/>
                <a:gd name="T10" fmla="*/ 2147483647 w 130"/>
                <a:gd name="T11" fmla="*/ 2147483647 h 144"/>
                <a:gd name="T12" fmla="*/ 2147483647 w 130"/>
                <a:gd name="T13" fmla="*/ 2147483647 h 144"/>
                <a:gd name="T14" fmla="*/ 2147483647 w 130"/>
                <a:gd name="T15" fmla="*/ 2147483647 h 144"/>
                <a:gd name="T16" fmla="*/ 2147483647 w 130"/>
                <a:gd name="T17" fmla="*/ 2147483647 h 144"/>
                <a:gd name="T18" fmla="*/ 2147483647 w 130"/>
                <a:gd name="T19" fmla="*/ 2147483647 h 144"/>
                <a:gd name="T20" fmla="*/ 2147483647 w 130"/>
                <a:gd name="T21" fmla="*/ 2147483647 h 144"/>
                <a:gd name="T22" fmla="*/ 2147483647 w 130"/>
                <a:gd name="T23" fmla="*/ 2147483647 h 144"/>
                <a:gd name="T24" fmla="*/ 2147483647 w 130"/>
                <a:gd name="T25" fmla="*/ 2147483647 h 144"/>
                <a:gd name="T26" fmla="*/ 2147483647 w 130"/>
                <a:gd name="T27" fmla="*/ 2147483647 h 144"/>
                <a:gd name="T28" fmla="*/ 2147483647 w 130"/>
                <a:gd name="T29" fmla="*/ 0 h 144"/>
                <a:gd name="T30" fmla="*/ 2147483647 w 130"/>
                <a:gd name="T31" fmla="*/ 2147483647 h 144"/>
                <a:gd name="T32" fmla="*/ 2147483647 w 130"/>
                <a:gd name="T33" fmla="*/ 2147483647 h 144"/>
                <a:gd name="T34" fmla="*/ 2147483647 w 130"/>
                <a:gd name="T35" fmla="*/ 2147483647 h 144"/>
                <a:gd name="T36" fmla="*/ 2147483647 w 130"/>
                <a:gd name="T37" fmla="*/ 2147483647 h 144"/>
                <a:gd name="T38" fmla="*/ 2147483647 w 130"/>
                <a:gd name="T39" fmla="*/ 2147483647 h 144"/>
                <a:gd name="T40" fmla="*/ 2147483647 w 130"/>
                <a:gd name="T41" fmla="*/ 2147483647 h 144"/>
                <a:gd name="T42" fmla="*/ 2147483647 w 130"/>
                <a:gd name="T43" fmla="*/ 2147483647 h 144"/>
                <a:gd name="T44" fmla="*/ 2147483647 w 130"/>
                <a:gd name="T45" fmla="*/ 2147483647 h 144"/>
                <a:gd name="T46" fmla="*/ 2147483647 w 130"/>
                <a:gd name="T47" fmla="*/ 2147483647 h 144"/>
                <a:gd name="T48" fmla="*/ 2147483647 w 130"/>
                <a:gd name="T49" fmla="*/ 2147483647 h 144"/>
                <a:gd name="T50" fmla="*/ 2147483647 w 130"/>
                <a:gd name="T51" fmla="*/ 2147483647 h 144"/>
                <a:gd name="T52" fmla="*/ 2147483647 w 130"/>
                <a:gd name="T53" fmla="*/ 2147483647 h 144"/>
                <a:gd name="T54" fmla="*/ 2147483647 w 130"/>
                <a:gd name="T55" fmla="*/ 2147483647 h 144"/>
                <a:gd name="T56" fmla="*/ 2147483647 w 130"/>
                <a:gd name="T57" fmla="*/ 2147483647 h 144"/>
                <a:gd name="T58" fmla="*/ 0 w 130"/>
                <a:gd name="T59" fmla="*/ 2147483647 h 144"/>
                <a:gd name="T60" fmla="*/ 2147483647 w 130"/>
                <a:gd name="T61" fmla="*/ 2147483647 h 144"/>
                <a:gd name="T62" fmla="*/ 2147483647 w 130"/>
                <a:gd name="T63" fmla="*/ 2147483647 h 144"/>
                <a:gd name="T64" fmla="*/ 2147483647 w 130"/>
                <a:gd name="T65" fmla="*/ 2147483647 h 144"/>
                <a:gd name="T66" fmla="*/ 2147483647 w 130"/>
                <a:gd name="T67" fmla="*/ 2147483647 h 14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30"/>
                <a:gd name="T103" fmla="*/ 0 h 144"/>
                <a:gd name="T104" fmla="*/ 130 w 130"/>
                <a:gd name="T105" fmla="*/ 144 h 14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30" h="144">
                  <a:moveTo>
                    <a:pt x="56" y="102"/>
                  </a:moveTo>
                  <a:lnTo>
                    <a:pt x="59" y="102"/>
                  </a:lnTo>
                  <a:lnTo>
                    <a:pt x="59" y="100"/>
                  </a:lnTo>
                  <a:lnTo>
                    <a:pt x="55" y="96"/>
                  </a:lnTo>
                  <a:lnTo>
                    <a:pt x="55" y="92"/>
                  </a:lnTo>
                  <a:lnTo>
                    <a:pt x="58" y="90"/>
                  </a:lnTo>
                  <a:lnTo>
                    <a:pt x="56" y="87"/>
                  </a:lnTo>
                  <a:lnTo>
                    <a:pt x="58" y="84"/>
                  </a:lnTo>
                  <a:lnTo>
                    <a:pt x="58" y="79"/>
                  </a:lnTo>
                  <a:lnTo>
                    <a:pt x="53" y="85"/>
                  </a:lnTo>
                  <a:lnTo>
                    <a:pt x="52" y="79"/>
                  </a:lnTo>
                  <a:lnTo>
                    <a:pt x="55" y="74"/>
                  </a:lnTo>
                  <a:lnTo>
                    <a:pt x="51" y="71"/>
                  </a:lnTo>
                  <a:lnTo>
                    <a:pt x="50" y="69"/>
                  </a:lnTo>
                  <a:lnTo>
                    <a:pt x="57" y="65"/>
                  </a:lnTo>
                  <a:lnTo>
                    <a:pt x="55" y="63"/>
                  </a:lnTo>
                  <a:lnTo>
                    <a:pt x="52" y="65"/>
                  </a:lnTo>
                  <a:lnTo>
                    <a:pt x="52" y="60"/>
                  </a:lnTo>
                  <a:lnTo>
                    <a:pt x="56" y="53"/>
                  </a:lnTo>
                  <a:lnTo>
                    <a:pt x="52" y="50"/>
                  </a:lnTo>
                  <a:lnTo>
                    <a:pt x="59" y="39"/>
                  </a:lnTo>
                  <a:lnTo>
                    <a:pt x="55" y="33"/>
                  </a:lnTo>
                  <a:lnTo>
                    <a:pt x="52" y="40"/>
                  </a:lnTo>
                  <a:lnTo>
                    <a:pt x="48" y="39"/>
                  </a:lnTo>
                  <a:lnTo>
                    <a:pt x="42" y="31"/>
                  </a:lnTo>
                  <a:lnTo>
                    <a:pt x="45" y="22"/>
                  </a:lnTo>
                  <a:lnTo>
                    <a:pt x="55" y="14"/>
                  </a:lnTo>
                  <a:lnTo>
                    <a:pt x="69" y="10"/>
                  </a:lnTo>
                  <a:lnTo>
                    <a:pt x="66" y="2"/>
                  </a:lnTo>
                  <a:lnTo>
                    <a:pt x="74" y="0"/>
                  </a:lnTo>
                  <a:lnTo>
                    <a:pt x="74" y="5"/>
                  </a:lnTo>
                  <a:lnTo>
                    <a:pt x="80" y="7"/>
                  </a:lnTo>
                  <a:lnTo>
                    <a:pt x="79" y="17"/>
                  </a:lnTo>
                  <a:lnTo>
                    <a:pt x="83" y="21"/>
                  </a:lnTo>
                  <a:lnTo>
                    <a:pt x="91" y="22"/>
                  </a:lnTo>
                  <a:lnTo>
                    <a:pt x="101" y="37"/>
                  </a:lnTo>
                  <a:lnTo>
                    <a:pt x="100" y="45"/>
                  </a:lnTo>
                  <a:lnTo>
                    <a:pt x="105" y="48"/>
                  </a:lnTo>
                  <a:lnTo>
                    <a:pt x="107" y="70"/>
                  </a:lnTo>
                  <a:lnTo>
                    <a:pt x="119" y="70"/>
                  </a:lnTo>
                  <a:lnTo>
                    <a:pt x="129" y="84"/>
                  </a:lnTo>
                  <a:lnTo>
                    <a:pt x="124" y="100"/>
                  </a:lnTo>
                  <a:lnTo>
                    <a:pt x="110" y="107"/>
                  </a:lnTo>
                  <a:lnTo>
                    <a:pt x="116" y="111"/>
                  </a:lnTo>
                  <a:lnTo>
                    <a:pt x="124" y="111"/>
                  </a:lnTo>
                  <a:lnTo>
                    <a:pt x="120" y="117"/>
                  </a:lnTo>
                  <a:lnTo>
                    <a:pt x="111" y="124"/>
                  </a:lnTo>
                  <a:lnTo>
                    <a:pt x="110" y="130"/>
                  </a:lnTo>
                  <a:lnTo>
                    <a:pt x="103" y="132"/>
                  </a:lnTo>
                  <a:lnTo>
                    <a:pt x="94" y="130"/>
                  </a:lnTo>
                  <a:lnTo>
                    <a:pt x="81" y="131"/>
                  </a:lnTo>
                  <a:lnTo>
                    <a:pt x="76" y="130"/>
                  </a:lnTo>
                  <a:lnTo>
                    <a:pt x="75" y="137"/>
                  </a:lnTo>
                  <a:lnTo>
                    <a:pt x="75" y="139"/>
                  </a:lnTo>
                  <a:lnTo>
                    <a:pt x="44" y="139"/>
                  </a:lnTo>
                  <a:lnTo>
                    <a:pt x="38" y="140"/>
                  </a:lnTo>
                  <a:lnTo>
                    <a:pt x="30" y="139"/>
                  </a:lnTo>
                  <a:lnTo>
                    <a:pt x="16" y="140"/>
                  </a:lnTo>
                  <a:lnTo>
                    <a:pt x="14" y="143"/>
                  </a:lnTo>
                  <a:lnTo>
                    <a:pt x="0" y="139"/>
                  </a:lnTo>
                  <a:lnTo>
                    <a:pt x="12" y="133"/>
                  </a:lnTo>
                  <a:lnTo>
                    <a:pt x="16" y="128"/>
                  </a:lnTo>
                  <a:lnTo>
                    <a:pt x="19" y="128"/>
                  </a:lnTo>
                  <a:lnTo>
                    <a:pt x="23" y="128"/>
                  </a:lnTo>
                  <a:lnTo>
                    <a:pt x="23" y="118"/>
                  </a:lnTo>
                  <a:lnTo>
                    <a:pt x="36" y="111"/>
                  </a:lnTo>
                  <a:lnTo>
                    <a:pt x="49" y="112"/>
                  </a:lnTo>
                  <a:lnTo>
                    <a:pt x="56" y="104"/>
                  </a:lnTo>
                  <a:lnTo>
                    <a:pt x="56" y="102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92" name="Freeform 93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096001" y="2832100"/>
              <a:ext cx="80963" cy="76200"/>
            </a:xfrm>
            <a:custGeom>
              <a:avLst/>
              <a:gdLst>
                <a:gd name="T0" fmla="*/ 2147483647 w 51"/>
                <a:gd name="T1" fmla="*/ 2147483647 h 48"/>
                <a:gd name="T2" fmla="*/ 2147483647 w 51"/>
                <a:gd name="T3" fmla="*/ 2147483647 h 48"/>
                <a:gd name="T4" fmla="*/ 2147483647 w 51"/>
                <a:gd name="T5" fmla="*/ 2147483647 h 48"/>
                <a:gd name="T6" fmla="*/ 2147483647 w 51"/>
                <a:gd name="T7" fmla="*/ 2147483647 h 48"/>
                <a:gd name="T8" fmla="*/ 2147483647 w 51"/>
                <a:gd name="T9" fmla="*/ 2147483647 h 48"/>
                <a:gd name="T10" fmla="*/ 2147483647 w 51"/>
                <a:gd name="T11" fmla="*/ 2147483647 h 48"/>
                <a:gd name="T12" fmla="*/ 2147483647 w 51"/>
                <a:gd name="T13" fmla="*/ 2147483647 h 48"/>
                <a:gd name="T14" fmla="*/ 2147483647 w 51"/>
                <a:gd name="T15" fmla="*/ 2147483647 h 48"/>
                <a:gd name="T16" fmla="*/ 2147483647 w 51"/>
                <a:gd name="T17" fmla="*/ 2147483647 h 48"/>
                <a:gd name="T18" fmla="*/ 2147483647 w 51"/>
                <a:gd name="T19" fmla="*/ 2147483647 h 48"/>
                <a:gd name="T20" fmla="*/ 2147483647 w 51"/>
                <a:gd name="T21" fmla="*/ 2147483647 h 48"/>
                <a:gd name="T22" fmla="*/ 2147483647 w 51"/>
                <a:gd name="T23" fmla="*/ 2147483647 h 48"/>
                <a:gd name="T24" fmla="*/ 2147483647 w 51"/>
                <a:gd name="T25" fmla="*/ 2147483647 h 48"/>
                <a:gd name="T26" fmla="*/ 2147483647 w 51"/>
                <a:gd name="T27" fmla="*/ 2147483647 h 48"/>
                <a:gd name="T28" fmla="*/ 2147483647 w 51"/>
                <a:gd name="T29" fmla="*/ 2147483647 h 48"/>
                <a:gd name="T30" fmla="*/ 2147483647 w 51"/>
                <a:gd name="T31" fmla="*/ 2147483647 h 48"/>
                <a:gd name="T32" fmla="*/ 2147483647 w 51"/>
                <a:gd name="T33" fmla="*/ 2147483647 h 48"/>
                <a:gd name="T34" fmla="*/ 2147483647 w 51"/>
                <a:gd name="T35" fmla="*/ 2147483647 h 48"/>
                <a:gd name="T36" fmla="*/ 2147483647 w 51"/>
                <a:gd name="T37" fmla="*/ 2147483647 h 48"/>
                <a:gd name="T38" fmla="*/ 2147483647 w 51"/>
                <a:gd name="T39" fmla="*/ 0 h 48"/>
                <a:gd name="T40" fmla="*/ 2147483647 w 51"/>
                <a:gd name="T41" fmla="*/ 2147483647 h 48"/>
                <a:gd name="T42" fmla="*/ 2147483647 w 51"/>
                <a:gd name="T43" fmla="*/ 2147483647 h 48"/>
                <a:gd name="T44" fmla="*/ 2147483647 w 51"/>
                <a:gd name="T45" fmla="*/ 2147483647 h 48"/>
                <a:gd name="T46" fmla="*/ 2147483647 w 51"/>
                <a:gd name="T47" fmla="*/ 2147483647 h 48"/>
                <a:gd name="T48" fmla="*/ 2147483647 w 51"/>
                <a:gd name="T49" fmla="*/ 2147483647 h 48"/>
                <a:gd name="T50" fmla="*/ 2147483647 w 51"/>
                <a:gd name="T51" fmla="*/ 2147483647 h 48"/>
                <a:gd name="T52" fmla="*/ 2147483647 w 51"/>
                <a:gd name="T53" fmla="*/ 2147483647 h 48"/>
                <a:gd name="T54" fmla="*/ 2147483647 w 51"/>
                <a:gd name="T55" fmla="*/ 2147483647 h 48"/>
                <a:gd name="T56" fmla="*/ 2147483647 w 51"/>
                <a:gd name="T57" fmla="*/ 2147483647 h 48"/>
                <a:gd name="T58" fmla="*/ 2147483647 w 51"/>
                <a:gd name="T59" fmla="*/ 2147483647 h 48"/>
                <a:gd name="T60" fmla="*/ 2147483647 w 51"/>
                <a:gd name="T61" fmla="*/ 2147483647 h 48"/>
                <a:gd name="T62" fmla="*/ 0 w 51"/>
                <a:gd name="T63" fmla="*/ 2147483647 h 48"/>
                <a:gd name="T64" fmla="*/ 2147483647 w 51"/>
                <a:gd name="T65" fmla="*/ 2147483647 h 48"/>
                <a:gd name="T66" fmla="*/ 2147483647 w 51"/>
                <a:gd name="T67" fmla="*/ 2147483647 h 48"/>
                <a:gd name="T68" fmla="*/ 2147483647 w 51"/>
                <a:gd name="T69" fmla="*/ 2147483647 h 48"/>
                <a:gd name="T70" fmla="*/ 2147483647 w 51"/>
                <a:gd name="T71" fmla="*/ 2147483647 h 48"/>
                <a:gd name="T72" fmla="*/ 2147483647 w 51"/>
                <a:gd name="T73" fmla="*/ 2147483647 h 48"/>
                <a:gd name="T74" fmla="*/ 2147483647 w 51"/>
                <a:gd name="T75" fmla="*/ 2147483647 h 4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1"/>
                <a:gd name="T115" fmla="*/ 0 h 48"/>
                <a:gd name="T116" fmla="*/ 51 w 51"/>
                <a:gd name="T117" fmla="*/ 48 h 4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1" h="48">
                  <a:moveTo>
                    <a:pt x="47" y="42"/>
                  </a:moveTo>
                  <a:lnTo>
                    <a:pt x="50" y="42"/>
                  </a:lnTo>
                  <a:lnTo>
                    <a:pt x="50" y="41"/>
                  </a:lnTo>
                  <a:lnTo>
                    <a:pt x="46" y="37"/>
                  </a:lnTo>
                  <a:lnTo>
                    <a:pt x="46" y="33"/>
                  </a:lnTo>
                  <a:lnTo>
                    <a:pt x="49" y="31"/>
                  </a:lnTo>
                  <a:lnTo>
                    <a:pt x="47" y="28"/>
                  </a:lnTo>
                  <a:lnTo>
                    <a:pt x="49" y="24"/>
                  </a:lnTo>
                  <a:lnTo>
                    <a:pt x="49" y="20"/>
                  </a:lnTo>
                  <a:lnTo>
                    <a:pt x="45" y="25"/>
                  </a:lnTo>
                  <a:lnTo>
                    <a:pt x="44" y="20"/>
                  </a:lnTo>
                  <a:lnTo>
                    <a:pt x="46" y="14"/>
                  </a:lnTo>
                  <a:lnTo>
                    <a:pt x="43" y="12"/>
                  </a:lnTo>
                  <a:lnTo>
                    <a:pt x="41" y="10"/>
                  </a:lnTo>
                  <a:lnTo>
                    <a:pt x="48" y="5"/>
                  </a:lnTo>
                  <a:lnTo>
                    <a:pt x="46" y="4"/>
                  </a:lnTo>
                  <a:lnTo>
                    <a:pt x="44" y="5"/>
                  </a:lnTo>
                  <a:lnTo>
                    <a:pt x="44" y="1"/>
                  </a:lnTo>
                  <a:lnTo>
                    <a:pt x="43" y="3"/>
                  </a:lnTo>
                  <a:lnTo>
                    <a:pt x="29" y="0"/>
                  </a:lnTo>
                  <a:lnTo>
                    <a:pt x="17" y="1"/>
                  </a:lnTo>
                  <a:lnTo>
                    <a:pt x="15" y="11"/>
                  </a:lnTo>
                  <a:lnTo>
                    <a:pt x="18" y="11"/>
                  </a:lnTo>
                  <a:lnTo>
                    <a:pt x="27" y="5"/>
                  </a:lnTo>
                  <a:lnTo>
                    <a:pt x="29" y="8"/>
                  </a:lnTo>
                  <a:lnTo>
                    <a:pt x="26" y="16"/>
                  </a:lnTo>
                  <a:lnTo>
                    <a:pt x="23" y="20"/>
                  </a:lnTo>
                  <a:lnTo>
                    <a:pt x="23" y="24"/>
                  </a:lnTo>
                  <a:lnTo>
                    <a:pt x="25" y="29"/>
                  </a:lnTo>
                  <a:lnTo>
                    <a:pt x="17" y="33"/>
                  </a:lnTo>
                  <a:lnTo>
                    <a:pt x="8" y="33"/>
                  </a:lnTo>
                  <a:lnTo>
                    <a:pt x="0" y="39"/>
                  </a:lnTo>
                  <a:lnTo>
                    <a:pt x="11" y="44"/>
                  </a:lnTo>
                  <a:lnTo>
                    <a:pt x="24" y="44"/>
                  </a:lnTo>
                  <a:lnTo>
                    <a:pt x="26" y="45"/>
                  </a:lnTo>
                  <a:lnTo>
                    <a:pt x="35" y="47"/>
                  </a:lnTo>
                  <a:lnTo>
                    <a:pt x="35" y="45"/>
                  </a:lnTo>
                  <a:lnTo>
                    <a:pt x="47" y="42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93" name="Freeform 94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096001" y="2586039"/>
              <a:ext cx="106363" cy="187325"/>
            </a:xfrm>
            <a:custGeom>
              <a:avLst/>
              <a:gdLst>
                <a:gd name="T0" fmla="*/ 2147483647 w 67"/>
                <a:gd name="T1" fmla="*/ 2147483647 h 118"/>
                <a:gd name="T2" fmla="*/ 2147483647 w 67"/>
                <a:gd name="T3" fmla="*/ 2147483647 h 118"/>
                <a:gd name="T4" fmla="*/ 2147483647 w 67"/>
                <a:gd name="T5" fmla="*/ 2147483647 h 118"/>
                <a:gd name="T6" fmla="*/ 2147483647 w 67"/>
                <a:gd name="T7" fmla="*/ 2147483647 h 118"/>
                <a:gd name="T8" fmla="*/ 2147483647 w 67"/>
                <a:gd name="T9" fmla="*/ 2147483647 h 118"/>
                <a:gd name="T10" fmla="*/ 2147483647 w 67"/>
                <a:gd name="T11" fmla="*/ 2147483647 h 118"/>
                <a:gd name="T12" fmla="*/ 2147483647 w 67"/>
                <a:gd name="T13" fmla="*/ 2147483647 h 118"/>
                <a:gd name="T14" fmla="*/ 2147483647 w 67"/>
                <a:gd name="T15" fmla="*/ 2147483647 h 118"/>
                <a:gd name="T16" fmla="*/ 2147483647 w 67"/>
                <a:gd name="T17" fmla="*/ 2147483647 h 118"/>
                <a:gd name="T18" fmla="*/ 2147483647 w 67"/>
                <a:gd name="T19" fmla="*/ 2147483647 h 118"/>
                <a:gd name="T20" fmla="*/ 2147483647 w 67"/>
                <a:gd name="T21" fmla="*/ 2147483647 h 118"/>
                <a:gd name="T22" fmla="*/ 2147483647 w 67"/>
                <a:gd name="T23" fmla="*/ 2147483647 h 118"/>
                <a:gd name="T24" fmla="*/ 2147483647 w 67"/>
                <a:gd name="T25" fmla="*/ 2147483647 h 118"/>
                <a:gd name="T26" fmla="*/ 2147483647 w 67"/>
                <a:gd name="T27" fmla="*/ 2147483647 h 118"/>
                <a:gd name="T28" fmla="*/ 2147483647 w 67"/>
                <a:gd name="T29" fmla="*/ 2147483647 h 118"/>
                <a:gd name="T30" fmla="*/ 2147483647 w 67"/>
                <a:gd name="T31" fmla="*/ 2147483647 h 118"/>
                <a:gd name="T32" fmla="*/ 2147483647 w 67"/>
                <a:gd name="T33" fmla="*/ 2147483647 h 118"/>
                <a:gd name="T34" fmla="*/ 2147483647 w 67"/>
                <a:gd name="T35" fmla="*/ 2147483647 h 118"/>
                <a:gd name="T36" fmla="*/ 2147483647 w 67"/>
                <a:gd name="T37" fmla="*/ 2147483647 h 118"/>
                <a:gd name="T38" fmla="*/ 2147483647 w 67"/>
                <a:gd name="T39" fmla="*/ 2147483647 h 118"/>
                <a:gd name="T40" fmla="*/ 2147483647 w 67"/>
                <a:gd name="T41" fmla="*/ 2147483647 h 118"/>
                <a:gd name="T42" fmla="*/ 2147483647 w 67"/>
                <a:gd name="T43" fmla="*/ 2147483647 h 118"/>
                <a:gd name="T44" fmla="*/ 0 w 67"/>
                <a:gd name="T45" fmla="*/ 2147483647 h 118"/>
                <a:gd name="T46" fmla="*/ 0 w 67"/>
                <a:gd name="T47" fmla="*/ 2147483647 h 118"/>
                <a:gd name="T48" fmla="*/ 2147483647 w 67"/>
                <a:gd name="T49" fmla="*/ 2147483647 h 118"/>
                <a:gd name="T50" fmla="*/ 2147483647 w 67"/>
                <a:gd name="T51" fmla="*/ 2147483647 h 118"/>
                <a:gd name="T52" fmla="*/ 2147483647 w 67"/>
                <a:gd name="T53" fmla="*/ 2147483647 h 118"/>
                <a:gd name="T54" fmla="*/ 2147483647 w 67"/>
                <a:gd name="T55" fmla="*/ 2147483647 h 118"/>
                <a:gd name="T56" fmla="*/ 2147483647 w 67"/>
                <a:gd name="T57" fmla="*/ 2147483647 h 118"/>
                <a:gd name="T58" fmla="*/ 2147483647 w 67"/>
                <a:gd name="T59" fmla="*/ 2147483647 h 118"/>
                <a:gd name="T60" fmla="*/ 2147483647 w 67"/>
                <a:gd name="T61" fmla="*/ 2147483647 h 118"/>
                <a:gd name="T62" fmla="*/ 2147483647 w 67"/>
                <a:gd name="T63" fmla="*/ 2147483647 h 118"/>
                <a:gd name="T64" fmla="*/ 2147483647 w 67"/>
                <a:gd name="T65" fmla="*/ 0 h 118"/>
                <a:gd name="T66" fmla="*/ 2147483647 w 67"/>
                <a:gd name="T67" fmla="*/ 2147483647 h 118"/>
                <a:gd name="T68" fmla="*/ 2147483647 w 67"/>
                <a:gd name="T69" fmla="*/ 2147483647 h 118"/>
                <a:gd name="T70" fmla="*/ 2147483647 w 67"/>
                <a:gd name="T71" fmla="*/ 2147483647 h 118"/>
                <a:gd name="T72" fmla="*/ 2147483647 w 67"/>
                <a:gd name="T73" fmla="*/ 2147483647 h 118"/>
                <a:gd name="T74" fmla="*/ 2147483647 w 67"/>
                <a:gd name="T75" fmla="*/ 2147483647 h 118"/>
                <a:gd name="T76" fmla="*/ 2147483647 w 67"/>
                <a:gd name="T77" fmla="*/ 2147483647 h 118"/>
                <a:gd name="T78" fmla="*/ 2147483647 w 67"/>
                <a:gd name="T79" fmla="*/ 2147483647 h 118"/>
                <a:gd name="T80" fmla="*/ 2147483647 w 67"/>
                <a:gd name="T81" fmla="*/ 2147483647 h 118"/>
                <a:gd name="T82" fmla="*/ 2147483647 w 67"/>
                <a:gd name="T83" fmla="*/ 2147483647 h 118"/>
                <a:gd name="T84" fmla="*/ 2147483647 w 67"/>
                <a:gd name="T85" fmla="*/ 2147483647 h 118"/>
                <a:gd name="T86" fmla="*/ 2147483647 w 67"/>
                <a:gd name="T87" fmla="*/ 2147483647 h 118"/>
                <a:gd name="T88" fmla="*/ 2147483647 w 67"/>
                <a:gd name="T89" fmla="*/ 2147483647 h 118"/>
                <a:gd name="T90" fmla="*/ 2147483647 w 67"/>
                <a:gd name="T91" fmla="*/ 2147483647 h 118"/>
                <a:gd name="T92" fmla="*/ 2147483647 w 67"/>
                <a:gd name="T93" fmla="*/ 2147483647 h 118"/>
                <a:gd name="T94" fmla="*/ 2147483647 w 67"/>
                <a:gd name="T95" fmla="*/ 2147483647 h 118"/>
                <a:gd name="T96" fmla="*/ 2147483647 w 67"/>
                <a:gd name="T97" fmla="*/ 2147483647 h 118"/>
                <a:gd name="T98" fmla="*/ 2147483647 w 67"/>
                <a:gd name="T99" fmla="*/ 2147483647 h 118"/>
                <a:gd name="T100" fmla="*/ 2147483647 w 67"/>
                <a:gd name="T101" fmla="*/ 2147483647 h 11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7"/>
                <a:gd name="T154" fmla="*/ 0 h 118"/>
                <a:gd name="T155" fmla="*/ 67 w 67"/>
                <a:gd name="T156" fmla="*/ 118 h 11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7" h="118">
                  <a:moveTo>
                    <a:pt x="57" y="98"/>
                  </a:moveTo>
                  <a:lnTo>
                    <a:pt x="60" y="106"/>
                  </a:lnTo>
                  <a:lnTo>
                    <a:pt x="46" y="111"/>
                  </a:lnTo>
                  <a:lnTo>
                    <a:pt x="30" y="112"/>
                  </a:lnTo>
                  <a:lnTo>
                    <a:pt x="23" y="112"/>
                  </a:lnTo>
                  <a:lnTo>
                    <a:pt x="24" y="116"/>
                  </a:lnTo>
                  <a:lnTo>
                    <a:pt x="13" y="117"/>
                  </a:lnTo>
                  <a:lnTo>
                    <a:pt x="8" y="103"/>
                  </a:lnTo>
                  <a:lnTo>
                    <a:pt x="15" y="102"/>
                  </a:lnTo>
                  <a:lnTo>
                    <a:pt x="22" y="91"/>
                  </a:lnTo>
                  <a:lnTo>
                    <a:pt x="17" y="85"/>
                  </a:lnTo>
                  <a:lnTo>
                    <a:pt x="18" y="79"/>
                  </a:lnTo>
                  <a:lnTo>
                    <a:pt x="11" y="83"/>
                  </a:lnTo>
                  <a:lnTo>
                    <a:pt x="10" y="93"/>
                  </a:lnTo>
                  <a:lnTo>
                    <a:pt x="5" y="97"/>
                  </a:lnTo>
                  <a:lnTo>
                    <a:pt x="1" y="93"/>
                  </a:lnTo>
                  <a:lnTo>
                    <a:pt x="5" y="81"/>
                  </a:lnTo>
                  <a:lnTo>
                    <a:pt x="8" y="79"/>
                  </a:lnTo>
                  <a:lnTo>
                    <a:pt x="7" y="75"/>
                  </a:lnTo>
                  <a:lnTo>
                    <a:pt x="13" y="71"/>
                  </a:lnTo>
                  <a:lnTo>
                    <a:pt x="13" y="64"/>
                  </a:lnTo>
                  <a:lnTo>
                    <a:pt x="7" y="66"/>
                  </a:lnTo>
                  <a:lnTo>
                    <a:pt x="0" y="60"/>
                  </a:lnTo>
                  <a:lnTo>
                    <a:pt x="0" y="56"/>
                  </a:lnTo>
                  <a:lnTo>
                    <a:pt x="7" y="51"/>
                  </a:lnTo>
                  <a:lnTo>
                    <a:pt x="12" y="47"/>
                  </a:lnTo>
                  <a:lnTo>
                    <a:pt x="13" y="43"/>
                  </a:lnTo>
                  <a:lnTo>
                    <a:pt x="7" y="39"/>
                  </a:lnTo>
                  <a:lnTo>
                    <a:pt x="8" y="24"/>
                  </a:lnTo>
                  <a:lnTo>
                    <a:pt x="11" y="24"/>
                  </a:lnTo>
                  <a:lnTo>
                    <a:pt x="15" y="23"/>
                  </a:lnTo>
                  <a:lnTo>
                    <a:pt x="11" y="19"/>
                  </a:lnTo>
                  <a:lnTo>
                    <a:pt x="14" y="0"/>
                  </a:lnTo>
                  <a:lnTo>
                    <a:pt x="28" y="2"/>
                  </a:lnTo>
                  <a:lnTo>
                    <a:pt x="35" y="5"/>
                  </a:lnTo>
                  <a:lnTo>
                    <a:pt x="42" y="4"/>
                  </a:lnTo>
                  <a:lnTo>
                    <a:pt x="50" y="4"/>
                  </a:lnTo>
                  <a:lnTo>
                    <a:pt x="49" y="14"/>
                  </a:lnTo>
                  <a:lnTo>
                    <a:pt x="33" y="26"/>
                  </a:lnTo>
                  <a:lnTo>
                    <a:pt x="37" y="32"/>
                  </a:lnTo>
                  <a:lnTo>
                    <a:pt x="35" y="36"/>
                  </a:lnTo>
                  <a:lnTo>
                    <a:pt x="66" y="38"/>
                  </a:lnTo>
                  <a:lnTo>
                    <a:pt x="63" y="56"/>
                  </a:lnTo>
                  <a:lnTo>
                    <a:pt x="52" y="69"/>
                  </a:lnTo>
                  <a:lnTo>
                    <a:pt x="56" y="73"/>
                  </a:lnTo>
                  <a:lnTo>
                    <a:pt x="40" y="84"/>
                  </a:lnTo>
                  <a:lnTo>
                    <a:pt x="39" y="86"/>
                  </a:lnTo>
                  <a:lnTo>
                    <a:pt x="49" y="82"/>
                  </a:lnTo>
                  <a:lnTo>
                    <a:pt x="63" y="83"/>
                  </a:lnTo>
                  <a:lnTo>
                    <a:pt x="65" y="96"/>
                  </a:lnTo>
                  <a:lnTo>
                    <a:pt x="57" y="98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94" name="Freeform 95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075364" y="2630488"/>
              <a:ext cx="26987" cy="31750"/>
            </a:xfrm>
            <a:custGeom>
              <a:avLst/>
              <a:gdLst>
                <a:gd name="T0" fmla="*/ 2147483647 w 17"/>
                <a:gd name="T1" fmla="*/ 2147483647 h 20"/>
                <a:gd name="T2" fmla="*/ 2147483647 w 17"/>
                <a:gd name="T3" fmla="*/ 2147483647 h 20"/>
                <a:gd name="T4" fmla="*/ 2147483647 w 17"/>
                <a:gd name="T5" fmla="*/ 2147483647 h 20"/>
                <a:gd name="T6" fmla="*/ 0 w 17"/>
                <a:gd name="T7" fmla="*/ 2147483647 h 20"/>
                <a:gd name="T8" fmla="*/ 2147483647 w 17"/>
                <a:gd name="T9" fmla="*/ 2147483647 h 20"/>
                <a:gd name="T10" fmla="*/ 2147483647 w 17"/>
                <a:gd name="T11" fmla="*/ 2147483647 h 20"/>
                <a:gd name="T12" fmla="*/ 2147483647 w 17"/>
                <a:gd name="T13" fmla="*/ 2147483647 h 20"/>
                <a:gd name="T14" fmla="*/ 2147483647 w 17"/>
                <a:gd name="T15" fmla="*/ 0 h 20"/>
                <a:gd name="T16" fmla="*/ 2147483647 w 17"/>
                <a:gd name="T17" fmla="*/ 2147483647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20"/>
                <a:gd name="T29" fmla="*/ 17 w 17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20">
                  <a:moveTo>
                    <a:pt x="16" y="15"/>
                  </a:moveTo>
                  <a:lnTo>
                    <a:pt x="16" y="19"/>
                  </a:lnTo>
                  <a:lnTo>
                    <a:pt x="6" y="13"/>
                  </a:lnTo>
                  <a:lnTo>
                    <a:pt x="0" y="12"/>
                  </a:lnTo>
                  <a:lnTo>
                    <a:pt x="2" y="6"/>
                  </a:lnTo>
                  <a:lnTo>
                    <a:pt x="6" y="7"/>
                  </a:lnTo>
                  <a:lnTo>
                    <a:pt x="6" y="1"/>
                  </a:lnTo>
                  <a:lnTo>
                    <a:pt x="11" y="0"/>
                  </a:lnTo>
                  <a:lnTo>
                    <a:pt x="16" y="15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95" name="Freeform 96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072188" y="2590801"/>
              <a:ext cx="31750" cy="34925"/>
            </a:xfrm>
            <a:custGeom>
              <a:avLst/>
              <a:gdLst>
                <a:gd name="T0" fmla="*/ 2147483647 w 20"/>
                <a:gd name="T1" fmla="*/ 2147483647 h 22"/>
                <a:gd name="T2" fmla="*/ 2147483647 w 20"/>
                <a:gd name="T3" fmla="*/ 2147483647 h 22"/>
                <a:gd name="T4" fmla="*/ 0 w 20"/>
                <a:gd name="T5" fmla="*/ 2147483647 h 22"/>
                <a:gd name="T6" fmla="*/ 2147483647 w 20"/>
                <a:gd name="T7" fmla="*/ 2147483647 h 22"/>
                <a:gd name="T8" fmla="*/ 2147483647 w 20"/>
                <a:gd name="T9" fmla="*/ 2147483647 h 22"/>
                <a:gd name="T10" fmla="*/ 2147483647 w 20"/>
                <a:gd name="T11" fmla="*/ 2147483647 h 22"/>
                <a:gd name="T12" fmla="*/ 2147483647 w 20"/>
                <a:gd name="T13" fmla="*/ 2147483647 h 22"/>
                <a:gd name="T14" fmla="*/ 2147483647 w 20"/>
                <a:gd name="T15" fmla="*/ 0 h 22"/>
                <a:gd name="T16" fmla="*/ 2147483647 w 20"/>
                <a:gd name="T17" fmla="*/ 2147483647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"/>
                <a:gd name="T28" fmla="*/ 0 h 22"/>
                <a:gd name="T29" fmla="*/ 20 w 20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" h="22">
                  <a:moveTo>
                    <a:pt x="19" y="5"/>
                  </a:moveTo>
                  <a:lnTo>
                    <a:pt x="13" y="18"/>
                  </a:lnTo>
                  <a:lnTo>
                    <a:pt x="0" y="21"/>
                  </a:lnTo>
                  <a:lnTo>
                    <a:pt x="2" y="10"/>
                  </a:lnTo>
                  <a:lnTo>
                    <a:pt x="11" y="11"/>
                  </a:lnTo>
                  <a:lnTo>
                    <a:pt x="8" y="6"/>
                  </a:lnTo>
                  <a:lnTo>
                    <a:pt x="16" y="4"/>
                  </a:lnTo>
                  <a:lnTo>
                    <a:pt x="19" y="0"/>
                  </a:lnTo>
                  <a:lnTo>
                    <a:pt x="19" y="5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96" name="Freeform 97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5967413" y="2740026"/>
              <a:ext cx="125412" cy="161925"/>
            </a:xfrm>
            <a:custGeom>
              <a:avLst/>
              <a:gdLst>
                <a:gd name="T0" fmla="*/ 2147483647 w 79"/>
                <a:gd name="T1" fmla="*/ 2147483647 h 102"/>
                <a:gd name="T2" fmla="*/ 2147483647 w 79"/>
                <a:gd name="T3" fmla="*/ 2147483647 h 102"/>
                <a:gd name="T4" fmla="*/ 2147483647 w 79"/>
                <a:gd name="T5" fmla="*/ 2147483647 h 102"/>
                <a:gd name="T6" fmla="*/ 2147483647 w 79"/>
                <a:gd name="T7" fmla="*/ 2147483647 h 102"/>
                <a:gd name="T8" fmla="*/ 2147483647 w 79"/>
                <a:gd name="T9" fmla="*/ 2147483647 h 102"/>
                <a:gd name="T10" fmla="*/ 2147483647 w 79"/>
                <a:gd name="T11" fmla="*/ 2147483647 h 102"/>
                <a:gd name="T12" fmla="*/ 2147483647 w 79"/>
                <a:gd name="T13" fmla="*/ 2147483647 h 102"/>
                <a:gd name="T14" fmla="*/ 2147483647 w 79"/>
                <a:gd name="T15" fmla="*/ 2147483647 h 102"/>
                <a:gd name="T16" fmla="*/ 2147483647 w 79"/>
                <a:gd name="T17" fmla="*/ 2147483647 h 102"/>
                <a:gd name="T18" fmla="*/ 2147483647 w 79"/>
                <a:gd name="T19" fmla="*/ 2147483647 h 102"/>
                <a:gd name="T20" fmla="*/ 2147483647 w 79"/>
                <a:gd name="T21" fmla="*/ 2147483647 h 102"/>
                <a:gd name="T22" fmla="*/ 2147483647 w 79"/>
                <a:gd name="T23" fmla="*/ 2147483647 h 102"/>
                <a:gd name="T24" fmla="*/ 0 w 79"/>
                <a:gd name="T25" fmla="*/ 2147483647 h 102"/>
                <a:gd name="T26" fmla="*/ 2147483647 w 79"/>
                <a:gd name="T27" fmla="*/ 2147483647 h 102"/>
                <a:gd name="T28" fmla="*/ 2147483647 w 79"/>
                <a:gd name="T29" fmla="*/ 2147483647 h 102"/>
                <a:gd name="T30" fmla="*/ 2147483647 w 79"/>
                <a:gd name="T31" fmla="*/ 2147483647 h 102"/>
                <a:gd name="T32" fmla="*/ 2147483647 w 79"/>
                <a:gd name="T33" fmla="*/ 2147483647 h 102"/>
                <a:gd name="T34" fmla="*/ 2147483647 w 79"/>
                <a:gd name="T35" fmla="*/ 2147483647 h 102"/>
                <a:gd name="T36" fmla="*/ 2147483647 w 79"/>
                <a:gd name="T37" fmla="*/ 2147483647 h 102"/>
                <a:gd name="T38" fmla="*/ 2147483647 w 79"/>
                <a:gd name="T39" fmla="*/ 2147483647 h 102"/>
                <a:gd name="T40" fmla="*/ 2147483647 w 79"/>
                <a:gd name="T41" fmla="*/ 2147483647 h 102"/>
                <a:gd name="T42" fmla="*/ 2147483647 w 79"/>
                <a:gd name="T43" fmla="*/ 2147483647 h 102"/>
                <a:gd name="T44" fmla="*/ 2147483647 w 79"/>
                <a:gd name="T45" fmla="*/ 2147483647 h 102"/>
                <a:gd name="T46" fmla="*/ 2147483647 w 79"/>
                <a:gd name="T47" fmla="*/ 2147483647 h 102"/>
                <a:gd name="T48" fmla="*/ 2147483647 w 79"/>
                <a:gd name="T49" fmla="*/ 2147483647 h 102"/>
                <a:gd name="T50" fmla="*/ 2147483647 w 79"/>
                <a:gd name="T51" fmla="*/ 2147483647 h 102"/>
                <a:gd name="T52" fmla="*/ 2147483647 w 79"/>
                <a:gd name="T53" fmla="*/ 2147483647 h 102"/>
                <a:gd name="T54" fmla="*/ 2147483647 w 79"/>
                <a:gd name="T55" fmla="*/ 2147483647 h 102"/>
                <a:gd name="T56" fmla="*/ 2147483647 w 79"/>
                <a:gd name="T57" fmla="*/ 2147483647 h 102"/>
                <a:gd name="T58" fmla="*/ 2147483647 w 79"/>
                <a:gd name="T59" fmla="*/ 2147483647 h 102"/>
                <a:gd name="T60" fmla="*/ 2147483647 w 79"/>
                <a:gd name="T61" fmla="*/ 2147483647 h 102"/>
                <a:gd name="T62" fmla="*/ 2147483647 w 79"/>
                <a:gd name="T63" fmla="*/ 2147483647 h 102"/>
                <a:gd name="T64" fmla="*/ 2147483647 w 79"/>
                <a:gd name="T65" fmla="*/ 2147483647 h 102"/>
                <a:gd name="T66" fmla="*/ 2147483647 w 79"/>
                <a:gd name="T67" fmla="*/ 2147483647 h 102"/>
                <a:gd name="T68" fmla="*/ 2147483647 w 79"/>
                <a:gd name="T69" fmla="*/ 2147483647 h 102"/>
                <a:gd name="T70" fmla="*/ 2147483647 w 79"/>
                <a:gd name="T71" fmla="*/ 0 h 102"/>
                <a:gd name="T72" fmla="*/ 2147483647 w 79"/>
                <a:gd name="T73" fmla="*/ 0 h 102"/>
                <a:gd name="T74" fmla="*/ 2147483647 w 79"/>
                <a:gd name="T75" fmla="*/ 2147483647 h 102"/>
                <a:gd name="T76" fmla="*/ 2147483647 w 79"/>
                <a:gd name="T77" fmla="*/ 2147483647 h 102"/>
                <a:gd name="T78" fmla="*/ 2147483647 w 79"/>
                <a:gd name="T79" fmla="*/ 2147483647 h 102"/>
                <a:gd name="T80" fmla="*/ 2147483647 w 79"/>
                <a:gd name="T81" fmla="*/ 2147483647 h 102"/>
                <a:gd name="T82" fmla="*/ 2147483647 w 79"/>
                <a:gd name="T83" fmla="*/ 2147483647 h 102"/>
                <a:gd name="T84" fmla="*/ 2147483647 w 79"/>
                <a:gd name="T85" fmla="*/ 2147483647 h 102"/>
                <a:gd name="T86" fmla="*/ 2147483647 w 79"/>
                <a:gd name="T87" fmla="*/ 2147483647 h 102"/>
                <a:gd name="T88" fmla="*/ 2147483647 w 79"/>
                <a:gd name="T89" fmla="*/ 2147483647 h 102"/>
                <a:gd name="T90" fmla="*/ 2147483647 w 79"/>
                <a:gd name="T91" fmla="*/ 2147483647 h 102"/>
                <a:gd name="T92" fmla="*/ 2147483647 w 79"/>
                <a:gd name="T93" fmla="*/ 2147483647 h 102"/>
                <a:gd name="T94" fmla="*/ 2147483647 w 79"/>
                <a:gd name="T95" fmla="*/ 2147483647 h 102"/>
                <a:gd name="T96" fmla="*/ 2147483647 w 79"/>
                <a:gd name="T97" fmla="*/ 2147483647 h 10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9"/>
                <a:gd name="T148" fmla="*/ 0 h 102"/>
                <a:gd name="T149" fmla="*/ 79 w 79"/>
                <a:gd name="T150" fmla="*/ 102 h 10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9" h="102">
                  <a:moveTo>
                    <a:pt x="76" y="39"/>
                  </a:moveTo>
                  <a:lnTo>
                    <a:pt x="72" y="41"/>
                  </a:lnTo>
                  <a:lnTo>
                    <a:pt x="78" y="51"/>
                  </a:lnTo>
                  <a:lnTo>
                    <a:pt x="74" y="56"/>
                  </a:lnTo>
                  <a:lnTo>
                    <a:pt x="76" y="71"/>
                  </a:lnTo>
                  <a:lnTo>
                    <a:pt x="63" y="88"/>
                  </a:lnTo>
                  <a:lnTo>
                    <a:pt x="37" y="97"/>
                  </a:lnTo>
                  <a:lnTo>
                    <a:pt x="33" y="96"/>
                  </a:lnTo>
                  <a:lnTo>
                    <a:pt x="29" y="101"/>
                  </a:lnTo>
                  <a:lnTo>
                    <a:pt x="14" y="101"/>
                  </a:lnTo>
                  <a:lnTo>
                    <a:pt x="15" y="92"/>
                  </a:lnTo>
                  <a:lnTo>
                    <a:pt x="3" y="92"/>
                  </a:lnTo>
                  <a:lnTo>
                    <a:pt x="0" y="87"/>
                  </a:lnTo>
                  <a:lnTo>
                    <a:pt x="10" y="84"/>
                  </a:lnTo>
                  <a:lnTo>
                    <a:pt x="18" y="74"/>
                  </a:lnTo>
                  <a:lnTo>
                    <a:pt x="12" y="73"/>
                  </a:lnTo>
                  <a:lnTo>
                    <a:pt x="14" y="65"/>
                  </a:lnTo>
                  <a:lnTo>
                    <a:pt x="24" y="57"/>
                  </a:lnTo>
                  <a:lnTo>
                    <a:pt x="26" y="52"/>
                  </a:lnTo>
                  <a:lnTo>
                    <a:pt x="20" y="55"/>
                  </a:lnTo>
                  <a:lnTo>
                    <a:pt x="14" y="49"/>
                  </a:lnTo>
                  <a:lnTo>
                    <a:pt x="17" y="36"/>
                  </a:lnTo>
                  <a:lnTo>
                    <a:pt x="9" y="31"/>
                  </a:lnTo>
                  <a:lnTo>
                    <a:pt x="10" y="23"/>
                  </a:lnTo>
                  <a:lnTo>
                    <a:pt x="14" y="24"/>
                  </a:lnTo>
                  <a:lnTo>
                    <a:pt x="14" y="21"/>
                  </a:lnTo>
                  <a:lnTo>
                    <a:pt x="27" y="24"/>
                  </a:lnTo>
                  <a:lnTo>
                    <a:pt x="35" y="25"/>
                  </a:lnTo>
                  <a:lnTo>
                    <a:pt x="35" y="22"/>
                  </a:lnTo>
                  <a:lnTo>
                    <a:pt x="39" y="22"/>
                  </a:lnTo>
                  <a:lnTo>
                    <a:pt x="39" y="20"/>
                  </a:lnTo>
                  <a:lnTo>
                    <a:pt x="35" y="15"/>
                  </a:lnTo>
                  <a:lnTo>
                    <a:pt x="36" y="9"/>
                  </a:lnTo>
                  <a:lnTo>
                    <a:pt x="44" y="5"/>
                  </a:lnTo>
                  <a:lnTo>
                    <a:pt x="57" y="6"/>
                  </a:lnTo>
                  <a:lnTo>
                    <a:pt x="58" y="0"/>
                  </a:lnTo>
                  <a:lnTo>
                    <a:pt x="65" y="0"/>
                  </a:lnTo>
                  <a:lnTo>
                    <a:pt x="67" y="5"/>
                  </a:lnTo>
                  <a:lnTo>
                    <a:pt x="64" y="6"/>
                  </a:lnTo>
                  <a:lnTo>
                    <a:pt x="56" y="14"/>
                  </a:lnTo>
                  <a:lnTo>
                    <a:pt x="53" y="27"/>
                  </a:lnTo>
                  <a:lnTo>
                    <a:pt x="49" y="29"/>
                  </a:lnTo>
                  <a:lnTo>
                    <a:pt x="53" y="31"/>
                  </a:lnTo>
                  <a:lnTo>
                    <a:pt x="61" y="32"/>
                  </a:lnTo>
                  <a:lnTo>
                    <a:pt x="62" y="26"/>
                  </a:lnTo>
                  <a:lnTo>
                    <a:pt x="68" y="27"/>
                  </a:lnTo>
                  <a:lnTo>
                    <a:pt x="69" y="32"/>
                  </a:lnTo>
                  <a:lnTo>
                    <a:pt x="78" y="35"/>
                  </a:lnTo>
                  <a:lnTo>
                    <a:pt x="76" y="39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97" name="Freeform 98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046788" y="2743201"/>
              <a:ext cx="61912" cy="53975"/>
            </a:xfrm>
            <a:custGeom>
              <a:avLst/>
              <a:gdLst>
                <a:gd name="T0" fmla="*/ 2147483647 w 39"/>
                <a:gd name="T1" fmla="*/ 2147483647 h 34"/>
                <a:gd name="T2" fmla="*/ 2147483647 w 39"/>
                <a:gd name="T3" fmla="*/ 2147483647 h 34"/>
                <a:gd name="T4" fmla="*/ 2147483647 w 39"/>
                <a:gd name="T5" fmla="*/ 2147483647 h 34"/>
                <a:gd name="T6" fmla="*/ 2147483647 w 39"/>
                <a:gd name="T7" fmla="*/ 2147483647 h 34"/>
                <a:gd name="T8" fmla="*/ 0 w 39"/>
                <a:gd name="T9" fmla="*/ 2147483647 h 34"/>
                <a:gd name="T10" fmla="*/ 2147483647 w 39"/>
                <a:gd name="T11" fmla="*/ 2147483647 h 34"/>
                <a:gd name="T12" fmla="*/ 2147483647 w 39"/>
                <a:gd name="T13" fmla="*/ 2147483647 h 34"/>
                <a:gd name="T14" fmla="*/ 2147483647 w 39"/>
                <a:gd name="T15" fmla="*/ 2147483647 h 34"/>
                <a:gd name="T16" fmla="*/ 2147483647 w 39"/>
                <a:gd name="T17" fmla="*/ 2147483647 h 34"/>
                <a:gd name="T18" fmla="*/ 2147483647 w 39"/>
                <a:gd name="T19" fmla="*/ 2147483647 h 34"/>
                <a:gd name="T20" fmla="*/ 2147483647 w 39"/>
                <a:gd name="T21" fmla="*/ 2147483647 h 34"/>
                <a:gd name="T22" fmla="*/ 2147483647 w 39"/>
                <a:gd name="T23" fmla="*/ 2147483647 h 34"/>
                <a:gd name="T24" fmla="*/ 2147483647 w 39"/>
                <a:gd name="T25" fmla="*/ 2147483647 h 34"/>
                <a:gd name="T26" fmla="*/ 2147483647 w 39"/>
                <a:gd name="T27" fmla="*/ 2147483647 h 34"/>
                <a:gd name="T28" fmla="*/ 2147483647 w 39"/>
                <a:gd name="T29" fmla="*/ 2147483647 h 34"/>
                <a:gd name="T30" fmla="*/ 2147483647 w 39"/>
                <a:gd name="T31" fmla="*/ 2147483647 h 34"/>
                <a:gd name="T32" fmla="*/ 2147483647 w 39"/>
                <a:gd name="T33" fmla="*/ 0 h 34"/>
                <a:gd name="T34" fmla="*/ 2147483647 w 39"/>
                <a:gd name="T35" fmla="*/ 2147483647 h 34"/>
                <a:gd name="T36" fmla="*/ 2147483647 w 39"/>
                <a:gd name="T37" fmla="*/ 2147483647 h 34"/>
                <a:gd name="T38" fmla="*/ 2147483647 w 39"/>
                <a:gd name="T39" fmla="*/ 2147483647 h 3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9"/>
                <a:gd name="T61" fmla="*/ 0 h 34"/>
                <a:gd name="T62" fmla="*/ 39 w 39"/>
                <a:gd name="T63" fmla="*/ 34 h 3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9" h="34">
                  <a:moveTo>
                    <a:pt x="18" y="3"/>
                  </a:moveTo>
                  <a:lnTo>
                    <a:pt x="15" y="5"/>
                  </a:lnTo>
                  <a:lnTo>
                    <a:pt x="7" y="12"/>
                  </a:lnTo>
                  <a:lnTo>
                    <a:pt x="4" y="25"/>
                  </a:lnTo>
                  <a:lnTo>
                    <a:pt x="0" y="27"/>
                  </a:lnTo>
                  <a:lnTo>
                    <a:pt x="4" y="28"/>
                  </a:lnTo>
                  <a:lnTo>
                    <a:pt x="11" y="29"/>
                  </a:lnTo>
                  <a:lnTo>
                    <a:pt x="12" y="24"/>
                  </a:lnTo>
                  <a:lnTo>
                    <a:pt x="19" y="25"/>
                  </a:lnTo>
                  <a:lnTo>
                    <a:pt x="19" y="30"/>
                  </a:lnTo>
                  <a:lnTo>
                    <a:pt x="28" y="33"/>
                  </a:lnTo>
                  <a:lnTo>
                    <a:pt x="38" y="26"/>
                  </a:lnTo>
                  <a:lnTo>
                    <a:pt x="38" y="19"/>
                  </a:lnTo>
                  <a:lnTo>
                    <a:pt x="34" y="17"/>
                  </a:lnTo>
                  <a:lnTo>
                    <a:pt x="33" y="15"/>
                  </a:lnTo>
                  <a:lnTo>
                    <a:pt x="33" y="6"/>
                  </a:lnTo>
                  <a:lnTo>
                    <a:pt x="27" y="0"/>
                  </a:lnTo>
                  <a:lnTo>
                    <a:pt x="27" y="2"/>
                  </a:lnTo>
                  <a:lnTo>
                    <a:pt x="24" y="2"/>
                  </a:lnTo>
                  <a:lnTo>
                    <a:pt x="18" y="3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98" name="Freeform 99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388101" y="2789239"/>
              <a:ext cx="238125" cy="306387"/>
            </a:xfrm>
            <a:custGeom>
              <a:avLst/>
              <a:gdLst>
                <a:gd name="T0" fmla="*/ 2147483647 w 150"/>
                <a:gd name="T1" fmla="*/ 2147483647 h 193"/>
                <a:gd name="T2" fmla="*/ 2147483647 w 150"/>
                <a:gd name="T3" fmla="*/ 2147483647 h 193"/>
                <a:gd name="T4" fmla="*/ 2147483647 w 150"/>
                <a:gd name="T5" fmla="*/ 2147483647 h 193"/>
                <a:gd name="T6" fmla="*/ 2147483647 w 150"/>
                <a:gd name="T7" fmla="*/ 2147483647 h 193"/>
                <a:gd name="T8" fmla="*/ 2147483647 w 150"/>
                <a:gd name="T9" fmla="*/ 2147483647 h 193"/>
                <a:gd name="T10" fmla="*/ 2147483647 w 150"/>
                <a:gd name="T11" fmla="*/ 2147483647 h 193"/>
                <a:gd name="T12" fmla="*/ 2147483647 w 150"/>
                <a:gd name="T13" fmla="*/ 2147483647 h 193"/>
                <a:gd name="T14" fmla="*/ 2147483647 w 150"/>
                <a:gd name="T15" fmla="*/ 0 h 193"/>
                <a:gd name="T16" fmla="*/ 2147483647 w 150"/>
                <a:gd name="T17" fmla="*/ 2147483647 h 193"/>
                <a:gd name="T18" fmla="*/ 2147483647 w 150"/>
                <a:gd name="T19" fmla="*/ 2147483647 h 193"/>
                <a:gd name="T20" fmla="*/ 2147483647 w 150"/>
                <a:gd name="T21" fmla="*/ 2147483647 h 193"/>
                <a:gd name="T22" fmla="*/ 2147483647 w 150"/>
                <a:gd name="T23" fmla="*/ 2147483647 h 193"/>
                <a:gd name="T24" fmla="*/ 2147483647 w 150"/>
                <a:gd name="T25" fmla="*/ 2147483647 h 193"/>
                <a:gd name="T26" fmla="*/ 2147483647 w 150"/>
                <a:gd name="T27" fmla="*/ 2147483647 h 193"/>
                <a:gd name="T28" fmla="*/ 2147483647 w 150"/>
                <a:gd name="T29" fmla="*/ 2147483647 h 193"/>
                <a:gd name="T30" fmla="*/ 2147483647 w 150"/>
                <a:gd name="T31" fmla="*/ 2147483647 h 193"/>
                <a:gd name="T32" fmla="*/ 2147483647 w 150"/>
                <a:gd name="T33" fmla="*/ 2147483647 h 193"/>
                <a:gd name="T34" fmla="*/ 2147483647 w 150"/>
                <a:gd name="T35" fmla="*/ 2147483647 h 193"/>
                <a:gd name="T36" fmla="*/ 2147483647 w 150"/>
                <a:gd name="T37" fmla="*/ 2147483647 h 193"/>
                <a:gd name="T38" fmla="*/ 2147483647 w 150"/>
                <a:gd name="T39" fmla="*/ 2147483647 h 193"/>
                <a:gd name="T40" fmla="*/ 2147483647 w 150"/>
                <a:gd name="T41" fmla="*/ 2147483647 h 193"/>
                <a:gd name="T42" fmla="*/ 0 w 150"/>
                <a:gd name="T43" fmla="*/ 2147483647 h 193"/>
                <a:gd name="T44" fmla="*/ 2147483647 w 150"/>
                <a:gd name="T45" fmla="*/ 2147483647 h 193"/>
                <a:gd name="T46" fmla="*/ 2147483647 w 150"/>
                <a:gd name="T47" fmla="*/ 2147483647 h 193"/>
                <a:gd name="T48" fmla="*/ 2147483647 w 150"/>
                <a:gd name="T49" fmla="*/ 2147483647 h 193"/>
                <a:gd name="T50" fmla="*/ 2147483647 w 150"/>
                <a:gd name="T51" fmla="*/ 2147483647 h 193"/>
                <a:gd name="T52" fmla="*/ 2147483647 w 150"/>
                <a:gd name="T53" fmla="*/ 2147483647 h 193"/>
                <a:gd name="T54" fmla="*/ 2147483647 w 150"/>
                <a:gd name="T55" fmla="*/ 2147483647 h 193"/>
                <a:gd name="T56" fmla="*/ 2147483647 w 150"/>
                <a:gd name="T57" fmla="*/ 2147483647 h 193"/>
                <a:gd name="T58" fmla="*/ 2147483647 w 150"/>
                <a:gd name="T59" fmla="*/ 2147483647 h 193"/>
                <a:gd name="T60" fmla="*/ 2147483647 w 150"/>
                <a:gd name="T61" fmla="*/ 2147483647 h 193"/>
                <a:gd name="T62" fmla="*/ 2147483647 w 150"/>
                <a:gd name="T63" fmla="*/ 2147483647 h 193"/>
                <a:gd name="T64" fmla="*/ 2147483647 w 150"/>
                <a:gd name="T65" fmla="*/ 2147483647 h 193"/>
                <a:gd name="T66" fmla="*/ 2147483647 w 150"/>
                <a:gd name="T67" fmla="*/ 2147483647 h 193"/>
                <a:gd name="T68" fmla="*/ 2147483647 w 150"/>
                <a:gd name="T69" fmla="*/ 2147483647 h 193"/>
                <a:gd name="T70" fmla="*/ 2147483647 w 150"/>
                <a:gd name="T71" fmla="*/ 2147483647 h 193"/>
                <a:gd name="T72" fmla="*/ 2147483647 w 150"/>
                <a:gd name="T73" fmla="*/ 2147483647 h 193"/>
                <a:gd name="T74" fmla="*/ 2147483647 w 150"/>
                <a:gd name="T75" fmla="*/ 2147483647 h 193"/>
                <a:gd name="T76" fmla="*/ 2147483647 w 150"/>
                <a:gd name="T77" fmla="*/ 2147483647 h 193"/>
                <a:gd name="T78" fmla="*/ 2147483647 w 150"/>
                <a:gd name="T79" fmla="*/ 2147483647 h 193"/>
                <a:gd name="T80" fmla="*/ 2147483647 w 150"/>
                <a:gd name="T81" fmla="*/ 2147483647 h 193"/>
                <a:gd name="T82" fmla="*/ 2147483647 w 150"/>
                <a:gd name="T83" fmla="*/ 2147483647 h 193"/>
                <a:gd name="T84" fmla="*/ 2147483647 w 150"/>
                <a:gd name="T85" fmla="*/ 2147483647 h 193"/>
                <a:gd name="T86" fmla="*/ 2147483647 w 150"/>
                <a:gd name="T87" fmla="*/ 2147483647 h 193"/>
                <a:gd name="T88" fmla="*/ 2147483647 w 150"/>
                <a:gd name="T89" fmla="*/ 2147483647 h 193"/>
                <a:gd name="T90" fmla="*/ 2147483647 w 150"/>
                <a:gd name="T91" fmla="*/ 2147483647 h 19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50"/>
                <a:gd name="T139" fmla="*/ 0 h 193"/>
                <a:gd name="T140" fmla="*/ 150 w 150"/>
                <a:gd name="T141" fmla="*/ 193 h 19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50" h="193">
                  <a:moveTo>
                    <a:pt x="131" y="26"/>
                  </a:moveTo>
                  <a:lnTo>
                    <a:pt x="132" y="22"/>
                  </a:lnTo>
                  <a:lnTo>
                    <a:pt x="127" y="22"/>
                  </a:lnTo>
                  <a:lnTo>
                    <a:pt x="127" y="17"/>
                  </a:lnTo>
                  <a:lnTo>
                    <a:pt x="133" y="17"/>
                  </a:lnTo>
                  <a:lnTo>
                    <a:pt x="129" y="9"/>
                  </a:lnTo>
                  <a:lnTo>
                    <a:pt x="125" y="13"/>
                  </a:lnTo>
                  <a:lnTo>
                    <a:pt x="112" y="12"/>
                  </a:lnTo>
                  <a:lnTo>
                    <a:pt x="102" y="23"/>
                  </a:lnTo>
                  <a:lnTo>
                    <a:pt x="86" y="21"/>
                  </a:lnTo>
                  <a:lnTo>
                    <a:pt x="91" y="13"/>
                  </a:lnTo>
                  <a:lnTo>
                    <a:pt x="84" y="10"/>
                  </a:lnTo>
                  <a:lnTo>
                    <a:pt x="80" y="14"/>
                  </a:lnTo>
                  <a:lnTo>
                    <a:pt x="74" y="13"/>
                  </a:lnTo>
                  <a:lnTo>
                    <a:pt x="67" y="0"/>
                  </a:lnTo>
                  <a:lnTo>
                    <a:pt x="65" y="0"/>
                  </a:lnTo>
                  <a:lnTo>
                    <a:pt x="58" y="1"/>
                  </a:lnTo>
                  <a:lnTo>
                    <a:pt x="51" y="1"/>
                  </a:lnTo>
                  <a:lnTo>
                    <a:pt x="54" y="8"/>
                  </a:lnTo>
                  <a:lnTo>
                    <a:pt x="50" y="11"/>
                  </a:lnTo>
                  <a:lnTo>
                    <a:pt x="52" y="23"/>
                  </a:lnTo>
                  <a:lnTo>
                    <a:pt x="56" y="28"/>
                  </a:lnTo>
                  <a:lnTo>
                    <a:pt x="48" y="28"/>
                  </a:lnTo>
                  <a:lnTo>
                    <a:pt x="42" y="35"/>
                  </a:lnTo>
                  <a:lnTo>
                    <a:pt x="38" y="34"/>
                  </a:lnTo>
                  <a:lnTo>
                    <a:pt x="31" y="28"/>
                  </a:lnTo>
                  <a:lnTo>
                    <a:pt x="23" y="28"/>
                  </a:lnTo>
                  <a:lnTo>
                    <a:pt x="21" y="37"/>
                  </a:lnTo>
                  <a:lnTo>
                    <a:pt x="24" y="43"/>
                  </a:lnTo>
                  <a:lnTo>
                    <a:pt x="22" y="56"/>
                  </a:lnTo>
                  <a:lnTo>
                    <a:pt x="25" y="61"/>
                  </a:lnTo>
                  <a:lnTo>
                    <a:pt x="19" y="69"/>
                  </a:lnTo>
                  <a:lnTo>
                    <a:pt x="18" y="77"/>
                  </a:lnTo>
                  <a:lnTo>
                    <a:pt x="14" y="78"/>
                  </a:lnTo>
                  <a:lnTo>
                    <a:pt x="6" y="77"/>
                  </a:lnTo>
                  <a:lnTo>
                    <a:pt x="4" y="78"/>
                  </a:lnTo>
                  <a:lnTo>
                    <a:pt x="4" y="85"/>
                  </a:lnTo>
                  <a:lnTo>
                    <a:pt x="5" y="90"/>
                  </a:lnTo>
                  <a:lnTo>
                    <a:pt x="3" y="96"/>
                  </a:lnTo>
                  <a:lnTo>
                    <a:pt x="2" y="103"/>
                  </a:lnTo>
                  <a:lnTo>
                    <a:pt x="7" y="106"/>
                  </a:lnTo>
                  <a:lnTo>
                    <a:pt x="6" y="111"/>
                  </a:lnTo>
                  <a:lnTo>
                    <a:pt x="0" y="114"/>
                  </a:lnTo>
                  <a:lnTo>
                    <a:pt x="0" y="118"/>
                  </a:lnTo>
                  <a:lnTo>
                    <a:pt x="0" y="123"/>
                  </a:lnTo>
                  <a:lnTo>
                    <a:pt x="3" y="133"/>
                  </a:lnTo>
                  <a:lnTo>
                    <a:pt x="8" y="134"/>
                  </a:lnTo>
                  <a:lnTo>
                    <a:pt x="17" y="146"/>
                  </a:lnTo>
                  <a:lnTo>
                    <a:pt x="22" y="144"/>
                  </a:lnTo>
                  <a:lnTo>
                    <a:pt x="26" y="142"/>
                  </a:lnTo>
                  <a:lnTo>
                    <a:pt x="28" y="146"/>
                  </a:lnTo>
                  <a:lnTo>
                    <a:pt x="33" y="146"/>
                  </a:lnTo>
                  <a:lnTo>
                    <a:pt x="34" y="151"/>
                  </a:lnTo>
                  <a:lnTo>
                    <a:pt x="31" y="158"/>
                  </a:lnTo>
                  <a:lnTo>
                    <a:pt x="22" y="167"/>
                  </a:lnTo>
                  <a:lnTo>
                    <a:pt x="21" y="171"/>
                  </a:lnTo>
                  <a:lnTo>
                    <a:pt x="23" y="178"/>
                  </a:lnTo>
                  <a:lnTo>
                    <a:pt x="31" y="179"/>
                  </a:lnTo>
                  <a:lnTo>
                    <a:pt x="39" y="177"/>
                  </a:lnTo>
                  <a:lnTo>
                    <a:pt x="42" y="181"/>
                  </a:lnTo>
                  <a:lnTo>
                    <a:pt x="50" y="182"/>
                  </a:lnTo>
                  <a:lnTo>
                    <a:pt x="55" y="185"/>
                  </a:lnTo>
                  <a:lnTo>
                    <a:pt x="60" y="184"/>
                  </a:lnTo>
                  <a:lnTo>
                    <a:pt x="64" y="185"/>
                  </a:lnTo>
                  <a:lnTo>
                    <a:pt x="71" y="186"/>
                  </a:lnTo>
                  <a:lnTo>
                    <a:pt x="75" y="184"/>
                  </a:lnTo>
                  <a:lnTo>
                    <a:pt x="80" y="192"/>
                  </a:lnTo>
                  <a:lnTo>
                    <a:pt x="92" y="190"/>
                  </a:lnTo>
                  <a:lnTo>
                    <a:pt x="94" y="186"/>
                  </a:lnTo>
                  <a:lnTo>
                    <a:pt x="101" y="186"/>
                  </a:lnTo>
                  <a:lnTo>
                    <a:pt x="105" y="190"/>
                  </a:lnTo>
                  <a:lnTo>
                    <a:pt x="108" y="192"/>
                  </a:lnTo>
                  <a:lnTo>
                    <a:pt x="110" y="186"/>
                  </a:lnTo>
                  <a:lnTo>
                    <a:pt x="111" y="177"/>
                  </a:lnTo>
                  <a:lnTo>
                    <a:pt x="107" y="172"/>
                  </a:lnTo>
                  <a:lnTo>
                    <a:pt x="108" y="170"/>
                  </a:lnTo>
                  <a:lnTo>
                    <a:pt x="112" y="162"/>
                  </a:lnTo>
                  <a:lnTo>
                    <a:pt x="117" y="164"/>
                  </a:lnTo>
                  <a:lnTo>
                    <a:pt x="123" y="164"/>
                  </a:lnTo>
                  <a:lnTo>
                    <a:pt x="126" y="163"/>
                  </a:lnTo>
                  <a:lnTo>
                    <a:pt x="126" y="155"/>
                  </a:lnTo>
                  <a:lnTo>
                    <a:pt x="103" y="143"/>
                  </a:lnTo>
                  <a:lnTo>
                    <a:pt x="101" y="128"/>
                  </a:lnTo>
                  <a:lnTo>
                    <a:pt x="100" y="124"/>
                  </a:lnTo>
                  <a:lnTo>
                    <a:pt x="100" y="121"/>
                  </a:lnTo>
                  <a:lnTo>
                    <a:pt x="137" y="115"/>
                  </a:lnTo>
                  <a:lnTo>
                    <a:pt x="149" y="107"/>
                  </a:lnTo>
                  <a:lnTo>
                    <a:pt x="146" y="96"/>
                  </a:lnTo>
                  <a:lnTo>
                    <a:pt x="147" y="78"/>
                  </a:lnTo>
                  <a:lnTo>
                    <a:pt x="135" y="64"/>
                  </a:lnTo>
                  <a:lnTo>
                    <a:pt x="142" y="43"/>
                  </a:lnTo>
                  <a:lnTo>
                    <a:pt x="137" y="39"/>
                  </a:lnTo>
                  <a:lnTo>
                    <a:pt x="131" y="26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699" name="Freeform 100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905625" y="3071814"/>
              <a:ext cx="96838" cy="115887"/>
            </a:xfrm>
            <a:custGeom>
              <a:avLst/>
              <a:gdLst>
                <a:gd name="T0" fmla="*/ 0 w 61"/>
                <a:gd name="T1" fmla="*/ 2147483647 h 73"/>
                <a:gd name="T2" fmla="*/ 2147483647 w 61"/>
                <a:gd name="T3" fmla="*/ 2147483647 h 73"/>
                <a:gd name="T4" fmla="*/ 2147483647 w 61"/>
                <a:gd name="T5" fmla="*/ 0 h 73"/>
                <a:gd name="T6" fmla="*/ 2147483647 w 61"/>
                <a:gd name="T7" fmla="*/ 2147483647 h 73"/>
                <a:gd name="T8" fmla="*/ 2147483647 w 61"/>
                <a:gd name="T9" fmla="*/ 2147483647 h 73"/>
                <a:gd name="T10" fmla="*/ 2147483647 w 61"/>
                <a:gd name="T11" fmla="*/ 2147483647 h 73"/>
                <a:gd name="T12" fmla="*/ 2147483647 w 61"/>
                <a:gd name="T13" fmla="*/ 2147483647 h 73"/>
                <a:gd name="T14" fmla="*/ 2147483647 w 61"/>
                <a:gd name="T15" fmla="*/ 2147483647 h 73"/>
                <a:gd name="T16" fmla="*/ 2147483647 w 61"/>
                <a:gd name="T17" fmla="*/ 2147483647 h 73"/>
                <a:gd name="T18" fmla="*/ 2147483647 w 61"/>
                <a:gd name="T19" fmla="*/ 2147483647 h 73"/>
                <a:gd name="T20" fmla="*/ 2147483647 w 61"/>
                <a:gd name="T21" fmla="*/ 2147483647 h 73"/>
                <a:gd name="T22" fmla="*/ 2147483647 w 61"/>
                <a:gd name="T23" fmla="*/ 2147483647 h 73"/>
                <a:gd name="T24" fmla="*/ 2147483647 w 61"/>
                <a:gd name="T25" fmla="*/ 2147483647 h 73"/>
                <a:gd name="T26" fmla="*/ 2147483647 w 61"/>
                <a:gd name="T27" fmla="*/ 2147483647 h 73"/>
                <a:gd name="T28" fmla="*/ 2147483647 w 61"/>
                <a:gd name="T29" fmla="*/ 2147483647 h 73"/>
                <a:gd name="T30" fmla="*/ 2147483647 w 61"/>
                <a:gd name="T31" fmla="*/ 2147483647 h 73"/>
                <a:gd name="T32" fmla="*/ 2147483647 w 61"/>
                <a:gd name="T33" fmla="*/ 2147483647 h 73"/>
                <a:gd name="T34" fmla="*/ 2147483647 w 61"/>
                <a:gd name="T35" fmla="*/ 2147483647 h 73"/>
                <a:gd name="T36" fmla="*/ 2147483647 w 61"/>
                <a:gd name="T37" fmla="*/ 2147483647 h 73"/>
                <a:gd name="T38" fmla="*/ 2147483647 w 61"/>
                <a:gd name="T39" fmla="*/ 2147483647 h 73"/>
                <a:gd name="T40" fmla="*/ 0 w 61"/>
                <a:gd name="T41" fmla="*/ 2147483647 h 7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1"/>
                <a:gd name="T64" fmla="*/ 0 h 73"/>
                <a:gd name="T65" fmla="*/ 61 w 61"/>
                <a:gd name="T66" fmla="*/ 73 h 7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1" h="73">
                  <a:moveTo>
                    <a:pt x="0" y="6"/>
                  </a:moveTo>
                  <a:lnTo>
                    <a:pt x="10" y="2"/>
                  </a:lnTo>
                  <a:lnTo>
                    <a:pt x="20" y="0"/>
                  </a:lnTo>
                  <a:lnTo>
                    <a:pt x="25" y="3"/>
                  </a:lnTo>
                  <a:lnTo>
                    <a:pt x="33" y="5"/>
                  </a:lnTo>
                  <a:lnTo>
                    <a:pt x="39" y="12"/>
                  </a:lnTo>
                  <a:lnTo>
                    <a:pt x="47" y="14"/>
                  </a:lnTo>
                  <a:lnTo>
                    <a:pt x="50" y="22"/>
                  </a:lnTo>
                  <a:lnTo>
                    <a:pt x="60" y="27"/>
                  </a:lnTo>
                  <a:lnTo>
                    <a:pt x="45" y="36"/>
                  </a:lnTo>
                  <a:lnTo>
                    <a:pt x="40" y="51"/>
                  </a:lnTo>
                  <a:lnTo>
                    <a:pt x="38" y="54"/>
                  </a:lnTo>
                  <a:lnTo>
                    <a:pt x="34" y="63"/>
                  </a:lnTo>
                  <a:lnTo>
                    <a:pt x="32" y="68"/>
                  </a:lnTo>
                  <a:lnTo>
                    <a:pt x="26" y="72"/>
                  </a:lnTo>
                  <a:lnTo>
                    <a:pt x="26" y="59"/>
                  </a:lnTo>
                  <a:lnTo>
                    <a:pt x="30" y="54"/>
                  </a:lnTo>
                  <a:lnTo>
                    <a:pt x="28" y="39"/>
                  </a:lnTo>
                  <a:lnTo>
                    <a:pt x="23" y="35"/>
                  </a:lnTo>
                  <a:lnTo>
                    <a:pt x="8" y="7"/>
                  </a:lnTo>
                  <a:lnTo>
                    <a:pt x="0" y="6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00" name="Freeform 101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859588" y="2590801"/>
              <a:ext cx="114300" cy="111125"/>
            </a:xfrm>
            <a:custGeom>
              <a:avLst/>
              <a:gdLst>
                <a:gd name="T0" fmla="*/ 2147483647 w 72"/>
                <a:gd name="T1" fmla="*/ 0 h 70"/>
                <a:gd name="T2" fmla="*/ 2147483647 w 72"/>
                <a:gd name="T3" fmla="*/ 2147483647 h 70"/>
                <a:gd name="T4" fmla="*/ 2147483647 w 72"/>
                <a:gd name="T5" fmla="*/ 2147483647 h 70"/>
                <a:gd name="T6" fmla="*/ 2147483647 w 72"/>
                <a:gd name="T7" fmla="*/ 2147483647 h 70"/>
                <a:gd name="T8" fmla="*/ 2147483647 w 72"/>
                <a:gd name="T9" fmla="*/ 2147483647 h 70"/>
                <a:gd name="T10" fmla="*/ 2147483647 w 72"/>
                <a:gd name="T11" fmla="*/ 2147483647 h 70"/>
                <a:gd name="T12" fmla="*/ 2147483647 w 72"/>
                <a:gd name="T13" fmla="*/ 2147483647 h 70"/>
                <a:gd name="T14" fmla="*/ 2147483647 w 72"/>
                <a:gd name="T15" fmla="*/ 2147483647 h 70"/>
                <a:gd name="T16" fmla="*/ 2147483647 w 72"/>
                <a:gd name="T17" fmla="*/ 2147483647 h 70"/>
                <a:gd name="T18" fmla="*/ 2147483647 w 72"/>
                <a:gd name="T19" fmla="*/ 2147483647 h 70"/>
                <a:gd name="T20" fmla="*/ 2147483647 w 72"/>
                <a:gd name="T21" fmla="*/ 2147483647 h 70"/>
                <a:gd name="T22" fmla="*/ 2147483647 w 72"/>
                <a:gd name="T23" fmla="*/ 2147483647 h 70"/>
                <a:gd name="T24" fmla="*/ 2147483647 w 72"/>
                <a:gd name="T25" fmla="*/ 2147483647 h 70"/>
                <a:gd name="T26" fmla="*/ 2147483647 w 72"/>
                <a:gd name="T27" fmla="*/ 2147483647 h 70"/>
                <a:gd name="T28" fmla="*/ 0 w 72"/>
                <a:gd name="T29" fmla="*/ 2147483647 h 70"/>
                <a:gd name="T30" fmla="*/ 2147483647 w 72"/>
                <a:gd name="T31" fmla="*/ 2147483647 h 70"/>
                <a:gd name="T32" fmla="*/ 2147483647 w 72"/>
                <a:gd name="T33" fmla="*/ 2147483647 h 70"/>
                <a:gd name="T34" fmla="*/ 2147483647 w 72"/>
                <a:gd name="T35" fmla="*/ 2147483647 h 70"/>
                <a:gd name="T36" fmla="*/ 2147483647 w 72"/>
                <a:gd name="T37" fmla="*/ 2147483647 h 70"/>
                <a:gd name="T38" fmla="*/ 2147483647 w 72"/>
                <a:gd name="T39" fmla="*/ 2147483647 h 70"/>
                <a:gd name="T40" fmla="*/ 2147483647 w 72"/>
                <a:gd name="T41" fmla="*/ 0 h 7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2"/>
                <a:gd name="T64" fmla="*/ 0 h 70"/>
                <a:gd name="T65" fmla="*/ 72 w 72"/>
                <a:gd name="T66" fmla="*/ 70 h 7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2" h="70">
                  <a:moveTo>
                    <a:pt x="37" y="0"/>
                  </a:moveTo>
                  <a:lnTo>
                    <a:pt x="55" y="8"/>
                  </a:lnTo>
                  <a:lnTo>
                    <a:pt x="71" y="9"/>
                  </a:lnTo>
                  <a:lnTo>
                    <a:pt x="60" y="27"/>
                  </a:lnTo>
                  <a:lnTo>
                    <a:pt x="58" y="38"/>
                  </a:lnTo>
                  <a:lnTo>
                    <a:pt x="54" y="48"/>
                  </a:lnTo>
                  <a:lnTo>
                    <a:pt x="57" y="58"/>
                  </a:lnTo>
                  <a:lnTo>
                    <a:pt x="49" y="61"/>
                  </a:lnTo>
                  <a:lnTo>
                    <a:pt x="44" y="69"/>
                  </a:lnTo>
                  <a:lnTo>
                    <a:pt x="34" y="65"/>
                  </a:lnTo>
                  <a:lnTo>
                    <a:pt x="22" y="54"/>
                  </a:lnTo>
                  <a:lnTo>
                    <a:pt x="10" y="55"/>
                  </a:lnTo>
                  <a:lnTo>
                    <a:pt x="11" y="42"/>
                  </a:lnTo>
                  <a:lnTo>
                    <a:pt x="4" y="45"/>
                  </a:lnTo>
                  <a:lnTo>
                    <a:pt x="0" y="35"/>
                  </a:lnTo>
                  <a:lnTo>
                    <a:pt x="2" y="15"/>
                  </a:lnTo>
                  <a:lnTo>
                    <a:pt x="13" y="8"/>
                  </a:lnTo>
                  <a:lnTo>
                    <a:pt x="20" y="14"/>
                  </a:lnTo>
                  <a:lnTo>
                    <a:pt x="26" y="5"/>
                  </a:lnTo>
                  <a:lnTo>
                    <a:pt x="37" y="7"/>
                  </a:lnTo>
                  <a:lnTo>
                    <a:pt x="37" y="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01" name="Freeform 102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780213" y="2746376"/>
              <a:ext cx="146050" cy="130175"/>
            </a:xfrm>
            <a:custGeom>
              <a:avLst/>
              <a:gdLst>
                <a:gd name="T0" fmla="*/ 0 w 92"/>
                <a:gd name="T1" fmla="*/ 2147483647 h 82"/>
                <a:gd name="T2" fmla="*/ 2147483647 w 92"/>
                <a:gd name="T3" fmla="*/ 2147483647 h 82"/>
                <a:gd name="T4" fmla="*/ 2147483647 w 92"/>
                <a:gd name="T5" fmla="*/ 2147483647 h 82"/>
                <a:gd name="T6" fmla="*/ 2147483647 w 92"/>
                <a:gd name="T7" fmla="*/ 2147483647 h 82"/>
                <a:gd name="T8" fmla="*/ 2147483647 w 92"/>
                <a:gd name="T9" fmla="*/ 0 h 82"/>
                <a:gd name="T10" fmla="*/ 2147483647 w 92"/>
                <a:gd name="T11" fmla="*/ 2147483647 h 82"/>
                <a:gd name="T12" fmla="*/ 2147483647 w 92"/>
                <a:gd name="T13" fmla="*/ 2147483647 h 82"/>
                <a:gd name="T14" fmla="*/ 2147483647 w 92"/>
                <a:gd name="T15" fmla="*/ 2147483647 h 82"/>
                <a:gd name="T16" fmla="*/ 2147483647 w 92"/>
                <a:gd name="T17" fmla="*/ 2147483647 h 82"/>
                <a:gd name="T18" fmla="*/ 2147483647 w 92"/>
                <a:gd name="T19" fmla="*/ 2147483647 h 82"/>
                <a:gd name="T20" fmla="*/ 2147483647 w 92"/>
                <a:gd name="T21" fmla="*/ 2147483647 h 82"/>
                <a:gd name="T22" fmla="*/ 2147483647 w 92"/>
                <a:gd name="T23" fmla="*/ 2147483647 h 82"/>
                <a:gd name="T24" fmla="*/ 2147483647 w 92"/>
                <a:gd name="T25" fmla="*/ 2147483647 h 82"/>
                <a:gd name="T26" fmla="*/ 2147483647 w 92"/>
                <a:gd name="T27" fmla="*/ 2147483647 h 82"/>
                <a:gd name="T28" fmla="*/ 2147483647 w 92"/>
                <a:gd name="T29" fmla="*/ 2147483647 h 82"/>
                <a:gd name="T30" fmla="*/ 2147483647 w 92"/>
                <a:gd name="T31" fmla="*/ 2147483647 h 82"/>
                <a:gd name="T32" fmla="*/ 2147483647 w 92"/>
                <a:gd name="T33" fmla="*/ 2147483647 h 82"/>
                <a:gd name="T34" fmla="*/ 2147483647 w 92"/>
                <a:gd name="T35" fmla="*/ 2147483647 h 82"/>
                <a:gd name="T36" fmla="*/ 2147483647 w 92"/>
                <a:gd name="T37" fmla="*/ 2147483647 h 82"/>
                <a:gd name="T38" fmla="*/ 2147483647 w 92"/>
                <a:gd name="T39" fmla="*/ 2147483647 h 82"/>
                <a:gd name="T40" fmla="*/ 2147483647 w 92"/>
                <a:gd name="T41" fmla="*/ 2147483647 h 82"/>
                <a:gd name="T42" fmla="*/ 2147483647 w 92"/>
                <a:gd name="T43" fmla="*/ 2147483647 h 82"/>
                <a:gd name="T44" fmla="*/ 2147483647 w 92"/>
                <a:gd name="T45" fmla="*/ 2147483647 h 82"/>
                <a:gd name="T46" fmla="*/ 2147483647 w 92"/>
                <a:gd name="T47" fmla="*/ 2147483647 h 82"/>
                <a:gd name="T48" fmla="*/ 2147483647 w 92"/>
                <a:gd name="T49" fmla="*/ 2147483647 h 82"/>
                <a:gd name="T50" fmla="*/ 0 w 92"/>
                <a:gd name="T51" fmla="*/ 2147483647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2"/>
                <a:gd name="T79" fmla="*/ 0 h 82"/>
                <a:gd name="T80" fmla="*/ 92 w 92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2" h="82">
                  <a:moveTo>
                    <a:pt x="0" y="6"/>
                  </a:moveTo>
                  <a:lnTo>
                    <a:pt x="21" y="1"/>
                  </a:lnTo>
                  <a:lnTo>
                    <a:pt x="38" y="5"/>
                  </a:lnTo>
                  <a:lnTo>
                    <a:pt x="50" y="3"/>
                  </a:lnTo>
                  <a:lnTo>
                    <a:pt x="60" y="0"/>
                  </a:lnTo>
                  <a:lnTo>
                    <a:pt x="67" y="5"/>
                  </a:lnTo>
                  <a:lnTo>
                    <a:pt x="78" y="7"/>
                  </a:lnTo>
                  <a:lnTo>
                    <a:pt x="80" y="13"/>
                  </a:lnTo>
                  <a:lnTo>
                    <a:pt x="86" y="17"/>
                  </a:lnTo>
                  <a:lnTo>
                    <a:pt x="91" y="32"/>
                  </a:lnTo>
                  <a:lnTo>
                    <a:pt x="80" y="43"/>
                  </a:lnTo>
                  <a:lnTo>
                    <a:pt x="74" y="52"/>
                  </a:lnTo>
                  <a:lnTo>
                    <a:pt x="73" y="68"/>
                  </a:lnTo>
                  <a:lnTo>
                    <a:pt x="61" y="68"/>
                  </a:lnTo>
                  <a:lnTo>
                    <a:pt x="58" y="77"/>
                  </a:lnTo>
                  <a:lnTo>
                    <a:pt x="41" y="81"/>
                  </a:lnTo>
                  <a:lnTo>
                    <a:pt x="42" y="72"/>
                  </a:lnTo>
                  <a:lnTo>
                    <a:pt x="29" y="57"/>
                  </a:lnTo>
                  <a:lnTo>
                    <a:pt x="32" y="49"/>
                  </a:lnTo>
                  <a:lnTo>
                    <a:pt x="31" y="42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7" y="33"/>
                  </a:lnTo>
                  <a:lnTo>
                    <a:pt x="7" y="32"/>
                  </a:lnTo>
                  <a:lnTo>
                    <a:pt x="3" y="27"/>
                  </a:lnTo>
                  <a:lnTo>
                    <a:pt x="0" y="6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02" name="Freeform 103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751638" y="2792414"/>
              <a:ext cx="80962" cy="46037"/>
            </a:xfrm>
            <a:custGeom>
              <a:avLst/>
              <a:gdLst>
                <a:gd name="T0" fmla="*/ 2147483647 w 51"/>
                <a:gd name="T1" fmla="*/ 2147483647 h 29"/>
                <a:gd name="T2" fmla="*/ 2147483647 w 51"/>
                <a:gd name="T3" fmla="*/ 2147483647 h 29"/>
                <a:gd name="T4" fmla="*/ 2147483647 w 51"/>
                <a:gd name="T5" fmla="*/ 2147483647 h 29"/>
                <a:gd name="T6" fmla="*/ 2147483647 w 51"/>
                <a:gd name="T7" fmla="*/ 2147483647 h 29"/>
                <a:gd name="T8" fmla="*/ 2147483647 w 51"/>
                <a:gd name="T9" fmla="*/ 2147483647 h 29"/>
                <a:gd name="T10" fmla="*/ 2147483647 w 51"/>
                <a:gd name="T11" fmla="*/ 2147483647 h 29"/>
                <a:gd name="T12" fmla="*/ 2147483647 w 51"/>
                <a:gd name="T13" fmla="*/ 2147483647 h 29"/>
                <a:gd name="T14" fmla="*/ 2147483647 w 51"/>
                <a:gd name="T15" fmla="*/ 2147483647 h 29"/>
                <a:gd name="T16" fmla="*/ 2147483647 w 51"/>
                <a:gd name="T17" fmla="*/ 2147483647 h 29"/>
                <a:gd name="T18" fmla="*/ 0 w 51"/>
                <a:gd name="T19" fmla="*/ 2147483647 h 29"/>
                <a:gd name="T20" fmla="*/ 0 w 51"/>
                <a:gd name="T21" fmla="*/ 2147483647 h 29"/>
                <a:gd name="T22" fmla="*/ 2147483647 w 51"/>
                <a:gd name="T23" fmla="*/ 0 h 29"/>
                <a:gd name="T24" fmla="*/ 2147483647 w 51"/>
                <a:gd name="T25" fmla="*/ 2147483647 h 29"/>
                <a:gd name="T26" fmla="*/ 2147483647 w 51"/>
                <a:gd name="T27" fmla="*/ 2147483647 h 29"/>
                <a:gd name="T28" fmla="*/ 2147483647 w 51"/>
                <a:gd name="T29" fmla="*/ 2147483647 h 29"/>
                <a:gd name="T30" fmla="*/ 2147483647 w 51"/>
                <a:gd name="T31" fmla="*/ 2147483647 h 2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1"/>
                <a:gd name="T49" fmla="*/ 0 h 29"/>
                <a:gd name="T50" fmla="*/ 51 w 51"/>
                <a:gd name="T51" fmla="*/ 29 h 2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1" h="29">
                  <a:moveTo>
                    <a:pt x="35" y="5"/>
                  </a:moveTo>
                  <a:lnTo>
                    <a:pt x="41" y="9"/>
                  </a:lnTo>
                  <a:lnTo>
                    <a:pt x="47" y="10"/>
                  </a:lnTo>
                  <a:lnTo>
                    <a:pt x="49" y="14"/>
                  </a:lnTo>
                  <a:lnTo>
                    <a:pt x="50" y="20"/>
                  </a:lnTo>
                  <a:lnTo>
                    <a:pt x="48" y="28"/>
                  </a:lnTo>
                  <a:lnTo>
                    <a:pt x="19" y="26"/>
                  </a:lnTo>
                  <a:lnTo>
                    <a:pt x="4" y="19"/>
                  </a:lnTo>
                  <a:lnTo>
                    <a:pt x="7" y="11"/>
                  </a:lnTo>
                  <a:lnTo>
                    <a:pt x="0" y="11"/>
                  </a:lnTo>
                  <a:lnTo>
                    <a:pt x="0" y="5"/>
                  </a:lnTo>
                  <a:lnTo>
                    <a:pt x="8" y="0"/>
                  </a:lnTo>
                  <a:lnTo>
                    <a:pt x="19" y="2"/>
                  </a:lnTo>
                  <a:lnTo>
                    <a:pt x="19" y="6"/>
                  </a:lnTo>
                  <a:lnTo>
                    <a:pt x="25" y="4"/>
                  </a:lnTo>
                  <a:lnTo>
                    <a:pt x="35" y="5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04" name="Freeform 105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7185026" y="3998914"/>
              <a:ext cx="238125" cy="141287"/>
            </a:xfrm>
            <a:custGeom>
              <a:avLst/>
              <a:gdLst>
                <a:gd name="T0" fmla="*/ 2147483647 w 150"/>
                <a:gd name="T1" fmla="*/ 2147483647 h 89"/>
                <a:gd name="T2" fmla="*/ 2147483647 w 150"/>
                <a:gd name="T3" fmla="*/ 2147483647 h 89"/>
                <a:gd name="T4" fmla="*/ 2147483647 w 150"/>
                <a:gd name="T5" fmla="*/ 2147483647 h 89"/>
                <a:gd name="T6" fmla="*/ 2147483647 w 150"/>
                <a:gd name="T7" fmla="*/ 0 h 89"/>
                <a:gd name="T8" fmla="*/ 2147483647 w 150"/>
                <a:gd name="T9" fmla="*/ 2147483647 h 89"/>
                <a:gd name="T10" fmla="*/ 2147483647 w 150"/>
                <a:gd name="T11" fmla="*/ 2147483647 h 89"/>
                <a:gd name="T12" fmla="*/ 2147483647 w 150"/>
                <a:gd name="T13" fmla="*/ 2147483647 h 89"/>
                <a:gd name="T14" fmla="*/ 2147483647 w 150"/>
                <a:gd name="T15" fmla="*/ 2147483647 h 89"/>
                <a:gd name="T16" fmla="*/ 2147483647 w 150"/>
                <a:gd name="T17" fmla="*/ 2147483647 h 89"/>
                <a:gd name="T18" fmla="*/ 2147483647 w 150"/>
                <a:gd name="T19" fmla="*/ 2147483647 h 89"/>
                <a:gd name="T20" fmla="*/ 2147483647 w 150"/>
                <a:gd name="T21" fmla="*/ 2147483647 h 89"/>
                <a:gd name="T22" fmla="*/ 2147483647 w 150"/>
                <a:gd name="T23" fmla="*/ 2147483647 h 89"/>
                <a:gd name="T24" fmla="*/ 0 w 150"/>
                <a:gd name="T25" fmla="*/ 2147483647 h 89"/>
                <a:gd name="T26" fmla="*/ 2147483647 w 150"/>
                <a:gd name="T27" fmla="*/ 2147483647 h 89"/>
                <a:gd name="T28" fmla="*/ 2147483647 w 150"/>
                <a:gd name="T29" fmla="*/ 2147483647 h 89"/>
                <a:gd name="T30" fmla="*/ 2147483647 w 150"/>
                <a:gd name="T31" fmla="*/ 2147483647 h 89"/>
                <a:gd name="T32" fmla="*/ 2147483647 w 150"/>
                <a:gd name="T33" fmla="*/ 2147483647 h 89"/>
                <a:gd name="T34" fmla="*/ 2147483647 w 150"/>
                <a:gd name="T35" fmla="*/ 2147483647 h 89"/>
                <a:gd name="T36" fmla="*/ 2147483647 w 150"/>
                <a:gd name="T37" fmla="*/ 2147483647 h 89"/>
                <a:gd name="T38" fmla="*/ 2147483647 w 150"/>
                <a:gd name="T39" fmla="*/ 2147483647 h 8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0"/>
                <a:gd name="T61" fmla="*/ 0 h 89"/>
                <a:gd name="T62" fmla="*/ 150 w 150"/>
                <a:gd name="T63" fmla="*/ 89 h 8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0" h="89">
                  <a:moveTo>
                    <a:pt x="82" y="22"/>
                  </a:moveTo>
                  <a:lnTo>
                    <a:pt x="90" y="8"/>
                  </a:lnTo>
                  <a:lnTo>
                    <a:pt x="105" y="1"/>
                  </a:lnTo>
                  <a:lnTo>
                    <a:pt x="137" y="0"/>
                  </a:lnTo>
                  <a:lnTo>
                    <a:pt x="149" y="30"/>
                  </a:lnTo>
                  <a:lnTo>
                    <a:pt x="129" y="60"/>
                  </a:lnTo>
                  <a:lnTo>
                    <a:pt x="104" y="60"/>
                  </a:lnTo>
                  <a:lnTo>
                    <a:pt x="89" y="73"/>
                  </a:lnTo>
                  <a:lnTo>
                    <a:pt x="74" y="83"/>
                  </a:lnTo>
                  <a:lnTo>
                    <a:pt x="40" y="83"/>
                  </a:lnTo>
                  <a:lnTo>
                    <a:pt x="20" y="88"/>
                  </a:lnTo>
                  <a:lnTo>
                    <a:pt x="12" y="83"/>
                  </a:lnTo>
                  <a:lnTo>
                    <a:pt x="0" y="45"/>
                  </a:lnTo>
                  <a:lnTo>
                    <a:pt x="6" y="37"/>
                  </a:lnTo>
                  <a:lnTo>
                    <a:pt x="11" y="12"/>
                  </a:lnTo>
                  <a:lnTo>
                    <a:pt x="28" y="18"/>
                  </a:lnTo>
                  <a:lnTo>
                    <a:pt x="30" y="30"/>
                  </a:lnTo>
                  <a:lnTo>
                    <a:pt x="39" y="41"/>
                  </a:lnTo>
                  <a:lnTo>
                    <a:pt x="40" y="48"/>
                  </a:lnTo>
                  <a:lnTo>
                    <a:pt x="82" y="22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05" name="Freeform 106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8297864" y="3228976"/>
              <a:ext cx="612775" cy="307975"/>
            </a:xfrm>
            <a:custGeom>
              <a:avLst/>
              <a:gdLst>
                <a:gd name="T0" fmla="*/ 2147483647 w 386"/>
                <a:gd name="T1" fmla="*/ 2147483647 h 194"/>
                <a:gd name="T2" fmla="*/ 2147483647 w 386"/>
                <a:gd name="T3" fmla="*/ 2147483647 h 194"/>
                <a:gd name="T4" fmla="*/ 2147483647 w 386"/>
                <a:gd name="T5" fmla="*/ 2147483647 h 194"/>
                <a:gd name="T6" fmla="*/ 2147483647 w 386"/>
                <a:gd name="T7" fmla="*/ 2147483647 h 194"/>
                <a:gd name="T8" fmla="*/ 2147483647 w 386"/>
                <a:gd name="T9" fmla="*/ 2147483647 h 194"/>
                <a:gd name="T10" fmla="*/ 2147483647 w 386"/>
                <a:gd name="T11" fmla="*/ 2147483647 h 194"/>
                <a:gd name="T12" fmla="*/ 2147483647 w 386"/>
                <a:gd name="T13" fmla="*/ 2147483647 h 194"/>
                <a:gd name="T14" fmla="*/ 2147483647 w 386"/>
                <a:gd name="T15" fmla="*/ 2147483647 h 194"/>
                <a:gd name="T16" fmla="*/ 2147483647 w 386"/>
                <a:gd name="T17" fmla="*/ 2147483647 h 194"/>
                <a:gd name="T18" fmla="*/ 2147483647 w 386"/>
                <a:gd name="T19" fmla="*/ 2147483647 h 194"/>
                <a:gd name="T20" fmla="*/ 2147483647 w 386"/>
                <a:gd name="T21" fmla="*/ 2147483647 h 194"/>
                <a:gd name="T22" fmla="*/ 2147483647 w 386"/>
                <a:gd name="T23" fmla="*/ 2147483647 h 194"/>
                <a:gd name="T24" fmla="*/ 2147483647 w 386"/>
                <a:gd name="T25" fmla="*/ 2147483647 h 194"/>
                <a:gd name="T26" fmla="*/ 2147483647 w 386"/>
                <a:gd name="T27" fmla="*/ 2147483647 h 194"/>
                <a:gd name="T28" fmla="*/ 2147483647 w 386"/>
                <a:gd name="T29" fmla="*/ 2147483647 h 194"/>
                <a:gd name="T30" fmla="*/ 2147483647 w 386"/>
                <a:gd name="T31" fmla="*/ 2147483647 h 194"/>
                <a:gd name="T32" fmla="*/ 2147483647 w 386"/>
                <a:gd name="T33" fmla="*/ 2147483647 h 194"/>
                <a:gd name="T34" fmla="*/ 2147483647 w 386"/>
                <a:gd name="T35" fmla="*/ 2147483647 h 194"/>
                <a:gd name="T36" fmla="*/ 2147483647 w 386"/>
                <a:gd name="T37" fmla="*/ 2147483647 h 194"/>
                <a:gd name="T38" fmla="*/ 2147483647 w 386"/>
                <a:gd name="T39" fmla="*/ 2147483647 h 194"/>
                <a:gd name="T40" fmla="*/ 2147483647 w 386"/>
                <a:gd name="T41" fmla="*/ 2147483647 h 194"/>
                <a:gd name="T42" fmla="*/ 2147483647 w 386"/>
                <a:gd name="T43" fmla="*/ 2147483647 h 194"/>
                <a:gd name="T44" fmla="*/ 2147483647 w 386"/>
                <a:gd name="T45" fmla="*/ 2147483647 h 194"/>
                <a:gd name="T46" fmla="*/ 2147483647 w 386"/>
                <a:gd name="T47" fmla="*/ 2147483647 h 194"/>
                <a:gd name="T48" fmla="*/ 2147483647 w 386"/>
                <a:gd name="T49" fmla="*/ 2147483647 h 194"/>
                <a:gd name="T50" fmla="*/ 2147483647 w 386"/>
                <a:gd name="T51" fmla="*/ 2147483647 h 194"/>
                <a:gd name="T52" fmla="*/ 2147483647 w 386"/>
                <a:gd name="T53" fmla="*/ 2147483647 h 194"/>
                <a:gd name="T54" fmla="*/ 2147483647 w 386"/>
                <a:gd name="T55" fmla="*/ 2147483647 h 194"/>
                <a:gd name="T56" fmla="*/ 2147483647 w 386"/>
                <a:gd name="T57" fmla="*/ 2147483647 h 194"/>
                <a:gd name="T58" fmla="*/ 2147483647 w 386"/>
                <a:gd name="T59" fmla="*/ 2147483647 h 194"/>
                <a:gd name="T60" fmla="*/ 2147483647 w 386"/>
                <a:gd name="T61" fmla="*/ 2147483647 h 194"/>
                <a:gd name="T62" fmla="*/ 2147483647 w 386"/>
                <a:gd name="T63" fmla="*/ 2147483647 h 194"/>
                <a:gd name="T64" fmla="*/ 2147483647 w 386"/>
                <a:gd name="T65" fmla="*/ 2147483647 h 194"/>
                <a:gd name="T66" fmla="*/ 2147483647 w 386"/>
                <a:gd name="T67" fmla="*/ 2147483647 h 194"/>
                <a:gd name="T68" fmla="*/ 2147483647 w 386"/>
                <a:gd name="T69" fmla="*/ 2147483647 h 194"/>
                <a:gd name="T70" fmla="*/ 2147483647 w 386"/>
                <a:gd name="T71" fmla="*/ 2147483647 h 194"/>
                <a:gd name="T72" fmla="*/ 2147483647 w 386"/>
                <a:gd name="T73" fmla="*/ 0 h 194"/>
                <a:gd name="T74" fmla="*/ 2147483647 w 386"/>
                <a:gd name="T75" fmla="*/ 2147483647 h 194"/>
                <a:gd name="T76" fmla="*/ 2147483647 w 386"/>
                <a:gd name="T77" fmla="*/ 2147483647 h 194"/>
                <a:gd name="T78" fmla="*/ 0 w 386"/>
                <a:gd name="T79" fmla="*/ 2147483647 h 194"/>
                <a:gd name="T80" fmla="*/ 2147483647 w 386"/>
                <a:gd name="T81" fmla="*/ 2147483647 h 19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86"/>
                <a:gd name="T124" fmla="*/ 0 h 194"/>
                <a:gd name="T125" fmla="*/ 386 w 386"/>
                <a:gd name="T126" fmla="*/ 194 h 19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86" h="194">
                  <a:moveTo>
                    <a:pt x="5" y="62"/>
                  </a:moveTo>
                  <a:lnTo>
                    <a:pt x="22" y="70"/>
                  </a:lnTo>
                  <a:lnTo>
                    <a:pt x="26" y="84"/>
                  </a:lnTo>
                  <a:lnTo>
                    <a:pt x="19" y="104"/>
                  </a:lnTo>
                  <a:lnTo>
                    <a:pt x="29" y="113"/>
                  </a:lnTo>
                  <a:lnTo>
                    <a:pt x="40" y="115"/>
                  </a:lnTo>
                  <a:lnTo>
                    <a:pt x="47" y="111"/>
                  </a:lnTo>
                  <a:lnTo>
                    <a:pt x="78" y="148"/>
                  </a:lnTo>
                  <a:lnTo>
                    <a:pt x="94" y="163"/>
                  </a:lnTo>
                  <a:lnTo>
                    <a:pt x="104" y="163"/>
                  </a:lnTo>
                  <a:lnTo>
                    <a:pt x="117" y="179"/>
                  </a:lnTo>
                  <a:lnTo>
                    <a:pt x="178" y="179"/>
                  </a:lnTo>
                  <a:lnTo>
                    <a:pt x="204" y="177"/>
                  </a:lnTo>
                  <a:lnTo>
                    <a:pt x="209" y="193"/>
                  </a:lnTo>
                  <a:lnTo>
                    <a:pt x="231" y="193"/>
                  </a:lnTo>
                  <a:lnTo>
                    <a:pt x="273" y="182"/>
                  </a:lnTo>
                  <a:lnTo>
                    <a:pt x="290" y="177"/>
                  </a:lnTo>
                  <a:lnTo>
                    <a:pt x="290" y="157"/>
                  </a:lnTo>
                  <a:lnTo>
                    <a:pt x="293" y="146"/>
                  </a:lnTo>
                  <a:lnTo>
                    <a:pt x="300" y="145"/>
                  </a:lnTo>
                  <a:lnTo>
                    <a:pt x="307" y="138"/>
                  </a:lnTo>
                  <a:lnTo>
                    <a:pt x="323" y="143"/>
                  </a:lnTo>
                  <a:lnTo>
                    <a:pt x="328" y="123"/>
                  </a:lnTo>
                  <a:lnTo>
                    <a:pt x="344" y="121"/>
                  </a:lnTo>
                  <a:lnTo>
                    <a:pt x="361" y="98"/>
                  </a:lnTo>
                  <a:lnTo>
                    <a:pt x="375" y="98"/>
                  </a:lnTo>
                  <a:lnTo>
                    <a:pt x="385" y="93"/>
                  </a:lnTo>
                  <a:lnTo>
                    <a:pt x="378" y="86"/>
                  </a:lnTo>
                  <a:lnTo>
                    <a:pt x="372" y="86"/>
                  </a:lnTo>
                  <a:lnTo>
                    <a:pt x="370" y="76"/>
                  </a:lnTo>
                  <a:lnTo>
                    <a:pt x="352" y="80"/>
                  </a:lnTo>
                  <a:lnTo>
                    <a:pt x="343" y="78"/>
                  </a:lnTo>
                  <a:lnTo>
                    <a:pt x="340" y="74"/>
                  </a:lnTo>
                  <a:lnTo>
                    <a:pt x="344" y="62"/>
                  </a:lnTo>
                  <a:lnTo>
                    <a:pt x="345" y="43"/>
                  </a:lnTo>
                  <a:lnTo>
                    <a:pt x="198" y="37"/>
                  </a:lnTo>
                  <a:lnTo>
                    <a:pt x="156" y="0"/>
                  </a:lnTo>
                  <a:lnTo>
                    <a:pt x="141" y="42"/>
                  </a:lnTo>
                  <a:lnTo>
                    <a:pt x="59" y="24"/>
                  </a:lnTo>
                  <a:lnTo>
                    <a:pt x="0" y="51"/>
                  </a:lnTo>
                  <a:lnTo>
                    <a:pt x="5" y="62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06" name="Freeform 107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7288214" y="2767013"/>
              <a:ext cx="1011237" cy="615950"/>
            </a:xfrm>
            <a:custGeom>
              <a:avLst/>
              <a:gdLst>
                <a:gd name="T0" fmla="*/ 2147483647 w 637"/>
                <a:gd name="T1" fmla="*/ 2147483647 h 388"/>
                <a:gd name="T2" fmla="*/ 2147483647 w 637"/>
                <a:gd name="T3" fmla="*/ 2147483647 h 388"/>
                <a:gd name="T4" fmla="*/ 2147483647 w 637"/>
                <a:gd name="T5" fmla="*/ 2147483647 h 388"/>
                <a:gd name="T6" fmla="*/ 2147483647 w 637"/>
                <a:gd name="T7" fmla="*/ 2147483647 h 388"/>
                <a:gd name="T8" fmla="*/ 2147483647 w 637"/>
                <a:gd name="T9" fmla="*/ 2147483647 h 388"/>
                <a:gd name="T10" fmla="*/ 2147483647 w 637"/>
                <a:gd name="T11" fmla="*/ 2147483647 h 388"/>
                <a:gd name="T12" fmla="*/ 2147483647 w 637"/>
                <a:gd name="T13" fmla="*/ 2147483647 h 388"/>
                <a:gd name="T14" fmla="*/ 2147483647 w 637"/>
                <a:gd name="T15" fmla="*/ 2147483647 h 388"/>
                <a:gd name="T16" fmla="*/ 2147483647 w 637"/>
                <a:gd name="T17" fmla="*/ 2147483647 h 388"/>
                <a:gd name="T18" fmla="*/ 2147483647 w 637"/>
                <a:gd name="T19" fmla="*/ 2147483647 h 388"/>
                <a:gd name="T20" fmla="*/ 2147483647 w 637"/>
                <a:gd name="T21" fmla="*/ 2147483647 h 388"/>
                <a:gd name="T22" fmla="*/ 2147483647 w 637"/>
                <a:gd name="T23" fmla="*/ 2147483647 h 388"/>
                <a:gd name="T24" fmla="*/ 2147483647 w 637"/>
                <a:gd name="T25" fmla="*/ 2147483647 h 388"/>
                <a:gd name="T26" fmla="*/ 2147483647 w 637"/>
                <a:gd name="T27" fmla="*/ 2147483647 h 388"/>
                <a:gd name="T28" fmla="*/ 2147483647 w 637"/>
                <a:gd name="T29" fmla="*/ 2147483647 h 388"/>
                <a:gd name="T30" fmla="*/ 2147483647 w 637"/>
                <a:gd name="T31" fmla="*/ 2147483647 h 388"/>
                <a:gd name="T32" fmla="*/ 2147483647 w 637"/>
                <a:gd name="T33" fmla="*/ 2147483647 h 388"/>
                <a:gd name="T34" fmla="*/ 2147483647 w 637"/>
                <a:gd name="T35" fmla="*/ 2147483647 h 388"/>
                <a:gd name="T36" fmla="*/ 2147483647 w 637"/>
                <a:gd name="T37" fmla="*/ 2147483647 h 388"/>
                <a:gd name="T38" fmla="*/ 2147483647 w 637"/>
                <a:gd name="T39" fmla="*/ 2147483647 h 388"/>
                <a:gd name="T40" fmla="*/ 2147483647 w 637"/>
                <a:gd name="T41" fmla="*/ 2147483647 h 388"/>
                <a:gd name="T42" fmla="*/ 2147483647 w 637"/>
                <a:gd name="T43" fmla="*/ 2147483647 h 388"/>
                <a:gd name="T44" fmla="*/ 2147483647 w 637"/>
                <a:gd name="T45" fmla="*/ 2147483647 h 388"/>
                <a:gd name="T46" fmla="*/ 2147483647 w 637"/>
                <a:gd name="T47" fmla="*/ 2147483647 h 388"/>
                <a:gd name="T48" fmla="*/ 2147483647 w 637"/>
                <a:gd name="T49" fmla="*/ 2147483647 h 388"/>
                <a:gd name="T50" fmla="*/ 2147483647 w 637"/>
                <a:gd name="T51" fmla="*/ 2147483647 h 388"/>
                <a:gd name="T52" fmla="*/ 2147483647 w 637"/>
                <a:gd name="T53" fmla="*/ 2147483647 h 388"/>
                <a:gd name="T54" fmla="*/ 2147483647 w 637"/>
                <a:gd name="T55" fmla="*/ 2147483647 h 388"/>
                <a:gd name="T56" fmla="*/ 2147483647 w 637"/>
                <a:gd name="T57" fmla="*/ 2147483647 h 388"/>
                <a:gd name="T58" fmla="*/ 2147483647 w 637"/>
                <a:gd name="T59" fmla="*/ 2147483647 h 388"/>
                <a:gd name="T60" fmla="*/ 2147483647 w 637"/>
                <a:gd name="T61" fmla="*/ 2147483647 h 388"/>
                <a:gd name="T62" fmla="*/ 2147483647 w 637"/>
                <a:gd name="T63" fmla="*/ 2147483647 h 388"/>
                <a:gd name="T64" fmla="*/ 2147483647 w 637"/>
                <a:gd name="T65" fmla="*/ 2147483647 h 388"/>
                <a:gd name="T66" fmla="*/ 2147483647 w 637"/>
                <a:gd name="T67" fmla="*/ 2147483647 h 388"/>
                <a:gd name="T68" fmla="*/ 2147483647 w 637"/>
                <a:gd name="T69" fmla="*/ 2147483647 h 388"/>
                <a:gd name="T70" fmla="*/ 2147483647 w 637"/>
                <a:gd name="T71" fmla="*/ 2147483647 h 388"/>
                <a:gd name="T72" fmla="*/ 2147483647 w 637"/>
                <a:gd name="T73" fmla="*/ 2147483647 h 388"/>
                <a:gd name="T74" fmla="*/ 2147483647 w 637"/>
                <a:gd name="T75" fmla="*/ 2147483647 h 388"/>
                <a:gd name="T76" fmla="*/ 2147483647 w 637"/>
                <a:gd name="T77" fmla="*/ 2147483647 h 388"/>
                <a:gd name="T78" fmla="*/ 2147483647 w 637"/>
                <a:gd name="T79" fmla="*/ 2147483647 h 388"/>
                <a:gd name="T80" fmla="*/ 2147483647 w 637"/>
                <a:gd name="T81" fmla="*/ 2147483647 h 388"/>
                <a:gd name="T82" fmla="*/ 2147483647 w 637"/>
                <a:gd name="T83" fmla="*/ 2147483647 h 388"/>
                <a:gd name="T84" fmla="*/ 2147483647 w 637"/>
                <a:gd name="T85" fmla="*/ 2147483647 h 388"/>
                <a:gd name="T86" fmla="*/ 2147483647 w 637"/>
                <a:gd name="T87" fmla="*/ 2147483647 h 388"/>
                <a:gd name="T88" fmla="*/ 2147483647 w 637"/>
                <a:gd name="T89" fmla="*/ 2147483647 h 388"/>
                <a:gd name="T90" fmla="*/ 2147483647 w 637"/>
                <a:gd name="T91" fmla="*/ 2147483647 h 388"/>
                <a:gd name="T92" fmla="*/ 2147483647 w 637"/>
                <a:gd name="T93" fmla="*/ 2147483647 h 388"/>
                <a:gd name="T94" fmla="*/ 2147483647 w 637"/>
                <a:gd name="T95" fmla="*/ 2147483647 h 388"/>
                <a:gd name="T96" fmla="*/ 2147483647 w 637"/>
                <a:gd name="T97" fmla="*/ 2147483647 h 388"/>
                <a:gd name="T98" fmla="*/ 2147483647 w 637"/>
                <a:gd name="T99" fmla="*/ 2147483647 h 388"/>
                <a:gd name="T100" fmla="*/ 2147483647 w 637"/>
                <a:gd name="T101" fmla="*/ 2147483647 h 388"/>
                <a:gd name="T102" fmla="*/ 2147483647 w 637"/>
                <a:gd name="T103" fmla="*/ 2147483647 h 38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37"/>
                <a:gd name="T157" fmla="*/ 0 h 388"/>
                <a:gd name="T158" fmla="*/ 637 w 637"/>
                <a:gd name="T159" fmla="*/ 388 h 38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37" h="388">
                  <a:moveTo>
                    <a:pt x="636" y="342"/>
                  </a:moveTo>
                  <a:lnTo>
                    <a:pt x="623" y="328"/>
                  </a:lnTo>
                  <a:lnTo>
                    <a:pt x="567" y="353"/>
                  </a:lnTo>
                  <a:lnTo>
                    <a:pt x="561" y="371"/>
                  </a:lnTo>
                  <a:lnTo>
                    <a:pt x="539" y="371"/>
                  </a:lnTo>
                  <a:lnTo>
                    <a:pt x="531" y="368"/>
                  </a:lnTo>
                  <a:lnTo>
                    <a:pt x="528" y="363"/>
                  </a:lnTo>
                  <a:lnTo>
                    <a:pt x="526" y="362"/>
                  </a:lnTo>
                  <a:lnTo>
                    <a:pt x="525" y="354"/>
                  </a:lnTo>
                  <a:lnTo>
                    <a:pt x="522" y="348"/>
                  </a:lnTo>
                  <a:lnTo>
                    <a:pt x="519" y="348"/>
                  </a:lnTo>
                  <a:lnTo>
                    <a:pt x="513" y="354"/>
                  </a:lnTo>
                  <a:lnTo>
                    <a:pt x="479" y="349"/>
                  </a:lnTo>
                  <a:lnTo>
                    <a:pt x="478" y="346"/>
                  </a:lnTo>
                  <a:lnTo>
                    <a:pt x="473" y="343"/>
                  </a:lnTo>
                  <a:lnTo>
                    <a:pt x="472" y="342"/>
                  </a:lnTo>
                  <a:lnTo>
                    <a:pt x="461" y="353"/>
                  </a:lnTo>
                  <a:lnTo>
                    <a:pt x="448" y="352"/>
                  </a:lnTo>
                  <a:lnTo>
                    <a:pt x="439" y="361"/>
                  </a:lnTo>
                  <a:lnTo>
                    <a:pt x="425" y="365"/>
                  </a:lnTo>
                  <a:lnTo>
                    <a:pt x="416" y="373"/>
                  </a:lnTo>
                  <a:lnTo>
                    <a:pt x="408" y="378"/>
                  </a:lnTo>
                  <a:lnTo>
                    <a:pt x="397" y="387"/>
                  </a:lnTo>
                  <a:lnTo>
                    <a:pt x="382" y="381"/>
                  </a:lnTo>
                  <a:lnTo>
                    <a:pt x="365" y="382"/>
                  </a:lnTo>
                  <a:lnTo>
                    <a:pt x="353" y="371"/>
                  </a:lnTo>
                  <a:lnTo>
                    <a:pt x="355" y="350"/>
                  </a:lnTo>
                  <a:lnTo>
                    <a:pt x="356" y="325"/>
                  </a:lnTo>
                  <a:lnTo>
                    <a:pt x="349" y="326"/>
                  </a:lnTo>
                  <a:lnTo>
                    <a:pt x="341" y="304"/>
                  </a:lnTo>
                  <a:lnTo>
                    <a:pt x="338" y="292"/>
                  </a:lnTo>
                  <a:lnTo>
                    <a:pt x="317" y="284"/>
                  </a:lnTo>
                  <a:lnTo>
                    <a:pt x="302" y="272"/>
                  </a:lnTo>
                  <a:lnTo>
                    <a:pt x="291" y="272"/>
                  </a:lnTo>
                  <a:lnTo>
                    <a:pt x="263" y="263"/>
                  </a:lnTo>
                  <a:lnTo>
                    <a:pt x="267" y="245"/>
                  </a:lnTo>
                  <a:lnTo>
                    <a:pt x="270" y="238"/>
                  </a:lnTo>
                  <a:lnTo>
                    <a:pt x="277" y="233"/>
                  </a:lnTo>
                  <a:lnTo>
                    <a:pt x="286" y="230"/>
                  </a:lnTo>
                  <a:lnTo>
                    <a:pt x="290" y="220"/>
                  </a:lnTo>
                  <a:lnTo>
                    <a:pt x="282" y="209"/>
                  </a:lnTo>
                  <a:lnTo>
                    <a:pt x="281" y="195"/>
                  </a:lnTo>
                  <a:lnTo>
                    <a:pt x="285" y="192"/>
                  </a:lnTo>
                  <a:lnTo>
                    <a:pt x="288" y="178"/>
                  </a:lnTo>
                  <a:lnTo>
                    <a:pt x="293" y="168"/>
                  </a:lnTo>
                  <a:lnTo>
                    <a:pt x="292" y="165"/>
                  </a:lnTo>
                  <a:lnTo>
                    <a:pt x="282" y="162"/>
                  </a:lnTo>
                  <a:lnTo>
                    <a:pt x="274" y="166"/>
                  </a:lnTo>
                  <a:lnTo>
                    <a:pt x="272" y="170"/>
                  </a:lnTo>
                  <a:lnTo>
                    <a:pt x="271" y="173"/>
                  </a:lnTo>
                  <a:lnTo>
                    <a:pt x="268" y="174"/>
                  </a:lnTo>
                  <a:lnTo>
                    <a:pt x="265" y="176"/>
                  </a:lnTo>
                  <a:lnTo>
                    <a:pt x="260" y="174"/>
                  </a:lnTo>
                  <a:lnTo>
                    <a:pt x="256" y="179"/>
                  </a:lnTo>
                  <a:lnTo>
                    <a:pt x="254" y="175"/>
                  </a:lnTo>
                  <a:lnTo>
                    <a:pt x="249" y="173"/>
                  </a:lnTo>
                  <a:lnTo>
                    <a:pt x="243" y="177"/>
                  </a:lnTo>
                  <a:lnTo>
                    <a:pt x="233" y="185"/>
                  </a:lnTo>
                  <a:lnTo>
                    <a:pt x="229" y="190"/>
                  </a:lnTo>
                  <a:lnTo>
                    <a:pt x="228" y="196"/>
                  </a:lnTo>
                  <a:lnTo>
                    <a:pt x="175" y="226"/>
                  </a:lnTo>
                  <a:lnTo>
                    <a:pt x="182" y="340"/>
                  </a:lnTo>
                  <a:lnTo>
                    <a:pt x="172" y="337"/>
                  </a:lnTo>
                  <a:lnTo>
                    <a:pt x="170" y="318"/>
                  </a:lnTo>
                  <a:lnTo>
                    <a:pt x="156" y="308"/>
                  </a:lnTo>
                  <a:lnTo>
                    <a:pt x="148" y="298"/>
                  </a:lnTo>
                  <a:lnTo>
                    <a:pt x="135" y="294"/>
                  </a:lnTo>
                  <a:lnTo>
                    <a:pt x="121" y="299"/>
                  </a:lnTo>
                  <a:lnTo>
                    <a:pt x="109" y="317"/>
                  </a:lnTo>
                  <a:lnTo>
                    <a:pt x="105" y="310"/>
                  </a:lnTo>
                  <a:lnTo>
                    <a:pt x="107" y="286"/>
                  </a:lnTo>
                  <a:lnTo>
                    <a:pt x="88" y="279"/>
                  </a:lnTo>
                  <a:lnTo>
                    <a:pt x="86" y="269"/>
                  </a:lnTo>
                  <a:lnTo>
                    <a:pt x="77" y="259"/>
                  </a:lnTo>
                  <a:lnTo>
                    <a:pt x="103" y="252"/>
                  </a:lnTo>
                  <a:lnTo>
                    <a:pt x="92" y="244"/>
                  </a:lnTo>
                  <a:lnTo>
                    <a:pt x="92" y="231"/>
                  </a:lnTo>
                  <a:lnTo>
                    <a:pt x="102" y="212"/>
                  </a:lnTo>
                  <a:lnTo>
                    <a:pt x="116" y="203"/>
                  </a:lnTo>
                  <a:lnTo>
                    <a:pt x="129" y="188"/>
                  </a:lnTo>
                  <a:lnTo>
                    <a:pt x="123" y="182"/>
                  </a:lnTo>
                  <a:lnTo>
                    <a:pt x="125" y="169"/>
                  </a:lnTo>
                  <a:lnTo>
                    <a:pt x="123" y="155"/>
                  </a:lnTo>
                  <a:lnTo>
                    <a:pt x="118" y="144"/>
                  </a:lnTo>
                  <a:lnTo>
                    <a:pt x="109" y="146"/>
                  </a:lnTo>
                  <a:lnTo>
                    <a:pt x="95" y="146"/>
                  </a:lnTo>
                  <a:lnTo>
                    <a:pt x="84" y="156"/>
                  </a:lnTo>
                  <a:lnTo>
                    <a:pt x="73" y="157"/>
                  </a:lnTo>
                  <a:lnTo>
                    <a:pt x="65" y="168"/>
                  </a:lnTo>
                  <a:lnTo>
                    <a:pt x="54" y="192"/>
                  </a:lnTo>
                  <a:lnTo>
                    <a:pt x="31" y="141"/>
                  </a:lnTo>
                  <a:lnTo>
                    <a:pt x="0" y="123"/>
                  </a:lnTo>
                  <a:lnTo>
                    <a:pt x="9" y="111"/>
                  </a:lnTo>
                  <a:lnTo>
                    <a:pt x="5" y="102"/>
                  </a:lnTo>
                  <a:lnTo>
                    <a:pt x="16" y="95"/>
                  </a:lnTo>
                  <a:lnTo>
                    <a:pt x="26" y="71"/>
                  </a:lnTo>
                  <a:lnTo>
                    <a:pt x="49" y="77"/>
                  </a:lnTo>
                  <a:lnTo>
                    <a:pt x="48" y="63"/>
                  </a:lnTo>
                  <a:lnTo>
                    <a:pt x="58" y="65"/>
                  </a:lnTo>
                  <a:lnTo>
                    <a:pt x="80" y="50"/>
                  </a:lnTo>
                  <a:lnTo>
                    <a:pt x="101" y="47"/>
                  </a:lnTo>
                  <a:lnTo>
                    <a:pt x="106" y="63"/>
                  </a:lnTo>
                  <a:lnTo>
                    <a:pt x="119" y="74"/>
                  </a:lnTo>
                  <a:lnTo>
                    <a:pt x="126" y="97"/>
                  </a:lnTo>
                  <a:lnTo>
                    <a:pt x="133" y="85"/>
                  </a:lnTo>
                  <a:lnTo>
                    <a:pt x="142" y="95"/>
                  </a:lnTo>
                  <a:lnTo>
                    <a:pt x="170" y="95"/>
                  </a:lnTo>
                  <a:lnTo>
                    <a:pt x="192" y="89"/>
                  </a:lnTo>
                  <a:lnTo>
                    <a:pt x="210" y="104"/>
                  </a:lnTo>
                  <a:lnTo>
                    <a:pt x="227" y="104"/>
                  </a:lnTo>
                  <a:lnTo>
                    <a:pt x="242" y="111"/>
                  </a:lnTo>
                  <a:lnTo>
                    <a:pt x="272" y="114"/>
                  </a:lnTo>
                  <a:lnTo>
                    <a:pt x="281" y="96"/>
                  </a:lnTo>
                  <a:lnTo>
                    <a:pt x="270" y="87"/>
                  </a:lnTo>
                  <a:lnTo>
                    <a:pt x="260" y="87"/>
                  </a:lnTo>
                  <a:lnTo>
                    <a:pt x="256" y="76"/>
                  </a:lnTo>
                  <a:lnTo>
                    <a:pt x="251" y="63"/>
                  </a:lnTo>
                  <a:lnTo>
                    <a:pt x="269" y="61"/>
                  </a:lnTo>
                  <a:lnTo>
                    <a:pt x="281" y="43"/>
                  </a:lnTo>
                  <a:lnTo>
                    <a:pt x="285" y="38"/>
                  </a:lnTo>
                  <a:lnTo>
                    <a:pt x="289" y="32"/>
                  </a:lnTo>
                  <a:lnTo>
                    <a:pt x="295" y="31"/>
                  </a:lnTo>
                  <a:lnTo>
                    <a:pt x="288" y="19"/>
                  </a:lnTo>
                  <a:lnTo>
                    <a:pt x="302" y="17"/>
                  </a:lnTo>
                  <a:lnTo>
                    <a:pt x="309" y="18"/>
                  </a:lnTo>
                  <a:lnTo>
                    <a:pt x="339" y="6"/>
                  </a:lnTo>
                  <a:lnTo>
                    <a:pt x="342" y="0"/>
                  </a:lnTo>
                  <a:lnTo>
                    <a:pt x="363" y="2"/>
                  </a:lnTo>
                  <a:lnTo>
                    <a:pt x="372" y="13"/>
                  </a:lnTo>
                  <a:lnTo>
                    <a:pt x="376" y="32"/>
                  </a:lnTo>
                  <a:lnTo>
                    <a:pt x="398" y="35"/>
                  </a:lnTo>
                  <a:lnTo>
                    <a:pt x="400" y="43"/>
                  </a:lnTo>
                  <a:lnTo>
                    <a:pt x="408" y="45"/>
                  </a:lnTo>
                  <a:lnTo>
                    <a:pt x="408" y="62"/>
                  </a:lnTo>
                  <a:lnTo>
                    <a:pt x="428" y="66"/>
                  </a:lnTo>
                  <a:lnTo>
                    <a:pt x="431" y="59"/>
                  </a:lnTo>
                  <a:lnTo>
                    <a:pt x="446" y="56"/>
                  </a:lnTo>
                  <a:lnTo>
                    <a:pt x="456" y="51"/>
                  </a:lnTo>
                  <a:lnTo>
                    <a:pt x="455" y="65"/>
                  </a:lnTo>
                  <a:lnTo>
                    <a:pt x="468" y="72"/>
                  </a:lnTo>
                  <a:lnTo>
                    <a:pt x="479" y="89"/>
                  </a:lnTo>
                  <a:lnTo>
                    <a:pt x="492" y="126"/>
                  </a:lnTo>
                  <a:lnTo>
                    <a:pt x="504" y="174"/>
                  </a:lnTo>
                  <a:lnTo>
                    <a:pt x="516" y="172"/>
                  </a:lnTo>
                  <a:lnTo>
                    <a:pt x="524" y="195"/>
                  </a:lnTo>
                  <a:lnTo>
                    <a:pt x="544" y="192"/>
                  </a:lnTo>
                  <a:lnTo>
                    <a:pt x="550" y="206"/>
                  </a:lnTo>
                  <a:lnTo>
                    <a:pt x="550" y="216"/>
                  </a:lnTo>
                  <a:lnTo>
                    <a:pt x="568" y="228"/>
                  </a:lnTo>
                  <a:lnTo>
                    <a:pt x="588" y="244"/>
                  </a:lnTo>
                  <a:lnTo>
                    <a:pt x="600" y="262"/>
                  </a:lnTo>
                  <a:lnTo>
                    <a:pt x="610" y="271"/>
                  </a:lnTo>
                  <a:lnTo>
                    <a:pt x="618" y="306"/>
                  </a:lnTo>
                  <a:lnTo>
                    <a:pt x="630" y="315"/>
                  </a:lnTo>
                  <a:lnTo>
                    <a:pt x="633" y="329"/>
                  </a:lnTo>
                  <a:lnTo>
                    <a:pt x="636" y="342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07" name="Freeform 108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7918451" y="3309938"/>
              <a:ext cx="227013" cy="196850"/>
            </a:xfrm>
            <a:custGeom>
              <a:avLst/>
              <a:gdLst>
                <a:gd name="T0" fmla="*/ 2147483647 w 143"/>
                <a:gd name="T1" fmla="*/ 2147483647 h 124"/>
                <a:gd name="T2" fmla="*/ 2147483647 w 143"/>
                <a:gd name="T3" fmla="*/ 2147483647 h 124"/>
                <a:gd name="T4" fmla="*/ 2147483647 w 143"/>
                <a:gd name="T5" fmla="*/ 2147483647 h 124"/>
                <a:gd name="T6" fmla="*/ 2147483647 w 143"/>
                <a:gd name="T7" fmla="*/ 2147483647 h 124"/>
                <a:gd name="T8" fmla="*/ 2147483647 w 143"/>
                <a:gd name="T9" fmla="*/ 2147483647 h 124"/>
                <a:gd name="T10" fmla="*/ 2147483647 w 143"/>
                <a:gd name="T11" fmla="*/ 2147483647 h 124"/>
                <a:gd name="T12" fmla="*/ 2147483647 w 143"/>
                <a:gd name="T13" fmla="*/ 2147483647 h 124"/>
                <a:gd name="T14" fmla="*/ 2147483647 w 143"/>
                <a:gd name="T15" fmla="*/ 2147483647 h 124"/>
                <a:gd name="T16" fmla="*/ 2147483647 w 143"/>
                <a:gd name="T17" fmla="*/ 2147483647 h 124"/>
                <a:gd name="T18" fmla="*/ 2147483647 w 143"/>
                <a:gd name="T19" fmla="*/ 2147483647 h 124"/>
                <a:gd name="T20" fmla="*/ 2147483647 w 143"/>
                <a:gd name="T21" fmla="*/ 2147483647 h 124"/>
                <a:gd name="T22" fmla="*/ 2147483647 w 143"/>
                <a:gd name="T23" fmla="*/ 0 h 124"/>
                <a:gd name="T24" fmla="*/ 2147483647 w 143"/>
                <a:gd name="T25" fmla="*/ 2147483647 h 124"/>
                <a:gd name="T26" fmla="*/ 2147483647 w 143"/>
                <a:gd name="T27" fmla="*/ 2147483647 h 124"/>
                <a:gd name="T28" fmla="*/ 2147483647 w 143"/>
                <a:gd name="T29" fmla="*/ 2147483647 h 124"/>
                <a:gd name="T30" fmla="*/ 2147483647 w 143"/>
                <a:gd name="T31" fmla="*/ 2147483647 h 124"/>
                <a:gd name="T32" fmla="*/ 2147483647 w 143"/>
                <a:gd name="T33" fmla="*/ 2147483647 h 124"/>
                <a:gd name="T34" fmla="*/ 2147483647 w 143"/>
                <a:gd name="T35" fmla="*/ 2147483647 h 124"/>
                <a:gd name="T36" fmla="*/ 2147483647 w 143"/>
                <a:gd name="T37" fmla="*/ 2147483647 h 124"/>
                <a:gd name="T38" fmla="*/ 2147483647 w 143"/>
                <a:gd name="T39" fmla="*/ 2147483647 h 124"/>
                <a:gd name="T40" fmla="*/ 2147483647 w 143"/>
                <a:gd name="T41" fmla="*/ 2147483647 h 124"/>
                <a:gd name="T42" fmla="*/ 2147483647 w 143"/>
                <a:gd name="T43" fmla="*/ 2147483647 h 124"/>
                <a:gd name="T44" fmla="*/ 2147483647 w 143"/>
                <a:gd name="T45" fmla="*/ 2147483647 h 124"/>
                <a:gd name="T46" fmla="*/ 2147483647 w 143"/>
                <a:gd name="T47" fmla="*/ 2147483647 h 124"/>
                <a:gd name="T48" fmla="*/ 2147483647 w 143"/>
                <a:gd name="T49" fmla="*/ 2147483647 h 124"/>
                <a:gd name="T50" fmla="*/ 2147483647 w 143"/>
                <a:gd name="T51" fmla="*/ 2147483647 h 124"/>
                <a:gd name="T52" fmla="*/ 0 w 143"/>
                <a:gd name="T53" fmla="*/ 2147483647 h 124"/>
                <a:gd name="T54" fmla="*/ 2147483647 w 143"/>
                <a:gd name="T55" fmla="*/ 2147483647 h 124"/>
                <a:gd name="T56" fmla="*/ 2147483647 w 143"/>
                <a:gd name="T57" fmla="*/ 2147483647 h 124"/>
                <a:gd name="T58" fmla="*/ 2147483647 w 143"/>
                <a:gd name="T59" fmla="*/ 2147483647 h 124"/>
                <a:gd name="T60" fmla="*/ 2147483647 w 143"/>
                <a:gd name="T61" fmla="*/ 2147483647 h 12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43"/>
                <a:gd name="T94" fmla="*/ 0 h 124"/>
                <a:gd name="T95" fmla="*/ 143 w 143"/>
                <a:gd name="T96" fmla="*/ 124 h 12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43" h="124">
                  <a:moveTo>
                    <a:pt x="142" y="29"/>
                  </a:moveTo>
                  <a:lnTo>
                    <a:pt x="134" y="26"/>
                  </a:lnTo>
                  <a:lnTo>
                    <a:pt x="131" y="21"/>
                  </a:lnTo>
                  <a:lnTo>
                    <a:pt x="129" y="20"/>
                  </a:lnTo>
                  <a:lnTo>
                    <a:pt x="128" y="12"/>
                  </a:lnTo>
                  <a:lnTo>
                    <a:pt x="125" y="7"/>
                  </a:lnTo>
                  <a:lnTo>
                    <a:pt x="122" y="7"/>
                  </a:lnTo>
                  <a:lnTo>
                    <a:pt x="116" y="12"/>
                  </a:lnTo>
                  <a:lnTo>
                    <a:pt x="82" y="8"/>
                  </a:lnTo>
                  <a:lnTo>
                    <a:pt x="81" y="5"/>
                  </a:lnTo>
                  <a:lnTo>
                    <a:pt x="76" y="1"/>
                  </a:lnTo>
                  <a:lnTo>
                    <a:pt x="75" y="0"/>
                  </a:lnTo>
                  <a:lnTo>
                    <a:pt x="64" y="11"/>
                  </a:lnTo>
                  <a:lnTo>
                    <a:pt x="51" y="10"/>
                  </a:lnTo>
                  <a:lnTo>
                    <a:pt x="42" y="19"/>
                  </a:lnTo>
                  <a:lnTo>
                    <a:pt x="28" y="23"/>
                  </a:lnTo>
                  <a:lnTo>
                    <a:pt x="37" y="31"/>
                  </a:lnTo>
                  <a:lnTo>
                    <a:pt x="25" y="43"/>
                  </a:lnTo>
                  <a:lnTo>
                    <a:pt x="40" y="46"/>
                  </a:lnTo>
                  <a:lnTo>
                    <a:pt x="53" y="57"/>
                  </a:lnTo>
                  <a:lnTo>
                    <a:pt x="43" y="59"/>
                  </a:lnTo>
                  <a:lnTo>
                    <a:pt x="33" y="64"/>
                  </a:lnTo>
                  <a:lnTo>
                    <a:pt x="21" y="66"/>
                  </a:lnTo>
                  <a:lnTo>
                    <a:pt x="21" y="72"/>
                  </a:lnTo>
                  <a:lnTo>
                    <a:pt x="15" y="74"/>
                  </a:lnTo>
                  <a:lnTo>
                    <a:pt x="4" y="83"/>
                  </a:lnTo>
                  <a:lnTo>
                    <a:pt x="0" y="117"/>
                  </a:lnTo>
                  <a:lnTo>
                    <a:pt x="21" y="123"/>
                  </a:lnTo>
                  <a:lnTo>
                    <a:pt x="47" y="114"/>
                  </a:lnTo>
                  <a:lnTo>
                    <a:pt x="96" y="75"/>
                  </a:lnTo>
                  <a:lnTo>
                    <a:pt x="142" y="29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08" name="Freeform 109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7564439" y="3078163"/>
              <a:ext cx="439737" cy="493712"/>
            </a:xfrm>
            <a:custGeom>
              <a:avLst/>
              <a:gdLst>
                <a:gd name="T0" fmla="*/ 2147483647 w 277"/>
                <a:gd name="T1" fmla="*/ 2147483647 h 311"/>
                <a:gd name="T2" fmla="*/ 2147483647 w 277"/>
                <a:gd name="T3" fmla="*/ 2147483647 h 311"/>
                <a:gd name="T4" fmla="*/ 2147483647 w 277"/>
                <a:gd name="T5" fmla="*/ 2147483647 h 311"/>
                <a:gd name="T6" fmla="*/ 2147483647 w 277"/>
                <a:gd name="T7" fmla="*/ 2147483647 h 311"/>
                <a:gd name="T8" fmla="*/ 2147483647 w 277"/>
                <a:gd name="T9" fmla="*/ 2147483647 h 311"/>
                <a:gd name="T10" fmla="*/ 2147483647 w 277"/>
                <a:gd name="T11" fmla="*/ 2147483647 h 311"/>
                <a:gd name="T12" fmla="*/ 2147483647 w 277"/>
                <a:gd name="T13" fmla="*/ 2147483647 h 311"/>
                <a:gd name="T14" fmla="*/ 2147483647 w 277"/>
                <a:gd name="T15" fmla="*/ 2147483647 h 311"/>
                <a:gd name="T16" fmla="*/ 2147483647 w 277"/>
                <a:gd name="T17" fmla="*/ 2147483647 h 311"/>
                <a:gd name="T18" fmla="*/ 2147483647 w 277"/>
                <a:gd name="T19" fmla="*/ 2147483647 h 311"/>
                <a:gd name="T20" fmla="*/ 2147483647 w 277"/>
                <a:gd name="T21" fmla="*/ 2147483647 h 311"/>
                <a:gd name="T22" fmla="*/ 2147483647 w 277"/>
                <a:gd name="T23" fmla="*/ 2147483647 h 311"/>
                <a:gd name="T24" fmla="*/ 2147483647 w 277"/>
                <a:gd name="T25" fmla="*/ 2147483647 h 311"/>
                <a:gd name="T26" fmla="*/ 2147483647 w 277"/>
                <a:gd name="T27" fmla="*/ 2147483647 h 311"/>
                <a:gd name="T28" fmla="*/ 2147483647 w 277"/>
                <a:gd name="T29" fmla="*/ 2147483647 h 311"/>
                <a:gd name="T30" fmla="*/ 2147483647 w 277"/>
                <a:gd name="T31" fmla="*/ 2147483647 h 311"/>
                <a:gd name="T32" fmla="*/ 2147483647 w 277"/>
                <a:gd name="T33" fmla="*/ 2147483647 h 311"/>
                <a:gd name="T34" fmla="*/ 2147483647 w 277"/>
                <a:gd name="T35" fmla="*/ 2147483647 h 311"/>
                <a:gd name="T36" fmla="*/ 2147483647 w 277"/>
                <a:gd name="T37" fmla="*/ 2147483647 h 311"/>
                <a:gd name="T38" fmla="*/ 2147483647 w 277"/>
                <a:gd name="T39" fmla="*/ 2147483647 h 311"/>
                <a:gd name="T40" fmla="*/ 2147483647 w 277"/>
                <a:gd name="T41" fmla="*/ 0 h 311"/>
                <a:gd name="T42" fmla="*/ 2147483647 w 277"/>
                <a:gd name="T43" fmla="*/ 2147483647 h 311"/>
                <a:gd name="T44" fmla="*/ 2147483647 w 277"/>
                <a:gd name="T45" fmla="*/ 2147483647 h 311"/>
                <a:gd name="T46" fmla="*/ 2147483647 w 277"/>
                <a:gd name="T47" fmla="*/ 2147483647 h 311"/>
                <a:gd name="T48" fmla="*/ 2147483647 w 277"/>
                <a:gd name="T49" fmla="*/ 2147483647 h 311"/>
                <a:gd name="T50" fmla="*/ 2147483647 w 277"/>
                <a:gd name="T51" fmla="*/ 2147483647 h 311"/>
                <a:gd name="T52" fmla="*/ 2147483647 w 277"/>
                <a:gd name="T53" fmla="*/ 2147483647 h 311"/>
                <a:gd name="T54" fmla="*/ 2147483647 w 277"/>
                <a:gd name="T55" fmla="*/ 2147483647 h 311"/>
                <a:gd name="T56" fmla="*/ 2147483647 w 277"/>
                <a:gd name="T57" fmla="*/ 2147483647 h 311"/>
                <a:gd name="T58" fmla="*/ 2147483647 w 277"/>
                <a:gd name="T59" fmla="*/ 2147483647 h 311"/>
                <a:gd name="T60" fmla="*/ 2147483647 w 277"/>
                <a:gd name="T61" fmla="*/ 2147483647 h 311"/>
                <a:gd name="T62" fmla="*/ 2147483647 w 277"/>
                <a:gd name="T63" fmla="*/ 2147483647 h 311"/>
                <a:gd name="T64" fmla="*/ 2147483647 w 277"/>
                <a:gd name="T65" fmla="*/ 2147483647 h 311"/>
                <a:gd name="T66" fmla="*/ 2147483647 w 277"/>
                <a:gd name="T67" fmla="*/ 2147483647 h 311"/>
                <a:gd name="T68" fmla="*/ 2147483647 w 277"/>
                <a:gd name="T69" fmla="*/ 2147483647 h 31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77"/>
                <a:gd name="T106" fmla="*/ 0 h 311"/>
                <a:gd name="T107" fmla="*/ 277 w 277"/>
                <a:gd name="T108" fmla="*/ 311 h 31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77" h="311">
                  <a:moveTo>
                    <a:pt x="251" y="169"/>
                  </a:moveTo>
                  <a:lnTo>
                    <a:pt x="260" y="177"/>
                  </a:lnTo>
                  <a:lnTo>
                    <a:pt x="248" y="189"/>
                  </a:lnTo>
                  <a:lnTo>
                    <a:pt x="263" y="192"/>
                  </a:lnTo>
                  <a:lnTo>
                    <a:pt x="276" y="204"/>
                  </a:lnTo>
                  <a:lnTo>
                    <a:pt x="266" y="206"/>
                  </a:lnTo>
                  <a:lnTo>
                    <a:pt x="256" y="211"/>
                  </a:lnTo>
                  <a:lnTo>
                    <a:pt x="244" y="212"/>
                  </a:lnTo>
                  <a:lnTo>
                    <a:pt x="235" y="206"/>
                  </a:lnTo>
                  <a:lnTo>
                    <a:pt x="224" y="213"/>
                  </a:lnTo>
                  <a:lnTo>
                    <a:pt x="215" y="211"/>
                  </a:lnTo>
                  <a:lnTo>
                    <a:pt x="207" y="223"/>
                  </a:lnTo>
                  <a:lnTo>
                    <a:pt x="211" y="238"/>
                  </a:lnTo>
                  <a:lnTo>
                    <a:pt x="212" y="257"/>
                  </a:lnTo>
                  <a:lnTo>
                    <a:pt x="209" y="288"/>
                  </a:lnTo>
                  <a:lnTo>
                    <a:pt x="194" y="307"/>
                  </a:lnTo>
                  <a:lnTo>
                    <a:pt x="182" y="310"/>
                  </a:lnTo>
                  <a:lnTo>
                    <a:pt x="180" y="294"/>
                  </a:lnTo>
                  <a:lnTo>
                    <a:pt x="184" y="274"/>
                  </a:lnTo>
                  <a:lnTo>
                    <a:pt x="180" y="262"/>
                  </a:lnTo>
                  <a:lnTo>
                    <a:pt x="168" y="259"/>
                  </a:lnTo>
                  <a:lnTo>
                    <a:pt x="145" y="249"/>
                  </a:lnTo>
                  <a:lnTo>
                    <a:pt x="122" y="237"/>
                  </a:lnTo>
                  <a:lnTo>
                    <a:pt x="110" y="225"/>
                  </a:lnTo>
                  <a:lnTo>
                    <a:pt x="101" y="219"/>
                  </a:lnTo>
                  <a:lnTo>
                    <a:pt x="97" y="204"/>
                  </a:lnTo>
                  <a:lnTo>
                    <a:pt x="89" y="191"/>
                  </a:lnTo>
                  <a:lnTo>
                    <a:pt x="74" y="187"/>
                  </a:lnTo>
                  <a:lnTo>
                    <a:pt x="66" y="179"/>
                  </a:lnTo>
                  <a:lnTo>
                    <a:pt x="62" y="169"/>
                  </a:lnTo>
                  <a:lnTo>
                    <a:pt x="68" y="157"/>
                  </a:lnTo>
                  <a:lnTo>
                    <a:pt x="55" y="152"/>
                  </a:lnTo>
                  <a:lnTo>
                    <a:pt x="57" y="137"/>
                  </a:lnTo>
                  <a:lnTo>
                    <a:pt x="49" y="133"/>
                  </a:lnTo>
                  <a:lnTo>
                    <a:pt x="43" y="127"/>
                  </a:lnTo>
                  <a:lnTo>
                    <a:pt x="30" y="124"/>
                  </a:lnTo>
                  <a:lnTo>
                    <a:pt x="30" y="131"/>
                  </a:lnTo>
                  <a:lnTo>
                    <a:pt x="23" y="126"/>
                  </a:lnTo>
                  <a:lnTo>
                    <a:pt x="16" y="137"/>
                  </a:lnTo>
                  <a:lnTo>
                    <a:pt x="7" y="144"/>
                  </a:lnTo>
                  <a:lnTo>
                    <a:pt x="0" y="30"/>
                  </a:lnTo>
                  <a:lnTo>
                    <a:pt x="53" y="0"/>
                  </a:lnTo>
                  <a:lnTo>
                    <a:pt x="53" y="4"/>
                  </a:lnTo>
                  <a:lnTo>
                    <a:pt x="50" y="11"/>
                  </a:lnTo>
                  <a:lnTo>
                    <a:pt x="44" y="14"/>
                  </a:lnTo>
                  <a:lnTo>
                    <a:pt x="44" y="25"/>
                  </a:lnTo>
                  <a:lnTo>
                    <a:pt x="43" y="38"/>
                  </a:lnTo>
                  <a:lnTo>
                    <a:pt x="38" y="52"/>
                  </a:lnTo>
                  <a:lnTo>
                    <a:pt x="45" y="70"/>
                  </a:lnTo>
                  <a:lnTo>
                    <a:pt x="49" y="71"/>
                  </a:lnTo>
                  <a:lnTo>
                    <a:pt x="53" y="70"/>
                  </a:lnTo>
                  <a:lnTo>
                    <a:pt x="62" y="76"/>
                  </a:lnTo>
                  <a:lnTo>
                    <a:pt x="70" y="78"/>
                  </a:lnTo>
                  <a:lnTo>
                    <a:pt x="83" y="75"/>
                  </a:lnTo>
                  <a:lnTo>
                    <a:pt x="89" y="67"/>
                  </a:lnTo>
                  <a:lnTo>
                    <a:pt x="116" y="76"/>
                  </a:lnTo>
                  <a:lnTo>
                    <a:pt x="128" y="76"/>
                  </a:lnTo>
                  <a:lnTo>
                    <a:pt x="143" y="88"/>
                  </a:lnTo>
                  <a:lnTo>
                    <a:pt x="164" y="97"/>
                  </a:lnTo>
                  <a:lnTo>
                    <a:pt x="167" y="108"/>
                  </a:lnTo>
                  <a:lnTo>
                    <a:pt x="175" y="130"/>
                  </a:lnTo>
                  <a:lnTo>
                    <a:pt x="182" y="129"/>
                  </a:lnTo>
                  <a:lnTo>
                    <a:pt x="181" y="155"/>
                  </a:lnTo>
                  <a:lnTo>
                    <a:pt x="179" y="175"/>
                  </a:lnTo>
                  <a:lnTo>
                    <a:pt x="191" y="186"/>
                  </a:lnTo>
                  <a:lnTo>
                    <a:pt x="208" y="185"/>
                  </a:lnTo>
                  <a:lnTo>
                    <a:pt x="223" y="191"/>
                  </a:lnTo>
                  <a:lnTo>
                    <a:pt x="234" y="183"/>
                  </a:lnTo>
                  <a:lnTo>
                    <a:pt x="242" y="177"/>
                  </a:lnTo>
                  <a:lnTo>
                    <a:pt x="251" y="169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09" name="Freeform 110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7461251" y="3233739"/>
              <a:ext cx="396875" cy="346075"/>
            </a:xfrm>
            <a:custGeom>
              <a:avLst/>
              <a:gdLst>
                <a:gd name="T0" fmla="*/ 2147483647 w 250"/>
                <a:gd name="T1" fmla="*/ 2147483647 h 218"/>
                <a:gd name="T2" fmla="*/ 2147483647 w 250"/>
                <a:gd name="T3" fmla="*/ 2147483647 h 218"/>
                <a:gd name="T4" fmla="*/ 2147483647 w 250"/>
                <a:gd name="T5" fmla="*/ 2147483647 h 218"/>
                <a:gd name="T6" fmla="*/ 2147483647 w 250"/>
                <a:gd name="T7" fmla="*/ 2147483647 h 218"/>
                <a:gd name="T8" fmla="*/ 2147483647 w 250"/>
                <a:gd name="T9" fmla="*/ 2147483647 h 218"/>
                <a:gd name="T10" fmla="*/ 2147483647 w 250"/>
                <a:gd name="T11" fmla="*/ 2147483647 h 218"/>
                <a:gd name="T12" fmla="*/ 2147483647 w 250"/>
                <a:gd name="T13" fmla="*/ 2147483647 h 218"/>
                <a:gd name="T14" fmla="*/ 2147483647 w 250"/>
                <a:gd name="T15" fmla="*/ 2147483647 h 218"/>
                <a:gd name="T16" fmla="*/ 2147483647 w 250"/>
                <a:gd name="T17" fmla="*/ 2147483647 h 218"/>
                <a:gd name="T18" fmla="*/ 2147483647 w 250"/>
                <a:gd name="T19" fmla="*/ 2147483647 h 218"/>
                <a:gd name="T20" fmla="*/ 2147483647 w 250"/>
                <a:gd name="T21" fmla="*/ 2147483647 h 218"/>
                <a:gd name="T22" fmla="*/ 2147483647 w 250"/>
                <a:gd name="T23" fmla="*/ 2147483647 h 218"/>
                <a:gd name="T24" fmla="*/ 2147483647 w 250"/>
                <a:gd name="T25" fmla="*/ 2147483647 h 218"/>
                <a:gd name="T26" fmla="*/ 2147483647 w 250"/>
                <a:gd name="T27" fmla="*/ 2147483647 h 218"/>
                <a:gd name="T28" fmla="*/ 2147483647 w 250"/>
                <a:gd name="T29" fmla="*/ 2147483647 h 218"/>
                <a:gd name="T30" fmla="*/ 2147483647 w 250"/>
                <a:gd name="T31" fmla="*/ 2147483647 h 218"/>
                <a:gd name="T32" fmla="*/ 2147483647 w 250"/>
                <a:gd name="T33" fmla="*/ 2147483647 h 218"/>
                <a:gd name="T34" fmla="*/ 2147483647 w 250"/>
                <a:gd name="T35" fmla="*/ 2147483647 h 218"/>
                <a:gd name="T36" fmla="*/ 2147483647 w 250"/>
                <a:gd name="T37" fmla="*/ 2147483647 h 218"/>
                <a:gd name="T38" fmla="*/ 2147483647 w 250"/>
                <a:gd name="T39" fmla="*/ 2147483647 h 218"/>
                <a:gd name="T40" fmla="*/ 2147483647 w 250"/>
                <a:gd name="T41" fmla="*/ 2147483647 h 218"/>
                <a:gd name="T42" fmla="*/ 2147483647 w 250"/>
                <a:gd name="T43" fmla="*/ 2147483647 h 218"/>
                <a:gd name="T44" fmla="*/ 2147483647 w 250"/>
                <a:gd name="T45" fmla="*/ 2147483647 h 218"/>
                <a:gd name="T46" fmla="*/ 2147483647 w 250"/>
                <a:gd name="T47" fmla="*/ 2147483647 h 218"/>
                <a:gd name="T48" fmla="*/ 2147483647 w 250"/>
                <a:gd name="T49" fmla="*/ 2147483647 h 218"/>
                <a:gd name="T50" fmla="*/ 2147483647 w 250"/>
                <a:gd name="T51" fmla="*/ 2147483647 h 218"/>
                <a:gd name="T52" fmla="*/ 2147483647 w 250"/>
                <a:gd name="T53" fmla="*/ 2147483647 h 218"/>
                <a:gd name="T54" fmla="*/ 2147483647 w 250"/>
                <a:gd name="T55" fmla="*/ 0 h 218"/>
                <a:gd name="T56" fmla="*/ 2147483647 w 250"/>
                <a:gd name="T57" fmla="*/ 2147483647 h 218"/>
                <a:gd name="T58" fmla="*/ 0 w 250"/>
                <a:gd name="T59" fmla="*/ 2147483647 h 218"/>
                <a:gd name="T60" fmla="*/ 2147483647 w 250"/>
                <a:gd name="T61" fmla="*/ 2147483647 h 218"/>
                <a:gd name="T62" fmla="*/ 2147483647 w 250"/>
                <a:gd name="T63" fmla="*/ 2147483647 h 218"/>
                <a:gd name="T64" fmla="*/ 2147483647 w 250"/>
                <a:gd name="T65" fmla="*/ 2147483647 h 218"/>
                <a:gd name="T66" fmla="*/ 2147483647 w 250"/>
                <a:gd name="T67" fmla="*/ 2147483647 h 218"/>
                <a:gd name="T68" fmla="*/ 2147483647 w 250"/>
                <a:gd name="T69" fmla="*/ 2147483647 h 218"/>
                <a:gd name="T70" fmla="*/ 2147483647 w 250"/>
                <a:gd name="T71" fmla="*/ 2147483647 h 218"/>
                <a:gd name="T72" fmla="*/ 2147483647 w 250"/>
                <a:gd name="T73" fmla="*/ 2147483647 h 218"/>
                <a:gd name="T74" fmla="*/ 2147483647 w 250"/>
                <a:gd name="T75" fmla="*/ 2147483647 h 218"/>
                <a:gd name="T76" fmla="*/ 2147483647 w 250"/>
                <a:gd name="T77" fmla="*/ 2147483647 h 218"/>
                <a:gd name="T78" fmla="*/ 2147483647 w 250"/>
                <a:gd name="T79" fmla="*/ 2147483647 h 218"/>
                <a:gd name="T80" fmla="*/ 2147483647 w 250"/>
                <a:gd name="T81" fmla="*/ 2147483647 h 218"/>
                <a:gd name="T82" fmla="*/ 2147483647 w 250"/>
                <a:gd name="T83" fmla="*/ 2147483647 h 218"/>
                <a:gd name="T84" fmla="*/ 2147483647 w 250"/>
                <a:gd name="T85" fmla="*/ 2147483647 h 218"/>
                <a:gd name="T86" fmla="*/ 2147483647 w 250"/>
                <a:gd name="T87" fmla="*/ 2147483647 h 218"/>
                <a:gd name="T88" fmla="*/ 2147483647 w 250"/>
                <a:gd name="T89" fmla="*/ 2147483647 h 218"/>
                <a:gd name="T90" fmla="*/ 2147483647 w 250"/>
                <a:gd name="T91" fmla="*/ 2147483647 h 218"/>
                <a:gd name="T92" fmla="*/ 2147483647 w 250"/>
                <a:gd name="T93" fmla="*/ 2147483647 h 218"/>
                <a:gd name="T94" fmla="*/ 2147483647 w 250"/>
                <a:gd name="T95" fmla="*/ 2147483647 h 218"/>
                <a:gd name="T96" fmla="*/ 2147483647 w 250"/>
                <a:gd name="T97" fmla="*/ 2147483647 h 218"/>
                <a:gd name="T98" fmla="*/ 2147483647 w 250"/>
                <a:gd name="T99" fmla="*/ 2147483647 h 218"/>
                <a:gd name="T100" fmla="*/ 2147483647 w 250"/>
                <a:gd name="T101" fmla="*/ 2147483647 h 218"/>
                <a:gd name="T102" fmla="*/ 2147483647 w 250"/>
                <a:gd name="T103" fmla="*/ 2147483647 h 218"/>
                <a:gd name="T104" fmla="*/ 2147483647 w 250"/>
                <a:gd name="T105" fmla="*/ 2147483647 h 218"/>
                <a:gd name="T106" fmla="*/ 2147483647 w 250"/>
                <a:gd name="T107" fmla="*/ 2147483647 h 218"/>
                <a:gd name="T108" fmla="*/ 2147483647 w 250"/>
                <a:gd name="T109" fmla="*/ 2147483647 h 218"/>
                <a:gd name="T110" fmla="*/ 2147483647 w 250"/>
                <a:gd name="T111" fmla="*/ 2147483647 h 21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50"/>
                <a:gd name="T169" fmla="*/ 0 h 218"/>
                <a:gd name="T170" fmla="*/ 250 w 250"/>
                <a:gd name="T171" fmla="*/ 218 h 21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50" h="218">
                  <a:moveTo>
                    <a:pt x="244" y="195"/>
                  </a:moveTo>
                  <a:lnTo>
                    <a:pt x="249" y="176"/>
                  </a:lnTo>
                  <a:lnTo>
                    <a:pt x="244" y="163"/>
                  </a:lnTo>
                  <a:lnTo>
                    <a:pt x="233" y="160"/>
                  </a:lnTo>
                  <a:lnTo>
                    <a:pt x="210" y="150"/>
                  </a:lnTo>
                  <a:lnTo>
                    <a:pt x="187" y="138"/>
                  </a:lnTo>
                  <a:lnTo>
                    <a:pt x="175" y="126"/>
                  </a:lnTo>
                  <a:lnTo>
                    <a:pt x="166" y="121"/>
                  </a:lnTo>
                  <a:lnTo>
                    <a:pt x="162" y="105"/>
                  </a:lnTo>
                  <a:lnTo>
                    <a:pt x="154" y="93"/>
                  </a:lnTo>
                  <a:lnTo>
                    <a:pt x="140" y="89"/>
                  </a:lnTo>
                  <a:lnTo>
                    <a:pt x="131" y="80"/>
                  </a:lnTo>
                  <a:lnTo>
                    <a:pt x="128" y="70"/>
                  </a:lnTo>
                  <a:lnTo>
                    <a:pt x="133" y="59"/>
                  </a:lnTo>
                  <a:lnTo>
                    <a:pt x="120" y="53"/>
                  </a:lnTo>
                  <a:lnTo>
                    <a:pt x="122" y="39"/>
                  </a:lnTo>
                  <a:lnTo>
                    <a:pt x="114" y="35"/>
                  </a:lnTo>
                  <a:lnTo>
                    <a:pt x="109" y="28"/>
                  </a:lnTo>
                  <a:lnTo>
                    <a:pt x="96" y="25"/>
                  </a:lnTo>
                  <a:lnTo>
                    <a:pt x="96" y="33"/>
                  </a:lnTo>
                  <a:lnTo>
                    <a:pt x="88" y="27"/>
                  </a:lnTo>
                  <a:lnTo>
                    <a:pt x="81" y="39"/>
                  </a:lnTo>
                  <a:lnTo>
                    <a:pt x="73" y="45"/>
                  </a:lnTo>
                  <a:lnTo>
                    <a:pt x="63" y="42"/>
                  </a:lnTo>
                  <a:lnTo>
                    <a:pt x="61" y="23"/>
                  </a:lnTo>
                  <a:lnTo>
                    <a:pt x="47" y="14"/>
                  </a:lnTo>
                  <a:lnTo>
                    <a:pt x="39" y="4"/>
                  </a:lnTo>
                  <a:lnTo>
                    <a:pt x="26" y="0"/>
                  </a:lnTo>
                  <a:lnTo>
                    <a:pt x="12" y="5"/>
                  </a:lnTo>
                  <a:lnTo>
                    <a:pt x="0" y="22"/>
                  </a:lnTo>
                  <a:lnTo>
                    <a:pt x="5" y="29"/>
                  </a:lnTo>
                  <a:lnTo>
                    <a:pt x="13" y="12"/>
                  </a:lnTo>
                  <a:lnTo>
                    <a:pt x="26" y="13"/>
                  </a:lnTo>
                  <a:lnTo>
                    <a:pt x="34" y="21"/>
                  </a:lnTo>
                  <a:lnTo>
                    <a:pt x="47" y="28"/>
                  </a:lnTo>
                  <a:lnTo>
                    <a:pt x="41" y="40"/>
                  </a:lnTo>
                  <a:lnTo>
                    <a:pt x="25" y="45"/>
                  </a:lnTo>
                  <a:lnTo>
                    <a:pt x="16" y="52"/>
                  </a:lnTo>
                  <a:lnTo>
                    <a:pt x="1" y="44"/>
                  </a:lnTo>
                  <a:lnTo>
                    <a:pt x="8" y="80"/>
                  </a:lnTo>
                  <a:lnTo>
                    <a:pt x="19" y="80"/>
                  </a:lnTo>
                  <a:lnTo>
                    <a:pt x="20" y="90"/>
                  </a:lnTo>
                  <a:lnTo>
                    <a:pt x="30" y="95"/>
                  </a:lnTo>
                  <a:lnTo>
                    <a:pt x="14" y="96"/>
                  </a:lnTo>
                  <a:lnTo>
                    <a:pt x="8" y="109"/>
                  </a:lnTo>
                  <a:lnTo>
                    <a:pt x="34" y="125"/>
                  </a:lnTo>
                  <a:lnTo>
                    <a:pt x="31" y="151"/>
                  </a:lnTo>
                  <a:lnTo>
                    <a:pt x="36" y="176"/>
                  </a:lnTo>
                  <a:lnTo>
                    <a:pt x="47" y="173"/>
                  </a:lnTo>
                  <a:lnTo>
                    <a:pt x="93" y="215"/>
                  </a:lnTo>
                  <a:lnTo>
                    <a:pt x="99" y="208"/>
                  </a:lnTo>
                  <a:lnTo>
                    <a:pt x="149" y="217"/>
                  </a:lnTo>
                  <a:lnTo>
                    <a:pt x="176" y="196"/>
                  </a:lnTo>
                  <a:lnTo>
                    <a:pt x="230" y="197"/>
                  </a:lnTo>
                  <a:lnTo>
                    <a:pt x="240" y="185"/>
                  </a:lnTo>
                  <a:lnTo>
                    <a:pt x="244" y="195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10" name="Freeform 111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7235825" y="3438526"/>
              <a:ext cx="420688" cy="415925"/>
            </a:xfrm>
            <a:custGeom>
              <a:avLst/>
              <a:gdLst>
                <a:gd name="T0" fmla="*/ 2147483647 w 265"/>
                <a:gd name="T1" fmla="*/ 2147483647 h 262"/>
                <a:gd name="T2" fmla="*/ 2147483647 w 265"/>
                <a:gd name="T3" fmla="*/ 2147483647 h 262"/>
                <a:gd name="T4" fmla="*/ 2147483647 w 265"/>
                <a:gd name="T5" fmla="*/ 2147483647 h 262"/>
                <a:gd name="T6" fmla="*/ 2147483647 w 265"/>
                <a:gd name="T7" fmla="*/ 2147483647 h 262"/>
                <a:gd name="T8" fmla="*/ 2147483647 w 265"/>
                <a:gd name="T9" fmla="*/ 2147483647 h 262"/>
                <a:gd name="T10" fmla="*/ 2147483647 w 265"/>
                <a:gd name="T11" fmla="*/ 2147483647 h 262"/>
                <a:gd name="T12" fmla="*/ 2147483647 w 265"/>
                <a:gd name="T13" fmla="*/ 2147483647 h 262"/>
                <a:gd name="T14" fmla="*/ 2147483647 w 265"/>
                <a:gd name="T15" fmla="*/ 2147483647 h 262"/>
                <a:gd name="T16" fmla="*/ 2147483647 w 265"/>
                <a:gd name="T17" fmla="*/ 2147483647 h 262"/>
                <a:gd name="T18" fmla="*/ 2147483647 w 265"/>
                <a:gd name="T19" fmla="*/ 2147483647 h 262"/>
                <a:gd name="T20" fmla="*/ 2147483647 w 265"/>
                <a:gd name="T21" fmla="*/ 2147483647 h 262"/>
                <a:gd name="T22" fmla="*/ 2147483647 w 265"/>
                <a:gd name="T23" fmla="*/ 2147483647 h 262"/>
                <a:gd name="T24" fmla="*/ 2147483647 w 265"/>
                <a:gd name="T25" fmla="*/ 2147483647 h 262"/>
                <a:gd name="T26" fmla="*/ 2147483647 w 265"/>
                <a:gd name="T27" fmla="*/ 2147483647 h 262"/>
                <a:gd name="T28" fmla="*/ 2147483647 w 265"/>
                <a:gd name="T29" fmla="*/ 2147483647 h 262"/>
                <a:gd name="T30" fmla="*/ 2147483647 w 265"/>
                <a:gd name="T31" fmla="*/ 2147483647 h 262"/>
                <a:gd name="T32" fmla="*/ 2147483647 w 265"/>
                <a:gd name="T33" fmla="*/ 2147483647 h 262"/>
                <a:gd name="T34" fmla="*/ 2147483647 w 265"/>
                <a:gd name="T35" fmla="*/ 2147483647 h 262"/>
                <a:gd name="T36" fmla="*/ 2147483647 w 265"/>
                <a:gd name="T37" fmla="*/ 2147483647 h 262"/>
                <a:gd name="T38" fmla="*/ 2147483647 w 265"/>
                <a:gd name="T39" fmla="*/ 2147483647 h 262"/>
                <a:gd name="T40" fmla="*/ 2147483647 w 265"/>
                <a:gd name="T41" fmla="*/ 2147483647 h 262"/>
                <a:gd name="T42" fmla="*/ 2147483647 w 265"/>
                <a:gd name="T43" fmla="*/ 2147483647 h 262"/>
                <a:gd name="T44" fmla="*/ 2147483647 w 265"/>
                <a:gd name="T45" fmla="*/ 2147483647 h 262"/>
                <a:gd name="T46" fmla="*/ 2147483647 w 265"/>
                <a:gd name="T47" fmla="*/ 2147483647 h 262"/>
                <a:gd name="T48" fmla="*/ 2147483647 w 265"/>
                <a:gd name="T49" fmla="*/ 2147483647 h 262"/>
                <a:gd name="T50" fmla="*/ 2147483647 w 265"/>
                <a:gd name="T51" fmla="*/ 2147483647 h 262"/>
                <a:gd name="T52" fmla="*/ 2147483647 w 265"/>
                <a:gd name="T53" fmla="*/ 2147483647 h 262"/>
                <a:gd name="T54" fmla="*/ 2147483647 w 265"/>
                <a:gd name="T55" fmla="*/ 2147483647 h 262"/>
                <a:gd name="T56" fmla="*/ 2147483647 w 265"/>
                <a:gd name="T57" fmla="*/ 2147483647 h 262"/>
                <a:gd name="T58" fmla="*/ 2147483647 w 265"/>
                <a:gd name="T59" fmla="*/ 2147483647 h 262"/>
                <a:gd name="T60" fmla="*/ 2147483647 w 265"/>
                <a:gd name="T61" fmla="*/ 2147483647 h 262"/>
                <a:gd name="T62" fmla="*/ 2147483647 w 265"/>
                <a:gd name="T63" fmla="*/ 2147483647 h 262"/>
                <a:gd name="T64" fmla="*/ 2147483647 w 265"/>
                <a:gd name="T65" fmla="*/ 2147483647 h 262"/>
                <a:gd name="T66" fmla="*/ 0 w 265"/>
                <a:gd name="T67" fmla="*/ 2147483647 h 262"/>
                <a:gd name="T68" fmla="*/ 2147483647 w 265"/>
                <a:gd name="T69" fmla="*/ 0 h 262"/>
                <a:gd name="T70" fmla="*/ 2147483647 w 265"/>
                <a:gd name="T71" fmla="*/ 2147483647 h 262"/>
                <a:gd name="T72" fmla="*/ 2147483647 w 265"/>
                <a:gd name="T73" fmla="*/ 2147483647 h 262"/>
                <a:gd name="T74" fmla="*/ 2147483647 w 265"/>
                <a:gd name="T75" fmla="*/ 2147483647 h 262"/>
                <a:gd name="T76" fmla="*/ 2147483647 w 265"/>
                <a:gd name="T77" fmla="*/ 2147483647 h 262"/>
                <a:gd name="T78" fmla="*/ 2147483647 w 265"/>
                <a:gd name="T79" fmla="*/ 2147483647 h 262"/>
                <a:gd name="T80" fmla="*/ 2147483647 w 265"/>
                <a:gd name="T81" fmla="*/ 2147483647 h 262"/>
                <a:gd name="T82" fmla="*/ 2147483647 w 265"/>
                <a:gd name="T83" fmla="*/ 2147483647 h 262"/>
                <a:gd name="T84" fmla="*/ 2147483647 w 265"/>
                <a:gd name="T85" fmla="*/ 2147483647 h 262"/>
                <a:gd name="T86" fmla="*/ 2147483647 w 265"/>
                <a:gd name="T87" fmla="*/ 2147483647 h 262"/>
                <a:gd name="T88" fmla="*/ 2147483647 w 265"/>
                <a:gd name="T89" fmla="*/ 2147483647 h 262"/>
                <a:gd name="T90" fmla="*/ 2147483647 w 265"/>
                <a:gd name="T91" fmla="*/ 2147483647 h 262"/>
                <a:gd name="T92" fmla="*/ 2147483647 w 265"/>
                <a:gd name="T93" fmla="*/ 2147483647 h 262"/>
                <a:gd name="T94" fmla="*/ 2147483647 w 265"/>
                <a:gd name="T95" fmla="*/ 2147483647 h 262"/>
                <a:gd name="T96" fmla="*/ 2147483647 w 265"/>
                <a:gd name="T97" fmla="*/ 2147483647 h 262"/>
                <a:gd name="T98" fmla="*/ 2147483647 w 265"/>
                <a:gd name="T99" fmla="*/ 2147483647 h 262"/>
                <a:gd name="T100" fmla="*/ 2147483647 w 265"/>
                <a:gd name="T101" fmla="*/ 2147483647 h 262"/>
                <a:gd name="T102" fmla="*/ 2147483647 w 265"/>
                <a:gd name="T103" fmla="*/ 2147483647 h 262"/>
                <a:gd name="T104" fmla="*/ 2147483647 w 265"/>
                <a:gd name="T105" fmla="*/ 2147483647 h 262"/>
                <a:gd name="T106" fmla="*/ 2147483647 w 265"/>
                <a:gd name="T107" fmla="*/ 2147483647 h 262"/>
                <a:gd name="T108" fmla="*/ 2147483647 w 265"/>
                <a:gd name="T109" fmla="*/ 2147483647 h 262"/>
                <a:gd name="T110" fmla="*/ 2147483647 w 265"/>
                <a:gd name="T111" fmla="*/ 2147483647 h 262"/>
                <a:gd name="T112" fmla="*/ 2147483647 w 265"/>
                <a:gd name="T113" fmla="*/ 2147483647 h 262"/>
                <a:gd name="T114" fmla="*/ 2147483647 w 265"/>
                <a:gd name="T115" fmla="*/ 2147483647 h 262"/>
                <a:gd name="T116" fmla="*/ 2147483647 w 265"/>
                <a:gd name="T117" fmla="*/ 2147483647 h 262"/>
                <a:gd name="T118" fmla="*/ 2147483647 w 265"/>
                <a:gd name="T119" fmla="*/ 2147483647 h 26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65"/>
                <a:gd name="T181" fmla="*/ 0 h 262"/>
                <a:gd name="T182" fmla="*/ 265 w 265"/>
                <a:gd name="T183" fmla="*/ 262 h 26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65" h="262">
                  <a:moveTo>
                    <a:pt x="229" y="196"/>
                  </a:moveTo>
                  <a:lnTo>
                    <a:pt x="231" y="208"/>
                  </a:lnTo>
                  <a:lnTo>
                    <a:pt x="235" y="215"/>
                  </a:lnTo>
                  <a:lnTo>
                    <a:pt x="250" y="217"/>
                  </a:lnTo>
                  <a:lnTo>
                    <a:pt x="256" y="232"/>
                  </a:lnTo>
                  <a:lnTo>
                    <a:pt x="264" y="243"/>
                  </a:lnTo>
                  <a:lnTo>
                    <a:pt x="258" y="246"/>
                  </a:lnTo>
                  <a:lnTo>
                    <a:pt x="241" y="246"/>
                  </a:lnTo>
                  <a:lnTo>
                    <a:pt x="239" y="261"/>
                  </a:lnTo>
                  <a:lnTo>
                    <a:pt x="192" y="248"/>
                  </a:lnTo>
                  <a:lnTo>
                    <a:pt x="182" y="228"/>
                  </a:lnTo>
                  <a:lnTo>
                    <a:pt x="168" y="222"/>
                  </a:lnTo>
                  <a:lnTo>
                    <a:pt x="153" y="228"/>
                  </a:lnTo>
                  <a:lnTo>
                    <a:pt x="134" y="228"/>
                  </a:lnTo>
                  <a:lnTo>
                    <a:pt x="110" y="215"/>
                  </a:lnTo>
                  <a:lnTo>
                    <a:pt x="84" y="169"/>
                  </a:lnTo>
                  <a:lnTo>
                    <a:pt x="66" y="169"/>
                  </a:lnTo>
                  <a:lnTo>
                    <a:pt x="55" y="172"/>
                  </a:lnTo>
                  <a:lnTo>
                    <a:pt x="49" y="163"/>
                  </a:lnTo>
                  <a:lnTo>
                    <a:pt x="41" y="155"/>
                  </a:lnTo>
                  <a:lnTo>
                    <a:pt x="41" y="134"/>
                  </a:lnTo>
                  <a:lnTo>
                    <a:pt x="26" y="134"/>
                  </a:lnTo>
                  <a:lnTo>
                    <a:pt x="23" y="129"/>
                  </a:lnTo>
                  <a:lnTo>
                    <a:pt x="23" y="117"/>
                  </a:lnTo>
                  <a:lnTo>
                    <a:pt x="14" y="118"/>
                  </a:lnTo>
                  <a:lnTo>
                    <a:pt x="9" y="114"/>
                  </a:lnTo>
                  <a:lnTo>
                    <a:pt x="9" y="100"/>
                  </a:lnTo>
                  <a:lnTo>
                    <a:pt x="17" y="92"/>
                  </a:lnTo>
                  <a:lnTo>
                    <a:pt x="14" y="79"/>
                  </a:lnTo>
                  <a:lnTo>
                    <a:pt x="4" y="70"/>
                  </a:lnTo>
                  <a:lnTo>
                    <a:pt x="3" y="61"/>
                  </a:lnTo>
                  <a:lnTo>
                    <a:pt x="10" y="40"/>
                  </a:lnTo>
                  <a:lnTo>
                    <a:pt x="3" y="29"/>
                  </a:lnTo>
                  <a:lnTo>
                    <a:pt x="0" y="14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43" y="26"/>
                  </a:lnTo>
                  <a:lnTo>
                    <a:pt x="44" y="20"/>
                  </a:lnTo>
                  <a:lnTo>
                    <a:pt x="46" y="12"/>
                  </a:lnTo>
                  <a:lnTo>
                    <a:pt x="56" y="4"/>
                  </a:lnTo>
                  <a:lnTo>
                    <a:pt x="66" y="16"/>
                  </a:lnTo>
                  <a:lnTo>
                    <a:pt x="77" y="20"/>
                  </a:lnTo>
                  <a:lnTo>
                    <a:pt x="74" y="30"/>
                  </a:lnTo>
                  <a:lnTo>
                    <a:pt x="70" y="40"/>
                  </a:lnTo>
                  <a:lnTo>
                    <a:pt x="100" y="61"/>
                  </a:lnTo>
                  <a:lnTo>
                    <a:pt x="122" y="75"/>
                  </a:lnTo>
                  <a:lnTo>
                    <a:pt x="151" y="64"/>
                  </a:lnTo>
                  <a:lnTo>
                    <a:pt x="178" y="48"/>
                  </a:lnTo>
                  <a:lnTo>
                    <a:pt x="189" y="44"/>
                  </a:lnTo>
                  <a:lnTo>
                    <a:pt x="235" y="87"/>
                  </a:lnTo>
                  <a:lnTo>
                    <a:pt x="234" y="111"/>
                  </a:lnTo>
                  <a:lnTo>
                    <a:pt x="223" y="120"/>
                  </a:lnTo>
                  <a:lnTo>
                    <a:pt x="234" y="130"/>
                  </a:lnTo>
                  <a:lnTo>
                    <a:pt x="231" y="138"/>
                  </a:lnTo>
                  <a:lnTo>
                    <a:pt x="220" y="147"/>
                  </a:lnTo>
                  <a:lnTo>
                    <a:pt x="234" y="167"/>
                  </a:lnTo>
                  <a:lnTo>
                    <a:pt x="243" y="167"/>
                  </a:lnTo>
                  <a:lnTo>
                    <a:pt x="243" y="178"/>
                  </a:lnTo>
                  <a:lnTo>
                    <a:pt x="229" y="191"/>
                  </a:lnTo>
                  <a:lnTo>
                    <a:pt x="229" y="196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11" name="Freeform 112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7207250" y="3371851"/>
              <a:ext cx="101600" cy="100013"/>
            </a:xfrm>
            <a:custGeom>
              <a:avLst/>
              <a:gdLst>
                <a:gd name="T0" fmla="*/ 2147483647 w 64"/>
                <a:gd name="T1" fmla="*/ 2147483647 h 63"/>
                <a:gd name="T2" fmla="*/ 2147483647 w 64"/>
                <a:gd name="T3" fmla="*/ 2147483647 h 63"/>
                <a:gd name="T4" fmla="*/ 2147483647 w 64"/>
                <a:gd name="T5" fmla="*/ 2147483647 h 63"/>
                <a:gd name="T6" fmla="*/ 2147483647 w 64"/>
                <a:gd name="T7" fmla="*/ 2147483647 h 63"/>
                <a:gd name="T8" fmla="*/ 2147483647 w 64"/>
                <a:gd name="T9" fmla="*/ 2147483647 h 63"/>
                <a:gd name="T10" fmla="*/ 2147483647 w 64"/>
                <a:gd name="T11" fmla="*/ 2147483647 h 63"/>
                <a:gd name="T12" fmla="*/ 2147483647 w 64"/>
                <a:gd name="T13" fmla="*/ 2147483647 h 63"/>
                <a:gd name="T14" fmla="*/ 2147483647 w 64"/>
                <a:gd name="T15" fmla="*/ 2147483647 h 63"/>
                <a:gd name="T16" fmla="*/ 2147483647 w 64"/>
                <a:gd name="T17" fmla="*/ 0 h 63"/>
                <a:gd name="T18" fmla="*/ 2147483647 w 64"/>
                <a:gd name="T19" fmla="*/ 2147483647 h 63"/>
                <a:gd name="T20" fmla="*/ 0 w 64"/>
                <a:gd name="T21" fmla="*/ 2147483647 h 63"/>
                <a:gd name="T22" fmla="*/ 2147483647 w 64"/>
                <a:gd name="T23" fmla="*/ 2147483647 h 63"/>
                <a:gd name="T24" fmla="*/ 2147483647 w 64"/>
                <a:gd name="T25" fmla="*/ 2147483647 h 63"/>
                <a:gd name="T26" fmla="*/ 2147483647 w 64"/>
                <a:gd name="T27" fmla="*/ 2147483647 h 63"/>
                <a:gd name="T28" fmla="*/ 2147483647 w 64"/>
                <a:gd name="T29" fmla="*/ 2147483647 h 63"/>
                <a:gd name="T30" fmla="*/ 2147483647 w 64"/>
                <a:gd name="T31" fmla="*/ 2147483647 h 63"/>
                <a:gd name="T32" fmla="*/ 2147483647 w 64"/>
                <a:gd name="T33" fmla="*/ 2147483647 h 63"/>
                <a:gd name="T34" fmla="*/ 2147483647 w 64"/>
                <a:gd name="T35" fmla="*/ 2147483647 h 6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4"/>
                <a:gd name="T55" fmla="*/ 0 h 63"/>
                <a:gd name="T56" fmla="*/ 64 w 64"/>
                <a:gd name="T57" fmla="*/ 63 h 6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4" h="63">
                  <a:moveTo>
                    <a:pt x="63" y="53"/>
                  </a:moveTo>
                  <a:lnTo>
                    <a:pt x="59" y="49"/>
                  </a:lnTo>
                  <a:lnTo>
                    <a:pt x="59" y="40"/>
                  </a:lnTo>
                  <a:lnTo>
                    <a:pt x="52" y="40"/>
                  </a:lnTo>
                  <a:lnTo>
                    <a:pt x="47" y="17"/>
                  </a:lnTo>
                  <a:lnTo>
                    <a:pt x="41" y="12"/>
                  </a:lnTo>
                  <a:lnTo>
                    <a:pt x="45" y="5"/>
                  </a:lnTo>
                  <a:lnTo>
                    <a:pt x="32" y="9"/>
                  </a:lnTo>
                  <a:lnTo>
                    <a:pt x="24" y="0"/>
                  </a:lnTo>
                  <a:lnTo>
                    <a:pt x="14" y="5"/>
                  </a:lnTo>
                  <a:lnTo>
                    <a:pt x="0" y="9"/>
                  </a:lnTo>
                  <a:lnTo>
                    <a:pt x="30" y="42"/>
                  </a:lnTo>
                  <a:lnTo>
                    <a:pt x="32" y="44"/>
                  </a:lnTo>
                  <a:lnTo>
                    <a:pt x="43" y="43"/>
                  </a:lnTo>
                  <a:lnTo>
                    <a:pt x="47" y="46"/>
                  </a:lnTo>
                  <a:lnTo>
                    <a:pt x="54" y="54"/>
                  </a:lnTo>
                  <a:lnTo>
                    <a:pt x="60" y="62"/>
                  </a:lnTo>
                  <a:lnTo>
                    <a:pt x="63" y="53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12" name="Freeform 113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7192964" y="3298826"/>
              <a:ext cx="128587" cy="85725"/>
            </a:xfrm>
            <a:custGeom>
              <a:avLst/>
              <a:gdLst>
                <a:gd name="T0" fmla="*/ 2147483647 w 81"/>
                <a:gd name="T1" fmla="*/ 0 h 54"/>
                <a:gd name="T2" fmla="*/ 2147483647 w 81"/>
                <a:gd name="T3" fmla="*/ 2147483647 h 54"/>
                <a:gd name="T4" fmla="*/ 2147483647 w 81"/>
                <a:gd name="T5" fmla="*/ 2147483647 h 54"/>
                <a:gd name="T6" fmla="*/ 2147483647 w 81"/>
                <a:gd name="T7" fmla="*/ 2147483647 h 54"/>
                <a:gd name="T8" fmla="*/ 0 w 81"/>
                <a:gd name="T9" fmla="*/ 2147483647 h 54"/>
                <a:gd name="T10" fmla="*/ 2147483647 w 81"/>
                <a:gd name="T11" fmla="*/ 2147483647 h 54"/>
                <a:gd name="T12" fmla="*/ 2147483647 w 81"/>
                <a:gd name="T13" fmla="*/ 2147483647 h 54"/>
                <a:gd name="T14" fmla="*/ 2147483647 w 81"/>
                <a:gd name="T15" fmla="*/ 2147483647 h 54"/>
                <a:gd name="T16" fmla="*/ 2147483647 w 81"/>
                <a:gd name="T17" fmla="*/ 2147483647 h 54"/>
                <a:gd name="T18" fmla="*/ 2147483647 w 81"/>
                <a:gd name="T19" fmla="*/ 2147483647 h 54"/>
                <a:gd name="T20" fmla="*/ 2147483647 w 81"/>
                <a:gd name="T21" fmla="*/ 2147483647 h 54"/>
                <a:gd name="T22" fmla="*/ 2147483647 w 81"/>
                <a:gd name="T23" fmla="*/ 2147483647 h 54"/>
                <a:gd name="T24" fmla="*/ 2147483647 w 81"/>
                <a:gd name="T25" fmla="*/ 2147483647 h 54"/>
                <a:gd name="T26" fmla="*/ 2147483647 w 81"/>
                <a:gd name="T27" fmla="*/ 2147483647 h 54"/>
                <a:gd name="T28" fmla="*/ 2147483647 w 81"/>
                <a:gd name="T29" fmla="*/ 2147483647 h 54"/>
                <a:gd name="T30" fmla="*/ 2147483647 w 81"/>
                <a:gd name="T31" fmla="*/ 2147483647 h 54"/>
                <a:gd name="T32" fmla="*/ 2147483647 w 81"/>
                <a:gd name="T33" fmla="*/ 2147483647 h 54"/>
                <a:gd name="T34" fmla="*/ 2147483647 w 81"/>
                <a:gd name="T35" fmla="*/ 2147483647 h 54"/>
                <a:gd name="T36" fmla="*/ 2147483647 w 81"/>
                <a:gd name="T37" fmla="*/ 2147483647 h 54"/>
                <a:gd name="T38" fmla="*/ 2147483647 w 81"/>
                <a:gd name="T39" fmla="*/ 2147483647 h 54"/>
                <a:gd name="T40" fmla="*/ 2147483647 w 81"/>
                <a:gd name="T41" fmla="*/ 2147483647 h 54"/>
                <a:gd name="T42" fmla="*/ 2147483647 w 81"/>
                <a:gd name="T43" fmla="*/ 2147483647 h 54"/>
                <a:gd name="T44" fmla="*/ 2147483647 w 81"/>
                <a:gd name="T45" fmla="*/ 0 h 54"/>
                <a:gd name="T46" fmla="*/ 2147483647 w 81"/>
                <a:gd name="T47" fmla="*/ 0 h 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1"/>
                <a:gd name="T73" fmla="*/ 0 h 54"/>
                <a:gd name="T74" fmla="*/ 81 w 81"/>
                <a:gd name="T75" fmla="*/ 54 h 5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1" h="54">
                  <a:moveTo>
                    <a:pt x="17" y="0"/>
                  </a:moveTo>
                  <a:lnTo>
                    <a:pt x="26" y="14"/>
                  </a:lnTo>
                  <a:lnTo>
                    <a:pt x="24" y="27"/>
                  </a:lnTo>
                  <a:lnTo>
                    <a:pt x="8" y="34"/>
                  </a:lnTo>
                  <a:lnTo>
                    <a:pt x="0" y="44"/>
                  </a:lnTo>
                  <a:lnTo>
                    <a:pt x="9" y="53"/>
                  </a:lnTo>
                  <a:lnTo>
                    <a:pt x="24" y="50"/>
                  </a:lnTo>
                  <a:lnTo>
                    <a:pt x="33" y="44"/>
                  </a:lnTo>
                  <a:lnTo>
                    <a:pt x="41" y="53"/>
                  </a:lnTo>
                  <a:lnTo>
                    <a:pt x="55" y="50"/>
                  </a:lnTo>
                  <a:lnTo>
                    <a:pt x="69" y="44"/>
                  </a:lnTo>
                  <a:lnTo>
                    <a:pt x="79" y="46"/>
                  </a:lnTo>
                  <a:lnTo>
                    <a:pt x="80" y="44"/>
                  </a:lnTo>
                  <a:lnTo>
                    <a:pt x="68" y="34"/>
                  </a:lnTo>
                  <a:lnTo>
                    <a:pt x="72" y="30"/>
                  </a:lnTo>
                  <a:lnTo>
                    <a:pt x="72" y="27"/>
                  </a:lnTo>
                  <a:lnTo>
                    <a:pt x="64" y="24"/>
                  </a:lnTo>
                  <a:lnTo>
                    <a:pt x="68" y="19"/>
                  </a:lnTo>
                  <a:lnTo>
                    <a:pt x="57" y="16"/>
                  </a:lnTo>
                  <a:lnTo>
                    <a:pt x="55" y="18"/>
                  </a:lnTo>
                  <a:lnTo>
                    <a:pt x="47" y="8"/>
                  </a:lnTo>
                  <a:lnTo>
                    <a:pt x="34" y="7"/>
                  </a:lnTo>
                  <a:lnTo>
                    <a:pt x="24" y="0"/>
                  </a:lnTo>
                  <a:lnTo>
                    <a:pt x="17" y="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13" name="Freeform 114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842125" y="3335339"/>
              <a:ext cx="412750" cy="206375"/>
            </a:xfrm>
            <a:custGeom>
              <a:avLst/>
              <a:gdLst>
                <a:gd name="T0" fmla="*/ 2147483647 w 260"/>
                <a:gd name="T1" fmla="*/ 2147483647 h 130"/>
                <a:gd name="T2" fmla="*/ 2147483647 w 260"/>
                <a:gd name="T3" fmla="*/ 2147483647 h 130"/>
                <a:gd name="T4" fmla="*/ 2147483647 w 260"/>
                <a:gd name="T5" fmla="*/ 2147483647 h 130"/>
                <a:gd name="T6" fmla="*/ 2147483647 w 260"/>
                <a:gd name="T7" fmla="*/ 2147483647 h 130"/>
                <a:gd name="T8" fmla="*/ 2147483647 w 260"/>
                <a:gd name="T9" fmla="*/ 2147483647 h 130"/>
                <a:gd name="T10" fmla="*/ 2147483647 w 260"/>
                <a:gd name="T11" fmla="*/ 2147483647 h 130"/>
                <a:gd name="T12" fmla="*/ 2147483647 w 260"/>
                <a:gd name="T13" fmla="*/ 2147483647 h 130"/>
                <a:gd name="T14" fmla="*/ 2147483647 w 260"/>
                <a:gd name="T15" fmla="*/ 2147483647 h 130"/>
                <a:gd name="T16" fmla="*/ 2147483647 w 260"/>
                <a:gd name="T17" fmla="*/ 2147483647 h 130"/>
                <a:gd name="T18" fmla="*/ 2147483647 w 260"/>
                <a:gd name="T19" fmla="*/ 2147483647 h 130"/>
                <a:gd name="T20" fmla="*/ 2147483647 w 260"/>
                <a:gd name="T21" fmla="*/ 2147483647 h 130"/>
                <a:gd name="T22" fmla="*/ 2147483647 w 260"/>
                <a:gd name="T23" fmla="*/ 2147483647 h 130"/>
                <a:gd name="T24" fmla="*/ 2147483647 w 260"/>
                <a:gd name="T25" fmla="*/ 2147483647 h 130"/>
                <a:gd name="T26" fmla="*/ 2147483647 w 260"/>
                <a:gd name="T27" fmla="*/ 2147483647 h 130"/>
                <a:gd name="T28" fmla="*/ 2147483647 w 260"/>
                <a:gd name="T29" fmla="*/ 2147483647 h 130"/>
                <a:gd name="T30" fmla="*/ 2147483647 w 260"/>
                <a:gd name="T31" fmla="*/ 2147483647 h 130"/>
                <a:gd name="T32" fmla="*/ 2147483647 w 260"/>
                <a:gd name="T33" fmla="*/ 2147483647 h 130"/>
                <a:gd name="T34" fmla="*/ 2147483647 w 260"/>
                <a:gd name="T35" fmla="*/ 2147483647 h 130"/>
                <a:gd name="T36" fmla="*/ 2147483647 w 260"/>
                <a:gd name="T37" fmla="*/ 2147483647 h 130"/>
                <a:gd name="T38" fmla="*/ 2147483647 w 260"/>
                <a:gd name="T39" fmla="*/ 2147483647 h 130"/>
                <a:gd name="T40" fmla="*/ 2147483647 w 260"/>
                <a:gd name="T41" fmla="*/ 2147483647 h 130"/>
                <a:gd name="T42" fmla="*/ 2147483647 w 260"/>
                <a:gd name="T43" fmla="*/ 2147483647 h 130"/>
                <a:gd name="T44" fmla="*/ 2147483647 w 260"/>
                <a:gd name="T45" fmla="*/ 2147483647 h 130"/>
                <a:gd name="T46" fmla="*/ 2147483647 w 260"/>
                <a:gd name="T47" fmla="*/ 2147483647 h 130"/>
                <a:gd name="T48" fmla="*/ 2147483647 w 260"/>
                <a:gd name="T49" fmla="*/ 2147483647 h 130"/>
                <a:gd name="T50" fmla="*/ 2147483647 w 260"/>
                <a:gd name="T51" fmla="*/ 2147483647 h 130"/>
                <a:gd name="T52" fmla="*/ 0 w 260"/>
                <a:gd name="T53" fmla="*/ 2147483647 h 130"/>
                <a:gd name="T54" fmla="*/ 2147483647 w 260"/>
                <a:gd name="T55" fmla="*/ 2147483647 h 130"/>
                <a:gd name="T56" fmla="*/ 2147483647 w 260"/>
                <a:gd name="T57" fmla="*/ 2147483647 h 130"/>
                <a:gd name="T58" fmla="*/ 2147483647 w 260"/>
                <a:gd name="T59" fmla="*/ 2147483647 h 130"/>
                <a:gd name="T60" fmla="*/ 2147483647 w 260"/>
                <a:gd name="T61" fmla="*/ 2147483647 h 130"/>
                <a:gd name="T62" fmla="*/ 2147483647 w 260"/>
                <a:gd name="T63" fmla="*/ 2147483647 h 130"/>
                <a:gd name="T64" fmla="*/ 2147483647 w 260"/>
                <a:gd name="T65" fmla="*/ 2147483647 h 130"/>
                <a:gd name="T66" fmla="*/ 2147483647 w 260"/>
                <a:gd name="T67" fmla="*/ 2147483647 h 130"/>
                <a:gd name="T68" fmla="*/ 2147483647 w 260"/>
                <a:gd name="T69" fmla="*/ 2147483647 h 130"/>
                <a:gd name="T70" fmla="*/ 2147483647 w 260"/>
                <a:gd name="T71" fmla="*/ 2147483647 h 13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60"/>
                <a:gd name="T109" fmla="*/ 0 h 130"/>
                <a:gd name="T110" fmla="*/ 260 w 260"/>
                <a:gd name="T111" fmla="*/ 130 h 13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60" h="130">
                  <a:moveTo>
                    <a:pt x="60" y="22"/>
                  </a:moveTo>
                  <a:lnTo>
                    <a:pt x="64" y="22"/>
                  </a:lnTo>
                  <a:lnTo>
                    <a:pt x="67" y="16"/>
                  </a:lnTo>
                  <a:lnTo>
                    <a:pt x="84" y="9"/>
                  </a:lnTo>
                  <a:lnTo>
                    <a:pt x="89" y="0"/>
                  </a:lnTo>
                  <a:lnTo>
                    <a:pt x="131" y="1"/>
                  </a:lnTo>
                  <a:lnTo>
                    <a:pt x="131" y="11"/>
                  </a:lnTo>
                  <a:lnTo>
                    <a:pt x="152" y="11"/>
                  </a:lnTo>
                  <a:lnTo>
                    <a:pt x="159" y="23"/>
                  </a:lnTo>
                  <a:lnTo>
                    <a:pt x="189" y="24"/>
                  </a:lnTo>
                  <a:lnTo>
                    <a:pt x="208" y="27"/>
                  </a:lnTo>
                  <a:lnTo>
                    <a:pt x="221" y="21"/>
                  </a:lnTo>
                  <a:lnTo>
                    <a:pt x="230" y="30"/>
                  </a:lnTo>
                  <a:lnTo>
                    <a:pt x="259" y="65"/>
                  </a:lnTo>
                  <a:lnTo>
                    <a:pt x="247" y="80"/>
                  </a:lnTo>
                  <a:lnTo>
                    <a:pt x="250" y="94"/>
                  </a:lnTo>
                  <a:lnTo>
                    <a:pt x="257" y="106"/>
                  </a:lnTo>
                  <a:lnTo>
                    <a:pt x="250" y="126"/>
                  </a:lnTo>
                  <a:lnTo>
                    <a:pt x="233" y="126"/>
                  </a:lnTo>
                  <a:lnTo>
                    <a:pt x="222" y="122"/>
                  </a:lnTo>
                  <a:lnTo>
                    <a:pt x="208" y="129"/>
                  </a:lnTo>
                  <a:lnTo>
                    <a:pt x="198" y="125"/>
                  </a:lnTo>
                  <a:lnTo>
                    <a:pt x="172" y="129"/>
                  </a:lnTo>
                  <a:lnTo>
                    <a:pt x="149" y="116"/>
                  </a:lnTo>
                  <a:lnTo>
                    <a:pt x="140" y="129"/>
                  </a:lnTo>
                  <a:lnTo>
                    <a:pt x="138" y="125"/>
                  </a:lnTo>
                  <a:lnTo>
                    <a:pt x="142" y="116"/>
                  </a:lnTo>
                  <a:lnTo>
                    <a:pt x="135" y="113"/>
                  </a:lnTo>
                  <a:lnTo>
                    <a:pt x="123" y="110"/>
                  </a:lnTo>
                  <a:lnTo>
                    <a:pt x="108" y="115"/>
                  </a:lnTo>
                  <a:lnTo>
                    <a:pt x="98" y="115"/>
                  </a:lnTo>
                  <a:lnTo>
                    <a:pt x="90" y="111"/>
                  </a:lnTo>
                  <a:lnTo>
                    <a:pt x="78" y="106"/>
                  </a:lnTo>
                  <a:lnTo>
                    <a:pt x="73" y="106"/>
                  </a:lnTo>
                  <a:lnTo>
                    <a:pt x="70" y="102"/>
                  </a:lnTo>
                  <a:lnTo>
                    <a:pt x="65" y="102"/>
                  </a:lnTo>
                  <a:lnTo>
                    <a:pt x="64" y="107"/>
                  </a:lnTo>
                  <a:lnTo>
                    <a:pt x="62" y="111"/>
                  </a:lnTo>
                  <a:lnTo>
                    <a:pt x="58" y="110"/>
                  </a:lnTo>
                  <a:lnTo>
                    <a:pt x="52" y="113"/>
                  </a:lnTo>
                  <a:lnTo>
                    <a:pt x="47" y="113"/>
                  </a:lnTo>
                  <a:lnTo>
                    <a:pt x="41" y="105"/>
                  </a:lnTo>
                  <a:lnTo>
                    <a:pt x="32" y="104"/>
                  </a:lnTo>
                  <a:lnTo>
                    <a:pt x="28" y="109"/>
                  </a:lnTo>
                  <a:lnTo>
                    <a:pt x="24" y="104"/>
                  </a:lnTo>
                  <a:lnTo>
                    <a:pt x="30" y="102"/>
                  </a:lnTo>
                  <a:lnTo>
                    <a:pt x="28" y="97"/>
                  </a:lnTo>
                  <a:lnTo>
                    <a:pt x="21" y="97"/>
                  </a:lnTo>
                  <a:lnTo>
                    <a:pt x="13" y="87"/>
                  </a:lnTo>
                  <a:lnTo>
                    <a:pt x="16" y="83"/>
                  </a:lnTo>
                  <a:lnTo>
                    <a:pt x="12" y="81"/>
                  </a:lnTo>
                  <a:lnTo>
                    <a:pt x="5" y="79"/>
                  </a:lnTo>
                  <a:lnTo>
                    <a:pt x="3" y="81"/>
                  </a:lnTo>
                  <a:lnTo>
                    <a:pt x="0" y="79"/>
                  </a:lnTo>
                  <a:lnTo>
                    <a:pt x="0" y="72"/>
                  </a:lnTo>
                  <a:lnTo>
                    <a:pt x="5" y="72"/>
                  </a:lnTo>
                  <a:lnTo>
                    <a:pt x="7" y="63"/>
                  </a:lnTo>
                  <a:lnTo>
                    <a:pt x="10" y="60"/>
                  </a:lnTo>
                  <a:lnTo>
                    <a:pt x="6" y="60"/>
                  </a:lnTo>
                  <a:lnTo>
                    <a:pt x="1" y="51"/>
                  </a:lnTo>
                  <a:lnTo>
                    <a:pt x="3" y="44"/>
                  </a:lnTo>
                  <a:lnTo>
                    <a:pt x="14" y="39"/>
                  </a:lnTo>
                  <a:lnTo>
                    <a:pt x="34" y="36"/>
                  </a:lnTo>
                  <a:lnTo>
                    <a:pt x="47" y="38"/>
                  </a:lnTo>
                  <a:lnTo>
                    <a:pt x="57" y="38"/>
                  </a:lnTo>
                  <a:lnTo>
                    <a:pt x="60" y="37"/>
                  </a:lnTo>
                  <a:lnTo>
                    <a:pt x="69" y="37"/>
                  </a:lnTo>
                  <a:lnTo>
                    <a:pt x="63" y="36"/>
                  </a:lnTo>
                  <a:lnTo>
                    <a:pt x="64" y="32"/>
                  </a:lnTo>
                  <a:lnTo>
                    <a:pt x="70" y="29"/>
                  </a:lnTo>
                  <a:lnTo>
                    <a:pt x="72" y="25"/>
                  </a:lnTo>
                  <a:lnTo>
                    <a:pt x="64" y="27"/>
                  </a:lnTo>
                  <a:lnTo>
                    <a:pt x="60" y="22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14" name="Freeform 115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7386638" y="2147888"/>
              <a:ext cx="57150" cy="61912"/>
            </a:xfrm>
            <a:custGeom>
              <a:avLst/>
              <a:gdLst>
                <a:gd name="T0" fmla="*/ 2147483647 w 36"/>
                <a:gd name="T1" fmla="*/ 2147483647 h 39"/>
                <a:gd name="T2" fmla="*/ 2147483647 w 36"/>
                <a:gd name="T3" fmla="*/ 0 h 39"/>
                <a:gd name="T4" fmla="*/ 2147483647 w 36"/>
                <a:gd name="T5" fmla="*/ 2147483647 h 39"/>
                <a:gd name="T6" fmla="*/ 0 w 36"/>
                <a:gd name="T7" fmla="*/ 2147483647 h 39"/>
                <a:gd name="T8" fmla="*/ 0 w 36"/>
                <a:gd name="T9" fmla="*/ 2147483647 h 39"/>
                <a:gd name="T10" fmla="*/ 2147483647 w 36"/>
                <a:gd name="T11" fmla="*/ 2147483647 h 39"/>
                <a:gd name="T12" fmla="*/ 2147483647 w 36"/>
                <a:gd name="T13" fmla="*/ 2147483647 h 39"/>
                <a:gd name="T14" fmla="*/ 2147483647 w 36"/>
                <a:gd name="T15" fmla="*/ 2147483647 h 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6"/>
                <a:gd name="T25" fmla="*/ 0 h 39"/>
                <a:gd name="T26" fmla="*/ 36 w 36"/>
                <a:gd name="T27" fmla="*/ 39 h 3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6" h="39">
                  <a:moveTo>
                    <a:pt x="35" y="19"/>
                  </a:moveTo>
                  <a:lnTo>
                    <a:pt x="19" y="0"/>
                  </a:lnTo>
                  <a:lnTo>
                    <a:pt x="7" y="7"/>
                  </a:lnTo>
                  <a:lnTo>
                    <a:pt x="0" y="23"/>
                  </a:lnTo>
                  <a:lnTo>
                    <a:pt x="0" y="38"/>
                  </a:lnTo>
                  <a:lnTo>
                    <a:pt x="13" y="38"/>
                  </a:lnTo>
                  <a:lnTo>
                    <a:pt x="16" y="26"/>
                  </a:lnTo>
                  <a:lnTo>
                    <a:pt x="35" y="19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16" name="Freeform 117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7883525" y="1893889"/>
              <a:ext cx="44450" cy="34925"/>
            </a:xfrm>
            <a:custGeom>
              <a:avLst/>
              <a:gdLst>
                <a:gd name="T0" fmla="*/ 0 w 28"/>
                <a:gd name="T1" fmla="*/ 2147483647 h 22"/>
                <a:gd name="T2" fmla="*/ 2147483647 w 28"/>
                <a:gd name="T3" fmla="*/ 2147483647 h 22"/>
                <a:gd name="T4" fmla="*/ 2147483647 w 28"/>
                <a:gd name="T5" fmla="*/ 2147483647 h 22"/>
                <a:gd name="T6" fmla="*/ 2147483647 w 28"/>
                <a:gd name="T7" fmla="*/ 0 h 22"/>
                <a:gd name="T8" fmla="*/ 0 w 28"/>
                <a:gd name="T9" fmla="*/ 2147483647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2"/>
                <a:gd name="T17" fmla="*/ 28 w 28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2">
                  <a:moveTo>
                    <a:pt x="0" y="7"/>
                  </a:moveTo>
                  <a:lnTo>
                    <a:pt x="9" y="21"/>
                  </a:lnTo>
                  <a:lnTo>
                    <a:pt x="27" y="18"/>
                  </a:lnTo>
                  <a:lnTo>
                    <a:pt x="27" y="0"/>
                  </a:lnTo>
                  <a:lnTo>
                    <a:pt x="0" y="7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17" name="Freeform 118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8053389" y="1925639"/>
              <a:ext cx="26987" cy="33337"/>
            </a:xfrm>
            <a:custGeom>
              <a:avLst/>
              <a:gdLst>
                <a:gd name="T0" fmla="*/ 2147483647 w 17"/>
                <a:gd name="T1" fmla="*/ 2147483647 h 21"/>
                <a:gd name="T2" fmla="*/ 2147483647 w 17"/>
                <a:gd name="T3" fmla="*/ 2147483647 h 21"/>
                <a:gd name="T4" fmla="*/ 0 w 17"/>
                <a:gd name="T5" fmla="*/ 2147483647 h 21"/>
                <a:gd name="T6" fmla="*/ 2147483647 w 17"/>
                <a:gd name="T7" fmla="*/ 0 h 21"/>
                <a:gd name="T8" fmla="*/ 2147483647 w 17"/>
                <a:gd name="T9" fmla="*/ 2147483647 h 21"/>
                <a:gd name="T10" fmla="*/ 2147483647 w 17"/>
                <a:gd name="T11" fmla="*/ 2147483647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21"/>
                <a:gd name="T20" fmla="*/ 17 w 17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21">
                  <a:moveTo>
                    <a:pt x="16" y="8"/>
                  </a:moveTo>
                  <a:lnTo>
                    <a:pt x="2" y="20"/>
                  </a:lnTo>
                  <a:lnTo>
                    <a:pt x="0" y="11"/>
                  </a:lnTo>
                  <a:lnTo>
                    <a:pt x="9" y="0"/>
                  </a:lnTo>
                  <a:lnTo>
                    <a:pt x="12" y="2"/>
                  </a:lnTo>
                  <a:lnTo>
                    <a:pt x="16" y="8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18" name="Freeform 119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8343900" y="1493839"/>
              <a:ext cx="26988" cy="34925"/>
            </a:xfrm>
            <a:custGeom>
              <a:avLst/>
              <a:gdLst>
                <a:gd name="T0" fmla="*/ 2147483647 w 17"/>
                <a:gd name="T1" fmla="*/ 0 h 22"/>
                <a:gd name="T2" fmla="*/ 2147483647 w 17"/>
                <a:gd name="T3" fmla="*/ 2147483647 h 22"/>
                <a:gd name="T4" fmla="*/ 2147483647 w 17"/>
                <a:gd name="T5" fmla="*/ 2147483647 h 22"/>
                <a:gd name="T6" fmla="*/ 2147483647 w 17"/>
                <a:gd name="T7" fmla="*/ 2147483647 h 22"/>
                <a:gd name="T8" fmla="*/ 2147483647 w 17"/>
                <a:gd name="T9" fmla="*/ 2147483647 h 22"/>
                <a:gd name="T10" fmla="*/ 0 w 17"/>
                <a:gd name="T11" fmla="*/ 0 h 22"/>
                <a:gd name="T12" fmla="*/ 2147483647 w 17"/>
                <a:gd name="T13" fmla="*/ 0 h 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22"/>
                <a:gd name="T23" fmla="*/ 17 w 17"/>
                <a:gd name="T24" fmla="*/ 22 h 2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22">
                  <a:moveTo>
                    <a:pt x="16" y="0"/>
                  </a:moveTo>
                  <a:lnTo>
                    <a:pt x="16" y="10"/>
                  </a:lnTo>
                  <a:lnTo>
                    <a:pt x="8" y="21"/>
                  </a:lnTo>
                  <a:lnTo>
                    <a:pt x="4" y="20"/>
                  </a:lnTo>
                  <a:lnTo>
                    <a:pt x="4" y="6"/>
                  </a:ln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19" name="Freeform 120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8393113" y="1470025"/>
              <a:ext cx="107950" cy="90488"/>
            </a:xfrm>
            <a:custGeom>
              <a:avLst/>
              <a:gdLst>
                <a:gd name="T0" fmla="*/ 2147483647 w 68"/>
                <a:gd name="T1" fmla="*/ 2147483647 h 57"/>
                <a:gd name="T2" fmla="*/ 2147483647 w 68"/>
                <a:gd name="T3" fmla="*/ 2147483647 h 57"/>
                <a:gd name="T4" fmla="*/ 2147483647 w 68"/>
                <a:gd name="T5" fmla="*/ 2147483647 h 57"/>
                <a:gd name="T6" fmla="*/ 0 w 68"/>
                <a:gd name="T7" fmla="*/ 2147483647 h 57"/>
                <a:gd name="T8" fmla="*/ 2147483647 w 68"/>
                <a:gd name="T9" fmla="*/ 2147483647 h 57"/>
                <a:gd name="T10" fmla="*/ 2147483647 w 68"/>
                <a:gd name="T11" fmla="*/ 2147483647 h 57"/>
                <a:gd name="T12" fmla="*/ 2147483647 w 68"/>
                <a:gd name="T13" fmla="*/ 0 h 57"/>
                <a:gd name="T14" fmla="*/ 2147483647 w 68"/>
                <a:gd name="T15" fmla="*/ 2147483647 h 57"/>
                <a:gd name="T16" fmla="*/ 2147483647 w 68"/>
                <a:gd name="T17" fmla="*/ 2147483647 h 57"/>
                <a:gd name="T18" fmla="*/ 2147483647 w 68"/>
                <a:gd name="T19" fmla="*/ 2147483647 h 57"/>
                <a:gd name="T20" fmla="*/ 2147483647 w 68"/>
                <a:gd name="T21" fmla="*/ 2147483647 h 57"/>
                <a:gd name="T22" fmla="*/ 2147483647 w 68"/>
                <a:gd name="T23" fmla="*/ 2147483647 h 57"/>
                <a:gd name="T24" fmla="*/ 2147483647 w 68"/>
                <a:gd name="T25" fmla="*/ 2147483647 h 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57"/>
                <a:gd name="T41" fmla="*/ 68 w 68"/>
                <a:gd name="T42" fmla="*/ 57 h 5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57">
                  <a:moveTo>
                    <a:pt x="57" y="56"/>
                  </a:moveTo>
                  <a:lnTo>
                    <a:pt x="23" y="45"/>
                  </a:lnTo>
                  <a:lnTo>
                    <a:pt x="13" y="29"/>
                  </a:lnTo>
                  <a:lnTo>
                    <a:pt x="0" y="29"/>
                  </a:lnTo>
                  <a:lnTo>
                    <a:pt x="8" y="21"/>
                  </a:lnTo>
                  <a:lnTo>
                    <a:pt x="4" y="7"/>
                  </a:lnTo>
                  <a:lnTo>
                    <a:pt x="28" y="0"/>
                  </a:lnTo>
                  <a:lnTo>
                    <a:pt x="33" y="14"/>
                  </a:lnTo>
                  <a:lnTo>
                    <a:pt x="37" y="1"/>
                  </a:lnTo>
                  <a:lnTo>
                    <a:pt x="48" y="7"/>
                  </a:lnTo>
                  <a:lnTo>
                    <a:pt x="55" y="37"/>
                  </a:lnTo>
                  <a:lnTo>
                    <a:pt x="67" y="49"/>
                  </a:lnTo>
                  <a:lnTo>
                    <a:pt x="57" y="56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20" name="Freeform 121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8516938" y="1495425"/>
              <a:ext cx="82550" cy="109538"/>
            </a:xfrm>
            <a:custGeom>
              <a:avLst/>
              <a:gdLst>
                <a:gd name="T0" fmla="*/ 2147483647 w 52"/>
                <a:gd name="T1" fmla="*/ 2147483647 h 69"/>
                <a:gd name="T2" fmla="*/ 2147483647 w 52"/>
                <a:gd name="T3" fmla="*/ 2147483647 h 69"/>
                <a:gd name="T4" fmla="*/ 2147483647 w 52"/>
                <a:gd name="T5" fmla="*/ 2147483647 h 69"/>
                <a:gd name="T6" fmla="*/ 2147483647 w 52"/>
                <a:gd name="T7" fmla="*/ 2147483647 h 69"/>
                <a:gd name="T8" fmla="*/ 2147483647 w 52"/>
                <a:gd name="T9" fmla="*/ 2147483647 h 69"/>
                <a:gd name="T10" fmla="*/ 2147483647 w 52"/>
                <a:gd name="T11" fmla="*/ 2147483647 h 69"/>
                <a:gd name="T12" fmla="*/ 2147483647 w 52"/>
                <a:gd name="T13" fmla="*/ 2147483647 h 69"/>
                <a:gd name="T14" fmla="*/ 2147483647 w 52"/>
                <a:gd name="T15" fmla="*/ 2147483647 h 69"/>
                <a:gd name="T16" fmla="*/ 2147483647 w 52"/>
                <a:gd name="T17" fmla="*/ 2147483647 h 69"/>
                <a:gd name="T18" fmla="*/ 2147483647 w 52"/>
                <a:gd name="T19" fmla="*/ 2147483647 h 69"/>
                <a:gd name="T20" fmla="*/ 2147483647 w 52"/>
                <a:gd name="T21" fmla="*/ 2147483647 h 69"/>
                <a:gd name="T22" fmla="*/ 2147483647 w 52"/>
                <a:gd name="T23" fmla="*/ 0 h 69"/>
                <a:gd name="T24" fmla="*/ 2147483647 w 52"/>
                <a:gd name="T25" fmla="*/ 0 h 69"/>
                <a:gd name="T26" fmla="*/ 0 w 52"/>
                <a:gd name="T27" fmla="*/ 2147483647 h 69"/>
                <a:gd name="T28" fmla="*/ 2147483647 w 52"/>
                <a:gd name="T29" fmla="*/ 2147483647 h 6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2"/>
                <a:gd name="T46" fmla="*/ 0 h 69"/>
                <a:gd name="T47" fmla="*/ 52 w 52"/>
                <a:gd name="T48" fmla="*/ 69 h 6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2" h="69">
                  <a:moveTo>
                    <a:pt x="6" y="68"/>
                  </a:moveTo>
                  <a:lnTo>
                    <a:pt x="25" y="61"/>
                  </a:lnTo>
                  <a:lnTo>
                    <a:pt x="22" y="52"/>
                  </a:lnTo>
                  <a:lnTo>
                    <a:pt x="51" y="40"/>
                  </a:lnTo>
                  <a:lnTo>
                    <a:pt x="49" y="25"/>
                  </a:lnTo>
                  <a:lnTo>
                    <a:pt x="44" y="25"/>
                  </a:lnTo>
                  <a:lnTo>
                    <a:pt x="30" y="16"/>
                  </a:lnTo>
                  <a:lnTo>
                    <a:pt x="33" y="7"/>
                  </a:lnTo>
                  <a:lnTo>
                    <a:pt x="26" y="2"/>
                  </a:lnTo>
                  <a:lnTo>
                    <a:pt x="23" y="13"/>
                  </a:lnTo>
                  <a:lnTo>
                    <a:pt x="18" y="13"/>
                  </a:lnTo>
                  <a:lnTo>
                    <a:pt x="18" y="0"/>
                  </a:lnTo>
                  <a:lnTo>
                    <a:pt x="11" y="0"/>
                  </a:lnTo>
                  <a:lnTo>
                    <a:pt x="0" y="43"/>
                  </a:lnTo>
                  <a:lnTo>
                    <a:pt x="6" y="68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21" name="Freeform 122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8829675" y="1857376"/>
              <a:ext cx="39688" cy="34925"/>
            </a:xfrm>
            <a:custGeom>
              <a:avLst/>
              <a:gdLst>
                <a:gd name="T0" fmla="*/ 2147483647 w 25"/>
                <a:gd name="T1" fmla="*/ 2147483647 h 22"/>
                <a:gd name="T2" fmla="*/ 0 w 25"/>
                <a:gd name="T3" fmla="*/ 2147483647 h 22"/>
                <a:gd name="T4" fmla="*/ 2147483647 w 25"/>
                <a:gd name="T5" fmla="*/ 2147483647 h 22"/>
                <a:gd name="T6" fmla="*/ 2147483647 w 25"/>
                <a:gd name="T7" fmla="*/ 2147483647 h 22"/>
                <a:gd name="T8" fmla="*/ 2147483647 w 25"/>
                <a:gd name="T9" fmla="*/ 2147483647 h 22"/>
                <a:gd name="T10" fmla="*/ 2147483647 w 25"/>
                <a:gd name="T11" fmla="*/ 0 h 22"/>
                <a:gd name="T12" fmla="*/ 2147483647 w 25"/>
                <a:gd name="T13" fmla="*/ 2147483647 h 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22"/>
                <a:gd name="T23" fmla="*/ 25 w 25"/>
                <a:gd name="T24" fmla="*/ 22 h 2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22">
                  <a:moveTo>
                    <a:pt x="3" y="4"/>
                  </a:moveTo>
                  <a:lnTo>
                    <a:pt x="0" y="21"/>
                  </a:lnTo>
                  <a:lnTo>
                    <a:pt x="12" y="21"/>
                  </a:lnTo>
                  <a:lnTo>
                    <a:pt x="24" y="11"/>
                  </a:lnTo>
                  <a:lnTo>
                    <a:pt x="24" y="8"/>
                  </a:lnTo>
                  <a:lnTo>
                    <a:pt x="7" y="0"/>
                  </a:lnTo>
                  <a:lnTo>
                    <a:pt x="3" y="4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22" name="Freeform 123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9361489" y="1773239"/>
              <a:ext cx="26987" cy="60325"/>
            </a:xfrm>
            <a:custGeom>
              <a:avLst/>
              <a:gdLst>
                <a:gd name="T0" fmla="*/ 2147483647 w 17"/>
                <a:gd name="T1" fmla="*/ 2147483647 h 38"/>
                <a:gd name="T2" fmla="*/ 2147483647 w 17"/>
                <a:gd name="T3" fmla="*/ 2147483647 h 38"/>
                <a:gd name="T4" fmla="*/ 0 w 17"/>
                <a:gd name="T5" fmla="*/ 2147483647 h 38"/>
                <a:gd name="T6" fmla="*/ 0 w 17"/>
                <a:gd name="T7" fmla="*/ 0 h 38"/>
                <a:gd name="T8" fmla="*/ 2147483647 w 17"/>
                <a:gd name="T9" fmla="*/ 2147483647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38"/>
                <a:gd name="T17" fmla="*/ 17 w 17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38">
                  <a:moveTo>
                    <a:pt x="16" y="4"/>
                  </a:moveTo>
                  <a:lnTo>
                    <a:pt x="16" y="37"/>
                  </a:lnTo>
                  <a:lnTo>
                    <a:pt x="0" y="19"/>
                  </a:lnTo>
                  <a:lnTo>
                    <a:pt x="0" y="0"/>
                  </a:lnTo>
                  <a:lnTo>
                    <a:pt x="16" y="4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23" name="Freeform 124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9390063" y="1741489"/>
              <a:ext cx="196850" cy="149225"/>
            </a:xfrm>
            <a:custGeom>
              <a:avLst/>
              <a:gdLst>
                <a:gd name="T0" fmla="*/ 2147483647 w 124"/>
                <a:gd name="T1" fmla="*/ 2147483647 h 94"/>
                <a:gd name="T2" fmla="*/ 2147483647 w 124"/>
                <a:gd name="T3" fmla="*/ 2147483647 h 94"/>
                <a:gd name="T4" fmla="*/ 2147483647 w 124"/>
                <a:gd name="T5" fmla="*/ 2147483647 h 94"/>
                <a:gd name="T6" fmla="*/ 2147483647 w 124"/>
                <a:gd name="T7" fmla="*/ 2147483647 h 94"/>
                <a:gd name="T8" fmla="*/ 2147483647 w 124"/>
                <a:gd name="T9" fmla="*/ 2147483647 h 94"/>
                <a:gd name="T10" fmla="*/ 2147483647 w 124"/>
                <a:gd name="T11" fmla="*/ 2147483647 h 94"/>
                <a:gd name="T12" fmla="*/ 2147483647 w 124"/>
                <a:gd name="T13" fmla="*/ 2147483647 h 94"/>
                <a:gd name="T14" fmla="*/ 2147483647 w 124"/>
                <a:gd name="T15" fmla="*/ 2147483647 h 94"/>
                <a:gd name="T16" fmla="*/ 2147483647 w 124"/>
                <a:gd name="T17" fmla="*/ 2147483647 h 94"/>
                <a:gd name="T18" fmla="*/ 2147483647 w 124"/>
                <a:gd name="T19" fmla="*/ 2147483647 h 94"/>
                <a:gd name="T20" fmla="*/ 2147483647 w 124"/>
                <a:gd name="T21" fmla="*/ 2147483647 h 94"/>
                <a:gd name="T22" fmla="*/ 2147483647 w 124"/>
                <a:gd name="T23" fmla="*/ 2147483647 h 94"/>
                <a:gd name="T24" fmla="*/ 2147483647 w 124"/>
                <a:gd name="T25" fmla="*/ 0 h 94"/>
                <a:gd name="T26" fmla="*/ 2147483647 w 124"/>
                <a:gd name="T27" fmla="*/ 2147483647 h 94"/>
                <a:gd name="T28" fmla="*/ 2147483647 w 124"/>
                <a:gd name="T29" fmla="*/ 2147483647 h 94"/>
                <a:gd name="T30" fmla="*/ 0 w 124"/>
                <a:gd name="T31" fmla="*/ 2147483647 h 94"/>
                <a:gd name="T32" fmla="*/ 2147483647 w 124"/>
                <a:gd name="T33" fmla="*/ 2147483647 h 94"/>
                <a:gd name="T34" fmla="*/ 2147483647 w 124"/>
                <a:gd name="T35" fmla="*/ 2147483647 h 94"/>
                <a:gd name="T36" fmla="*/ 2147483647 w 124"/>
                <a:gd name="T37" fmla="*/ 2147483647 h 94"/>
                <a:gd name="T38" fmla="*/ 2147483647 w 124"/>
                <a:gd name="T39" fmla="*/ 2147483647 h 94"/>
                <a:gd name="T40" fmla="*/ 2147483647 w 124"/>
                <a:gd name="T41" fmla="*/ 2147483647 h 94"/>
                <a:gd name="T42" fmla="*/ 2147483647 w 124"/>
                <a:gd name="T43" fmla="*/ 2147483647 h 9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24"/>
                <a:gd name="T67" fmla="*/ 0 h 94"/>
                <a:gd name="T68" fmla="*/ 124 w 124"/>
                <a:gd name="T69" fmla="*/ 94 h 9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24" h="94">
                  <a:moveTo>
                    <a:pt x="80" y="86"/>
                  </a:moveTo>
                  <a:lnTo>
                    <a:pt x="118" y="67"/>
                  </a:lnTo>
                  <a:lnTo>
                    <a:pt x="123" y="47"/>
                  </a:lnTo>
                  <a:lnTo>
                    <a:pt x="118" y="31"/>
                  </a:lnTo>
                  <a:lnTo>
                    <a:pt x="100" y="17"/>
                  </a:lnTo>
                  <a:lnTo>
                    <a:pt x="86" y="22"/>
                  </a:lnTo>
                  <a:lnTo>
                    <a:pt x="74" y="7"/>
                  </a:lnTo>
                  <a:lnTo>
                    <a:pt x="60" y="17"/>
                  </a:lnTo>
                  <a:lnTo>
                    <a:pt x="60" y="41"/>
                  </a:lnTo>
                  <a:lnTo>
                    <a:pt x="49" y="29"/>
                  </a:lnTo>
                  <a:lnTo>
                    <a:pt x="49" y="12"/>
                  </a:lnTo>
                  <a:lnTo>
                    <a:pt x="43" y="12"/>
                  </a:lnTo>
                  <a:lnTo>
                    <a:pt x="34" y="0"/>
                  </a:lnTo>
                  <a:lnTo>
                    <a:pt x="9" y="9"/>
                  </a:lnTo>
                  <a:lnTo>
                    <a:pt x="8" y="47"/>
                  </a:lnTo>
                  <a:lnTo>
                    <a:pt x="0" y="47"/>
                  </a:lnTo>
                  <a:lnTo>
                    <a:pt x="9" y="76"/>
                  </a:lnTo>
                  <a:lnTo>
                    <a:pt x="27" y="93"/>
                  </a:lnTo>
                  <a:lnTo>
                    <a:pt x="34" y="76"/>
                  </a:lnTo>
                  <a:lnTo>
                    <a:pt x="47" y="88"/>
                  </a:lnTo>
                  <a:lnTo>
                    <a:pt x="69" y="76"/>
                  </a:lnTo>
                  <a:lnTo>
                    <a:pt x="80" y="86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24" name="Freeform 125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9467850" y="1911350"/>
              <a:ext cx="26988" cy="26988"/>
            </a:xfrm>
            <a:custGeom>
              <a:avLst/>
              <a:gdLst>
                <a:gd name="T0" fmla="*/ 0 w 17"/>
                <a:gd name="T1" fmla="*/ 2147483647 h 17"/>
                <a:gd name="T2" fmla="*/ 2147483647 w 17"/>
                <a:gd name="T3" fmla="*/ 2147483647 h 17"/>
                <a:gd name="T4" fmla="*/ 2147483647 w 17"/>
                <a:gd name="T5" fmla="*/ 0 h 17"/>
                <a:gd name="T6" fmla="*/ 0 w 17"/>
                <a:gd name="T7" fmla="*/ 0 h 17"/>
                <a:gd name="T8" fmla="*/ 0 w 17"/>
                <a:gd name="T9" fmla="*/ 2147483647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16"/>
                  </a:moveTo>
                  <a:lnTo>
                    <a:pt x="16" y="11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6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25" name="Freeform 126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9451976" y="1952625"/>
              <a:ext cx="85725" cy="65088"/>
            </a:xfrm>
            <a:custGeom>
              <a:avLst/>
              <a:gdLst>
                <a:gd name="T0" fmla="*/ 0 w 54"/>
                <a:gd name="T1" fmla="*/ 2147483647 h 41"/>
                <a:gd name="T2" fmla="*/ 2147483647 w 54"/>
                <a:gd name="T3" fmla="*/ 2147483647 h 41"/>
                <a:gd name="T4" fmla="*/ 2147483647 w 54"/>
                <a:gd name="T5" fmla="*/ 0 h 41"/>
                <a:gd name="T6" fmla="*/ 2147483647 w 54"/>
                <a:gd name="T7" fmla="*/ 2147483647 h 41"/>
                <a:gd name="T8" fmla="*/ 2147483647 w 54"/>
                <a:gd name="T9" fmla="*/ 2147483647 h 41"/>
                <a:gd name="T10" fmla="*/ 2147483647 w 54"/>
                <a:gd name="T11" fmla="*/ 2147483647 h 41"/>
                <a:gd name="T12" fmla="*/ 2147483647 w 54"/>
                <a:gd name="T13" fmla="*/ 2147483647 h 41"/>
                <a:gd name="T14" fmla="*/ 0 w 54"/>
                <a:gd name="T15" fmla="*/ 2147483647 h 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4"/>
                <a:gd name="T25" fmla="*/ 0 h 41"/>
                <a:gd name="T26" fmla="*/ 54 w 54"/>
                <a:gd name="T27" fmla="*/ 41 h 4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4" h="41">
                  <a:moveTo>
                    <a:pt x="0" y="26"/>
                  </a:moveTo>
                  <a:lnTo>
                    <a:pt x="10" y="21"/>
                  </a:lnTo>
                  <a:lnTo>
                    <a:pt x="16" y="0"/>
                  </a:lnTo>
                  <a:lnTo>
                    <a:pt x="39" y="2"/>
                  </a:lnTo>
                  <a:lnTo>
                    <a:pt x="53" y="26"/>
                  </a:lnTo>
                  <a:lnTo>
                    <a:pt x="53" y="34"/>
                  </a:lnTo>
                  <a:lnTo>
                    <a:pt x="48" y="40"/>
                  </a:lnTo>
                  <a:lnTo>
                    <a:pt x="0" y="26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26" name="Freeform 127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0086975" y="2281238"/>
              <a:ext cx="26988" cy="38100"/>
            </a:xfrm>
            <a:custGeom>
              <a:avLst/>
              <a:gdLst>
                <a:gd name="T0" fmla="*/ 2147483647 w 17"/>
                <a:gd name="T1" fmla="*/ 2147483647 h 24"/>
                <a:gd name="T2" fmla="*/ 2147483647 w 17"/>
                <a:gd name="T3" fmla="*/ 2147483647 h 24"/>
                <a:gd name="T4" fmla="*/ 0 w 17"/>
                <a:gd name="T5" fmla="*/ 0 h 24"/>
                <a:gd name="T6" fmla="*/ 0 w 17"/>
                <a:gd name="T7" fmla="*/ 2147483647 h 24"/>
                <a:gd name="T8" fmla="*/ 2147483647 w 17"/>
                <a:gd name="T9" fmla="*/ 2147483647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4"/>
                <a:gd name="T17" fmla="*/ 17 w 17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4">
                  <a:moveTo>
                    <a:pt x="16" y="23"/>
                  </a:moveTo>
                  <a:lnTo>
                    <a:pt x="16" y="8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6" y="23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27" name="Freeform 128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9745664" y="3200401"/>
              <a:ext cx="26987" cy="30163"/>
            </a:xfrm>
            <a:custGeom>
              <a:avLst/>
              <a:gdLst>
                <a:gd name="T0" fmla="*/ 2147483647 w 17"/>
                <a:gd name="T1" fmla="*/ 0 h 19"/>
                <a:gd name="T2" fmla="*/ 2147483647 w 17"/>
                <a:gd name="T3" fmla="*/ 0 h 19"/>
                <a:gd name="T4" fmla="*/ 0 w 17"/>
                <a:gd name="T5" fmla="*/ 2147483647 h 19"/>
                <a:gd name="T6" fmla="*/ 2147483647 w 17"/>
                <a:gd name="T7" fmla="*/ 2147483647 h 19"/>
                <a:gd name="T8" fmla="*/ 2147483647 w 17"/>
                <a:gd name="T9" fmla="*/ 2147483647 h 19"/>
                <a:gd name="T10" fmla="*/ 2147483647 w 17"/>
                <a:gd name="T11" fmla="*/ 0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9"/>
                <a:gd name="T20" fmla="*/ 17 w 17"/>
                <a:gd name="T21" fmla="*/ 19 h 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9">
                  <a:moveTo>
                    <a:pt x="13" y="0"/>
                  </a:moveTo>
                  <a:lnTo>
                    <a:pt x="7" y="0"/>
                  </a:lnTo>
                  <a:lnTo>
                    <a:pt x="0" y="8"/>
                  </a:lnTo>
                  <a:lnTo>
                    <a:pt x="7" y="18"/>
                  </a:lnTo>
                  <a:lnTo>
                    <a:pt x="16" y="8"/>
                  </a:lnTo>
                  <a:lnTo>
                    <a:pt x="13" y="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28" name="Freeform 129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9432925" y="3040064"/>
              <a:ext cx="63500" cy="307975"/>
            </a:xfrm>
            <a:custGeom>
              <a:avLst/>
              <a:gdLst>
                <a:gd name="T0" fmla="*/ 2147483647 w 40"/>
                <a:gd name="T1" fmla="*/ 0 h 194"/>
                <a:gd name="T2" fmla="*/ 2147483647 w 40"/>
                <a:gd name="T3" fmla="*/ 2147483647 h 194"/>
                <a:gd name="T4" fmla="*/ 2147483647 w 40"/>
                <a:gd name="T5" fmla="*/ 2147483647 h 194"/>
                <a:gd name="T6" fmla="*/ 2147483647 w 40"/>
                <a:gd name="T7" fmla="*/ 2147483647 h 194"/>
                <a:gd name="T8" fmla="*/ 2147483647 w 40"/>
                <a:gd name="T9" fmla="*/ 2147483647 h 194"/>
                <a:gd name="T10" fmla="*/ 2147483647 w 40"/>
                <a:gd name="T11" fmla="*/ 2147483647 h 194"/>
                <a:gd name="T12" fmla="*/ 2147483647 w 40"/>
                <a:gd name="T13" fmla="*/ 2147483647 h 194"/>
                <a:gd name="T14" fmla="*/ 0 w 40"/>
                <a:gd name="T15" fmla="*/ 2147483647 h 194"/>
                <a:gd name="T16" fmla="*/ 2147483647 w 40"/>
                <a:gd name="T17" fmla="*/ 2147483647 h 194"/>
                <a:gd name="T18" fmla="*/ 2147483647 w 40"/>
                <a:gd name="T19" fmla="*/ 2147483647 h 194"/>
                <a:gd name="T20" fmla="*/ 2147483647 w 40"/>
                <a:gd name="T21" fmla="*/ 2147483647 h 194"/>
                <a:gd name="T22" fmla="*/ 2147483647 w 40"/>
                <a:gd name="T23" fmla="*/ 2147483647 h 194"/>
                <a:gd name="T24" fmla="*/ 2147483647 w 40"/>
                <a:gd name="T25" fmla="*/ 2147483647 h 194"/>
                <a:gd name="T26" fmla="*/ 2147483647 w 40"/>
                <a:gd name="T27" fmla="*/ 2147483647 h 194"/>
                <a:gd name="T28" fmla="*/ 2147483647 w 40"/>
                <a:gd name="T29" fmla="*/ 2147483647 h 194"/>
                <a:gd name="T30" fmla="*/ 2147483647 w 40"/>
                <a:gd name="T31" fmla="*/ 2147483647 h 194"/>
                <a:gd name="T32" fmla="*/ 2147483647 w 40"/>
                <a:gd name="T33" fmla="*/ 2147483647 h 194"/>
                <a:gd name="T34" fmla="*/ 2147483647 w 40"/>
                <a:gd name="T35" fmla="*/ 2147483647 h 194"/>
                <a:gd name="T36" fmla="*/ 2147483647 w 40"/>
                <a:gd name="T37" fmla="*/ 2147483647 h 194"/>
                <a:gd name="T38" fmla="*/ 2147483647 w 40"/>
                <a:gd name="T39" fmla="*/ 2147483647 h 194"/>
                <a:gd name="T40" fmla="*/ 2147483647 w 40"/>
                <a:gd name="T41" fmla="*/ 2147483647 h 194"/>
                <a:gd name="T42" fmla="*/ 2147483647 w 40"/>
                <a:gd name="T43" fmla="*/ 2147483647 h 194"/>
                <a:gd name="T44" fmla="*/ 2147483647 w 40"/>
                <a:gd name="T45" fmla="*/ 2147483647 h 194"/>
                <a:gd name="T46" fmla="*/ 2147483647 w 40"/>
                <a:gd name="T47" fmla="*/ 0 h 19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0"/>
                <a:gd name="T73" fmla="*/ 0 h 194"/>
                <a:gd name="T74" fmla="*/ 40 w 40"/>
                <a:gd name="T75" fmla="*/ 194 h 19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0" h="194">
                  <a:moveTo>
                    <a:pt x="23" y="0"/>
                  </a:moveTo>
                  <a:lnTo>
                    <a:pt x="18" y="33"/>
                  </a:lnTo>
                  <a:lnTo>
                    <a:pt x="12" y="38"/>
                  </a:lnTo>
                  <a:lnTo>
                    <a:pt x="5" y="74"/>
                  </a:lnTo>
                  <a:lnTo>
                    <a:pt x="7" y="84"/>
                  </a:lnTo>
                  <a:lnTo>
                    <a:pt x="3" y="120"/>
                  </a:lnTo>
                  <a:lnTo>
                    <a:pt x="3" y="157"/>
                  </a:lnTo>
                  <a:lnTo>
                    <a:pt x="0" y="173"/>
                  </a:lnTo>
                  <a:lnTo>
                    <a:pt x="3" y="192"/>
                  </a:lnTo>
                  <a:lnTo>
                    <a:pt x="11" y="181"/>
                  </a:lnTo>
                  <a:lnTo>
                    <a:pt x="22" y="193"/>
                  </a:lnTo>
                  <a:lnTo>
                    <a:pt x="19" y="162"/>
                  </a:lnTo>
                  <a:lnTo>
                    <a:pt x="15" y="150"/>
                  </a:lnTo>
                  <a:lnTo>
                    <a:pt x="15" y="132"/>
                  </a:lnTo>
                  <a:lnTo>
                    <a:pt x="21" y="120"/>
                  </a:lnTo>
                  <a:lnTo>
                    <a:pt x="30" y="122"/>
                  </a:lnTo>
                  <a:lnTo>
                    <a:pt x="39" y="132"/>
                  </a:lnTo>
                  <a:lnTo>
                    <a:pt x="36" y="100"/>
                  </a:lnTo>
                  <a:lnTo>
                    <a:pt x="23" y="60"/>
                  </a:lnTo>
                  <a:lnTo>
                    <a:pt x="23" y="53"/>
                  </a:lnTo>
                  <a:lnTo>
                    <a:pt x="32" y="41"/>
                  </a:lnTo>
                  <a:lnTo>
                    <a:pt x="27" y="30"/>
                  </a:lnTo>
                  <a:lnTo>
                    <a:pt x="27" y="5"/>
                  </a:lnTo>
                  <a:lnTo>
                    <a:pt x="23" y="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29" name="Freeform 130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9659939" y="3321050"/>
              <a:ext cx="26987" cy="26988"/>
            </a:xfrm>
            <a:custGeom>
              <a:avLst/>
              <a:gdLst>
                <a:gd name="T0" fmla="*/ 0 w 17"/>
                <a:gd name="T1" fmla="*/ 2147483647 h 17"/>
                <a:gd name="T2" fmla="*/ 2147483647 w 17"/>
                <a:gd name="T3" fmla="*/ 2147483647 h 17"/>
                <a:gd name="T4" fmla="*/ 2147483647 w 17"/>
                <a:gd name="T5" fmla="*/ 2147483647 h 17"/>
                <a:gd name="T6" fmla="*/ 2147483647 w 17"/>
                <a:gd name="T7" fmla="*/ 0 h 17"/>
                <a:gd name="T8" fmla="*/ 0 w 17"/>
                <a:gd name="T9" fmla="*/ 2147483647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10"/>
                  </a:moveTo>
                  <a:lnTo>
                    <a:pt x="4" y="16"/>
                  </a:lnTo>
                  <a:lnTo>
                    <a:pt x="16" y="3"/>
                  </a:lnTo>
                  <a:lnTo>
                    <a:pt x="10" y="0"/>
                  </a:lnTo>
                  <a:lnTo>
                    <a:pt x="0" y="1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30" name="Freeform 131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9607550" y="3354389"/>
              <a:ext cx="26988" cy="26987"/>
            </a:xfrm>
            <a:custGeom>
              <a:avLst/>
              <a:gdLst>
                <a:gd name="T0" fmla="*/ 0 w 17"/>
                <a:gd name="T1" fmla="*/ 2147483647 h 17"/>
                <a:gd name="T2" fmla="*/ 2147483647 w 17"/>
                <a:gd name="T3" fmla="*/ 2147483647 h 17"/>
                <a:gd name="T4" fmla="*/ 2147483647 w 17"/>
                <a:gd name="T5" fmla="*/ 2147483647 h 17"/>
                <a:gd name="T6" fmla="*/ 2147483647 w 17"/>
                <a:gd name="T7" fmla="*/ 0 h 17"/>
                <a:gd name="T8" fmla="*/ 0 w 17"/>
                <a:gd name="T9" fmla="*/ 2147483647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8"/>
                  </a:moveTo>
                  <a:lnTo>
                    <a:pt x="5" y="16"/>
                  </a:lnTo>
                  <a:lnTo>
                    <a:pt x="16" y="2"/>
                  </a:lnTo>
                  <a:lnTo>
                    <a:pt x="10" y="0"/>
                  </a:lnTo>
                  <a:lnTo>
                    <a:pt x="0" y="8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31" name="Freeform 132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9571039" y="3371850"/>
              <a:ext cx="26987" cy="33338"/>
            </a:xfrm>
            <a:custGeom>
              <a:avLst/>
              <a:gdLst>
                <a:gd name="T0" fmla="*/ 2147483647 w 17"/>
                <a:gd name="T1" fmla="*/ 2147483647 h 21"/>
                <a:gd name="T2" fmla="*/ 2147483647 w 17"/>
                <a:gd name="T3" fmla="*/ 2147483647 h 21"/>
                <a:gd name="T4" fmla="*/ 2147483647 w 17"/>
                <a:gd name="T5" fmla="*/ 0 h 21"/>
                <a:gd name="T6" fmla="*/ 0 w 17"/>
                <a:gd name="T7" fmla="*/ 2147483647 h 21"/>
                <a:gd name="T8" fmla="*/ 2147483647 w 17"/>
                <a:gd name="T9" fmla="*/ 2147483647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1"/>
                <a:gd name="T17" fmla="*/ 17 w 17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1">
                  <a:moveTo>
                    <a:pt x="1" y="20"/>
                  </a:moveTo>
                  <a:lnTo>
                    <a:pt x="16" y="5"/>
                  </a:lnTo>
                  <a:lnTo>
                    <a:pt x="11" y="0"/>
                  </a:lnTo>
                  <a:lnTo>
                    <a:pt x="0" y="9"/>
                  </a:lnTo>
                  <a:lnTo>
                    <a:pt x="1" y="2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32" name="Freeform 133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9545639" y="3403600"/>
              <a:ext cx="26987" cy="26988"/>
            </a:xfrm>
            <a:custGeom>
              <a:avLst/>
              <a:gdLst>
                <a:gd name="T0" fmla="*/ 2147483647 w 17"/>
                <a:gd name="T1" fmla="*/ 0 h 17"/>
                <a:gd name="T2" fmla="*/ 0 w 17"/>
                <a:gd name="T3" fmla="*/ 2147483647 h 17"/>
                <a:gd name="T4" fmla="*/ 2147483647 w 17"/>
                <a:gd name="T5" fmla="*/ 2147483647 h 17"/>
                <a:gd name="T6" fmla="*/ 2147483647 w 17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17"/>
                <a:gd name="T14" fmla="*/ 17 w 17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17">
                  <a:moveTo>
                    <a:pt x="8" y="0"/>
                  </a:moveTo>
                  <a:lnTo>
                    <a:pt x="0" y="16"/>
                  </a:lnTo>
                  <a:lnTo>
                    <a:pt x="16" y="16"/>
                  </a:lnTo>
                  <a:lnTo>
                    <a:pt x="8" y="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33" name="Freeform 134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9393239" y="3371850"/>
              <a:ext cx="142875" cy="115888"/>
            </a:xfrm>
            <a:custGeom>
              <a:avLst/>
              <a:gdLst>
                <a:gd name="T0" fmla="*/ 2147483647 w 90"/>
                <a:gd name="T1" fmla="*/ 2147483647 h 73"/>
                <a:gd name="T2" fmla="*/ 2147483647 w 90"/>
                <a:gd name="T3" fmla="*/ 2147483647 h 73"/>
                <a:gd name="T4" fmla="*/ 2147483647 w 90"/>
                <a:gd name="T5" fmla="*/ 2147483647 h 73"/>
                <a:gd name="T6" fmla="*/ 2147483647 w 90"/>
                <a:gd name="T7" fmla="*/ 2147483647 h 73"/>
                <a:gd name="T8" fmla="*/ 2147483647 w 90"/>
                <a:gd name="T9" fmla="*/ 2147483647 h 73"/>
                <a:gd name="T10" fmla="*/ 2147483647 w 90"/>
                <a:gd name="T11" fmla="*/ 2147483647 h 73"/>
                <a:gd name="T12" fmla="*/ 2147483647 w 90"/>
                <a:gd name="T13" fmla="*/ 2147483647 h 73"/>
                <a:gd name="T14" fmla="*/ 2147483647 w 90"/>
                <a:gd name="T15" fmla="*/ 2147483647 h 73"/>
                <a:gd name="T16" fmla="*/ 2147483647 w 90"/>
                <a:gd name="T17" fmla="*/ 2147483647 h 73"/>
                <a:gd name="T18" fmla="*/ 2147483647 w 90"/>
                <a:gd name="T19" fmla="*/ 2147483647 h 73"/>
                <a:gd name="T20" fmla="*/ 2147483647 w 90"/>
                <a:gd name="T21" fmla="*/ 2147483647 h 73"/>
                <a:gd name="T22" fmla="*/ 2147483647 w 90"/>
                <a:gd name="T23" fmla="*/ 2147483647 h 73"/>
                <a:gd name="T24" fmla="*/ 2147483647 w 90"/>
                <a:gd name="T25" fmla="*/ 2147483647 h 73"/>
                <a:gd name="T26" fmla="*/ 2147483647 w 90"/>
                <a:gd name="T27" fmla="*/ 2147483647 h 73"/>
                <a:gd name="T28" fmla="*/ 2147483647 w 90"/>
                <a:gd name="T29" fmla="*/ 2147483647 h 73"/>
                <a:gd name="T30" fmla="*/ 2147483647 w 90"/>
                <a:gd name="T31" fmla="*/ 2147483647 h 73"/>
                <a:gd name="T32" fmla="*/ 2147483647 w 90"/>
                <a:gd name="T33" fmla="*/ 0 h 73"/>
                <a:gd name="T34" fmla="*/ 2147483647 w 90"/>
                <a:gd name="T35" fmla="*/ 2147483647 h 73"/>
                <a:gd name="T36" fmla="*/ 2147483647 w 90"/>
                <a:gd name="T37" fmla="*/ 2147483647 h 73"/>
                <a:gd name="T38" fmla="*/ 2147483647 w 90"/>
                <a:gd name="T39" fmla="*/ 2147483647 h 73"/>
                <a:gd name="T40" fmla="*/ 2147483647 w 90"/>
                <a:gd name="T41" fmla="*/ 2147483647 h 73"/>
                <a:gd name="T42" fmla="*/ 0 w 90"/>
                <a:gd name="T43" fmla="*/ 2147483647 h 73"/>
                <a:gd name="T44" fmla="*/ 2147483647 w 90"/>
                <a:gd name="T45" fmla="*/ 2147483647 h 7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0"/>
                <a:gd name="T70" fmla="*/ 0 h 73"/>
                <a:gd name="T71" fmla="*/ 90 w 90"/>
                <a:gd name="T72" fmla="*/ 73 h 7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0" h="73">
                  <a:moveTo>
                    <a:pt x="9" y="67"/>
                  </a:moveTo>
                  <a:lnTo>
                    <a:pt x="24" y="63"/>
                  </a:lnTo>
                  <a:lnTo>
                    <a:pt x="17" y="57"/>
                  </a:lnTo>
                  <a:lnTo>
                    <a:pt x="24" y="53"/>
                  </a:lnTo>
                  <a:lnTo>
                    <a:pt x="30" y="60"/>
                  </a:lnTo>
                  <a:lnTo>
                    <a:pt x="34" y="67"/>
                  </a:lnTo>
                  <a:lnTo>
                    <a:pt x="42" y="72"/>
                  </a:lnTo>
                  <a:lnTo>
                    <a:pt x="52" y="67"/>
                  </a:lnTo>
                  <a:lnTo>
                    <a:pt x="52" y="58"/>
                  </a:lnTo>
                  <a:lnTo>
                    <a:pt x="72" y="50"/>
                  </a:lnTo>
                  <a:lnTo>
                    <a:pt x="70" y="39"/>
                  </a:lnTo>
                  <a:lnTo>
                    <a:pt x="71" y="31"/>
                  </a:lnTo>
                  <a:lnTo>
                    <a:pt x="89" y="25"/>
                  </a:lnTo>
                  <a:lnTo>
                    <a:pt x="89" y="20"/>
                  </a:lnTo>
                  <a:lnTo>
                    <a:pt x="51" y="22"/>
                  </a:lnTo>
                  <a:lnTo>
                    <a:pt x="36" y="5"/>
                  </a:lnTo>
                  <a:lnTo>
                    <a:pt x="25" y="0"/>
                  </a:lnTo>
                  <a:lnTo>
                    <a:pt x="25" y="12"/>
                  </a:lnTo>
                  <a:lnTo>
                    <a:pt x="17" y="43"/>
                  </a:lnTo>
                  <a:lnTo>
                    <a:pt x="8" y="36"/>
                  </a:lnTo>
                  <a:lnTo>
                    <a:pt x="5" y="45"/>
                  </a:lnTo>
                  <a:lnTo>
                    <a:pt x="0" y="49"/>
                  </a:lnTo>
                  <a:lnTo>
                    <a:pt x="9" y="67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34" name="Freeform 135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9137650" y="3500438"/>
              <a:ext cx="300038" cy="290512"/>
            </a:xfrm>
            <a:custGeom>
              <a:avLst/>
              <a:gdLst>
                <a:gd name="T0" fmla="*/ 2147483647 w 189"/>
                <a:gd name="T1" fmla="*/ 2147483647 h 183"/>
                <a:gd name="T2" fmla="*/ 2147483647 w 189"/>
                <a:gd name="T3" fmla="*/ 2147483647 h 183"/>
                <a:gd name="T4" fmla="*/ 2147483647 w 189"/>
                <a:gd name="T5" fmla="*/ 2147483647 h 183"/>
                <a:gd name="T6" fmla="*/ 2147483647 w 189"/>
                <a:gd name="T7" fmla="*/ 2147483647 h 183"/>
                <a:gd name="T8" fmla="*/ 0 w 189"/>
                <a:gd name="T9" fmla="*/ 2147483647 h 183"/>
                <a:gd name="T10" fmla="*/ 2147483647 w 189"/>
                <a:gd name="T11" fmla="*/ 2147483647 h 183"/>
                <a:gd name="T12" fmla="*/ 2147483647 w 189"/>
                <a:gd name="T13" fmla="*/ 2147483647 h 183"/>
                <a:gd name="T14" fmla="*/ 2147483647 w 189"/>
                <a:gd name="T15" fmla="*/ 2147483647 h 183"/>
                <a:gd name="T16" fmla="*/ 2147483647 w 189"/>
                <a:gd name="T17" fmla="*/ 2147483647 h 183"/>
                <a:gd name="T18" fmla="*/ 2147483647 w 189"/>
                <a:gd name="T19" fmla="*/ 2147483647 h 183"/>
                <a:gd name="T20" fmla="*/ 2147483647 w 189"/>
                <a:gd name="T21" fmla="*/ 2147483647 h 183"/>
                <a:gd name="T22" fmla="*/ 2147483647 w 189"/>
                <a:gd name="T23" fmla="*/ 2147483647 h 183"/>
                <a:gd name="T24" fmla="*/ 2147483647 w 189"/>
                <a:gd name="T25" fmla="*/ 2147483647 h 183"/>
                <a:gd name="T26" fmla="*/ 2147483647 w 189"/>
                <a:gd name="T27" fmla="*/ 2147483647 h 183"/>
                <a:gd name="T28" fmla="*/ 2147483647 w 189"/>
                <a:gd name="T29" fmla="*/ 2147483647 h 183"/>
                <a:gd name="T30" fmla="*/ 2147483647 w 189"/>
                <a:gd name="T31" fmla="*/ 2147483647 h 183"/>
                <a:gd name="T32" fmla="*/ 2147483647 w 189"/>
                <a:gd name="T33" fmla="*/ 2147483647 h 183"/>
                <a:gd name="T34" fmla="*/ 2147483647 w 189"/>
                <a:gd name="T35" fmla="*/ 2147483647 h 183"/>
                <a:gd name="T36" fmla="*/ 2147483647 w 189"/>
                <a:gd name="T37" fmla="*/ 2147483647 h 183"/>
                <a:gd name="T38" fmla="*/ 2147483647 w 189"/>
                <a:gd name="T39" fmla="*/ 2147483647 h 183"/>
                <a:gd name="T40" fmla="*/ 2147483647 w 189"/>
                <a:gd name="T41" fmla="*/ 2147483647 h 183"/>
                <a:gd name="T42" fmla="*/ 2147483647 w 189"/>
                <a:gd name="T43" fmla="*/ 2147483647 h 183"/>
                <a:gd name="T44" fmla="*/ 2147483647 w 189"/>
                <a:gd name="T45" fmla="*/ 2147483647 h 183"/>
                <a:gd name="T46" fmla="*/ 2147483647 w 189"/>
                <a:gd name="T47" fmla="*/ 2147483647 h 183"/>
                <a:gd name="T48" fmla="*/ 2147483647 w 189"/>
                <a:gd name="T49" fmla="*/ 2147483647 h 183"/>
                <a:gd name="T50" fmla="*/ 2147483647 w 189"/>
                <a:gd name="T51" fmla="*/ 2147483647 h 183"/>
                <a:gd name="T52" fmla="*/ 2147483647 w 189"/>
                <a:gd name="T53" fmla="*/ 2147483647 h 183"/>
                <a:gd name="T54" fmla="*/ 2147483647 w 189"/>
                <a:gd name="T55" fmla="*/ 2147483647 h 183"/>
                <a:gd name="T56" fmla="*/ 2147483647 w 189"/>
                <a:gd name="T57" fmla="*/ 2147483647 h 183"/>
                <a:gd name="T58" fmla="*/ 2147483647 w 189"/>
                <a:gd name="T59" fmla="*/ 2147483647 h 183"/>
                <a:gd name="T60" fmla="*/ 2147483647 w 189"/>
                <a:gd name="T61" fmla="*/ 2147483647 h 183"/>
                <a:gd name="T62" fmla="*/ 2147483647 w 189"/>
                <a:gd name="T63" fmla="*/ 2147483647 h 183"/>
                <a:gd name="T64" fmla="*/ 2147483647 w 189"/>
                <a:gd name="T65" fmla="*/ 2147483647 h 183"/>
                <a:gd name="T66" fmla="*/ 2147483647 w 189"/>
                <a:gd name="T67" fmla="*/ 2147483647 h 183"/>
                <a:gd name="T68" fmla="*/ 2147483647 w 189"/>
                <a:gd name="T69" fmla="*/ 2147483647 h 183"/>
                <a:gd name="T70" fmla="*/ 2147483647 w 189"/>
                <a:gd name="T71" fmla="*/ 2147483647 h 183"/>
                <a:gd name="T72" fmla="*/ 2147483647 w 189"/>
                <a:gd name="T73" fmla="*/ 2147483647 h 183"/>
                <a:gd name="T74" fmla="*/ 2147483647 w 189"/>
                <a:gd name="T75" fmla="*/ 0 h 183"/>
                <a:gd name="T76" fmla="*/ 2147483647 w 189"/>
                <a:gd name="T77" fmla="*/ 0 h 183"/>
                <a:gd name="T78" fmla="*/ 2147483647 w 189"/>
                <a:gd name="T79" fmla="*/ 2147483647 h 183"/>
                <a:gd name="T80" fmla="*/ 2147483647 w 189"/>
                <a:gd name="T81" fmla="*/ 2147483647 h 183"/>
                <a:gd name="T82" fmla="*/ 2147483647 w 189"/>
                <a:gd name="T83" fmla="*/ 2147483647 h 183"/>
                <a:gd name="T84" fmla="*/ 2147483647 w 189"/>
                <a:gd name="T85" fmla="*/ 2147483647 h 183"/>
                <a:gd name="T86" fmla="*/ 2147483647 w 189"/>
                <a:gd name="T87" fmla="*/ 2147483647 h 183"/>
                <a:gd name="T88" fmla="*/ 2147483647 w 189"/>
                <a:gd name="T89" fmla="*/ 2147483647 h 183"/>
                <a:gd name="T90" fmla="*/ 2147483647 w 189"/>
                <a:gd name="T91" fmla="*/ 2147483647 h 183"/>
                <a:gd name="T92" fmla="*/ 2147483647 w 189"/>
                <a:gd name="T93" fmla="*/ 2147483647 h 183"/>
                <a:gd name="T94" fmla="*/ 2147483647 w 189"/>
                <a:gd name="T95" fmla="*/ 2147483647 h 183"/>
                <a:gd name="T96" fmla="*/ 2147483647 w 189"/>
                <a:gd name="T97" fmla="*/ 2147483647 h 18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89"/>
                <a:gd name="T148" fmla="*/ 0 h 183"/>
                <a:gd name="T149" fmla="*/ 189 w 189"/>
                <a:gd name="T150" fmla="*/ 183 h 18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89" h="183">
                  <a:moveTo>
                    <a:pt x="94" y="98"/>
                  </a:moveTo>
                  <a:lnTo>
                    <a:pt x="65" y="98"/>
                  </a:lnTo>
                  <a:lnTo>
                    <a:pt x="44" y="106"/>
                  </a:lnTo>
                  <a:lnTo>
                    <a:pt x="18" y="129"/>
                  </a:lnTo>
                  <a:lnTo>
                    <a:pt x="0" y="138"/>
                  </a:lnTo>
                  <a:lnTo>
                    <a:pt x="2" y="157"/>
                  </a:lnTo>
                  <a:lnTo>
                    <a:pt x="14" y="145"/>
                  </a:lnTo>
                  <a:lnTo>
                    <a:pt x="19" y="149"/>
                  </a:lnTo>
                  <a:lnTo>
                    <a:pt x="9" y="174"/>
                  </a:lnTo>
                  <a:lnTo>
                    <a:pt x="18" y="174"/>
                  </a:lnTo>
                  <a:lnTo>
                    <a:pt x="20" y="182"/>
                  </a:lnTo>
                  <a:lnTo>
                    <a:pt x="32" y="163"/>
                  </a:lnTo>
                  <a:lnTo>
                    <a:pt x="39" y="143"/>
                  </a:lnTo>
                  <a:lnTo>
                    <a:pt x="36" y="134"/>
                  </a:lnTo>
                  <a:lnTo>
                    <a:pt x="50" y="121"/>
                  </a:lnTo>
                  <a:lnTo>
                    <a:pt x="44" y="146"/>
                  </a:lnTo>
                  <a:lnTo>
                    <a:pt x="62" y="141"/>
                  </a:lnTo>
                  <a:lnTo>
                    <a:pt x="72" y="145"/>
                  </a:lnTo>
                  <a:lnTo>
                    <a:pt x="79" y="137"/>
                  </a:lnTo>
                  <a:lnTo>
                    <a:pt x="76" y="124"/>
                  </a:lnTo>
                  <a:lnTo>
                    <a:pt x="76" y="115"/>
                  </a:lnTo>
                  <a:lnTo>
                    <a:pt x="84" y="118"/>
                  </a:lnTo>
                  <a:lnTo>
                    <a:pt x="84" y="138"/>
                  </a:lnTo>
                  <a:lnTo>
                    <a:pt x="94" y="145"/>
                  </a:lnTo>
                  <a:lnTo>
                    <a:pt x="100" y="133"/>
                  </a:lnTo>
                  <a:lnTo>
                    <a:pt x="113" y="133"/>
                  </a:lnTo>
                  <a:lnTo>
                    <a:pt x="115" y="121"/>
                  </a:lnTo>
                  <a:lnTo>
                    <a:pt x="129" y="126"/>
                  </a:lnTo>
                  <a:lnTo>
                    <a:pt x="138" y="118"/>
                  </a:lnTo>
                  <a:lnTo>
                    <a:pt x="150" y="110"/>
                  </a:lnTo>
                  <a:lnTo>
                    <a:pt x="156" y="117"/>
                  </a:lnTo>
                  <a:lnTo>
                    <a:pt x="164" y="118"/>
                  </a:lnTo>
                  <a:lnTo>
                    <a:pt x="171" y="104"/>
                  </a:lnTo>
                  <a:lnTo>
                    <a:pt x="171" y="71"/>
                  </a:lnTo>
                  <a:lnTo>
                    <a:pt x="187" y="39"/>
                  </a:lnTo>
                  <a:lnTo>
                    <a:pt x="188" y="23"/>
                  </a:lnTo>
                  <a:lnTo>
                    <a:pt x="179" y="15"/>
                  </a:lnTo>
                  <a:lnTo>
                    <a:pt x="181" y="0"/>
                  </a:lnTo>
                  <a:lnTo>
                    <a:pt x="175" y="0"/>
                  </a:lnTo>
                  <a:lnTo>
                    <a:pt x="171" y="8"/>
                  </a:lnTo>
                  <a:lnTo>
                    <a:pt x="161" y="4"/>
                  </a:lnTo>
                  <a:lnTo>
                    <a:pt x="154" y="10"/>
                  </a:lnTo>
                  <a:lnTo>
                    <a:pt x="158" y="44"/>
                  </a:lnTo>
                  <a:lnTo>
                    <a:pt x="132" y="73"/>
                  </a:lnTo>
                  <a:lnTo>
                    <a:pt x="118" y="82"/>
                  </a:lnTo>
                  <a:lnTo>
                    <a:pt x="114" y="78"/>
                  </a:lnTo>
                  <a:lnTo>
                    <a:pt x="114" y="70"/>
                  </a:lnTo>
                  <a:lnTo>
                    <a:pt x="107" y="71"/>
                  </a:lnTo>
                  <a:lnTo>
                    <a:pt x="94" y="98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35" name="Freeform 136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973889" y="3535363"/>
              <a:ext cx="53975" cy="30162"/>
            </a:xfrm>
            <a:custGeom>
              <a:avLst/>
              <a:gdLst>
                <a:gd name="T0" fmla="*/ 2147483647 w 34"/>
                <a:gd name="T1" fmla="*/ 2147483647 h 19"/>
                <a:gd name="T2" fmla="*/ 2147483647 w 34"/>
                <a:gd name="T3" fmla="*/ 2147483647 h 19"/>
                <a:gd name="T4" fmla="*/ 0 w 34"/>
                <a:gd name="T5" fmla="*/ 2147483647 h 19"/>
                <a:gd name="T6" fmla="*/ 2147483647 w 34"/>
                <a:gd name="T7" fmla="*/ 2147483647 h 19"/>
                <a:gd name="T8" fmla="*/ 2147483647 w 34"/>
                <a:gd name="T9" fmla="*/ 2147483647 h 19"/>
                <a:gd name="T10" fmla="*/ 2147483647 w 34"/>
                <a:gd name="T11" fmla="*/ 2147483647 h 19"/>
                <a:gd name="T12" fmla="*/ 2147483647 w 34"/>
                <a:gd name="T13" fmla="*/ 0 h 19"/>
                <a:gd name="T14" fmla="*/ 2147483647 w 34"/>
                <a:gd name="T15" fmla="*/ 2147483647 h 19"/>
                <a:gd name="T16" fmla="*/ 2147483647 w 34"/>
                <a:gd name="T17" fmla="*/ 214748364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4"/>
                <a:gd name="T28" fmla="*/ 0 h 19"/>
                <a:gd name="T29" fmla="*/ 34 w 34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4" h="19">
                  <a:moveTo>
                    <a:pt x="9" y="1"/>
                  </a:moveTo>
                  <a:lnTo>
                    <a:pt x="6" y="7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15" y="14"/>
                  </a:lnTo>
                  <a:lnTo>
                    <a:pt x="17" y="9"/>
                  </a:lnTo>
                  <a:lnTo>
                    <a:pt x="33" y="0"/>
                  </a:lnTo>
                  <a:lnTo>
                    <a:pt x="21" y="4"/>
                  </a:lnTo>
                  <a:lnTo>
                    <a:pt x="9" y="1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36" name="Freeform 137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7050089" y="3522664"/>
              <a:ext cx="123825" cy="103187"/>
            </a:xfrm>
            <a:custGeom>
              <a:avLst/>
              <a:gdLst>
                <a:gd name="T0" fmla="*/ 2147483647 w 78"/>
                <a:gd name="T1" fmla="*/ 2147483647 h 65"/>
                <a:gd name="T2" fmla="*/ 2147483647 w 78"/>
                <a:gd name="T3" fmla="*/ 2147483647 h 65"/>
                <a:gd name="T4" fmla="*/ 2147483647 w 78"/>
                <a:gd name="T5" fmla="*/ 2147483647 h 65"/>
                <a:gd name="T6" fmla="*/ 2147483647 w 78"/>
                <a:gd name="T7" fmla="*/ 2147483647 h 65"/>
                <a:gd name="T8" fmla="*/ 2147483647 w 78"/>
                <a:gd name="T9" fmla="*/ 2147483647 h 65"/>
                <a:gd name="T10" fmla="*/ 2147483647 w 78"/>
                <a:gd name="T11" fmla="*/ 2147483647 h 65"/>
                <a:gd name="T12" fmla="*/ 2147483647 w 78"/>
                <a:gd name="T13" fmla="*/ 2147483647 h 65"/>
                <a:gd name="T14" fmla="*/ 2147483647 w 78"/>
                <a:gd name="T15" fmla="*/ 2147483647 h 65"/>
                <a:gd name="T16" fmla="*/ 2147483647 w 78"/>
                <a:gd name="T17" fmla="*/ 0 h 65"/>
                <a:gd name="T18" fmla="*/ 2147483647 w 78"/>
                <a:gd name="T19" fmla="*/ 2147483647 h 65"/>
                <a:gd name="T20" fmla="*/ 2147483647 w 78"/>
                <a:gd name="T21" fmla="*/ 2147483647 h 65"/>
                <a:gd name="T22" fmla="*/ 2147483647 w 78"/>
                <a:gd name="T23" fmla="*/ 2147483647 h 65"/>
                <a:gd name="T24" fmla="*/ 2147483647 w 78"/>
                <a:gd name="T25" fmla="*/ 2147483647 h 65"/>
                <a:gd name="T26" fmla="*/ 2147483647 w 78"/>
                <a:gd name="T27" fmla="*/ 2147483647 h 65"/>
                <a:gd name="T28" fmla="*/ 0 w 78"/>
                <a:gd name="T29" fmla="*/ 2147483647 h 65"/>
                <a:gd name="T30" fmla="*/ 2147483647 w 78"/>
                <a:gd name="T31" fmla="*/ 2147483647 h 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8"/>
                <a:gd name="T49" fmla="*/ 0 h 65"/>
                <a:gd name="T50" fmla="*/ 78 w 78"/>
                <a:gd name="T51" fmla="*/ 65 h 6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8" h="65">
                  <a:moveTo>
                    <a:pt x="1" y="64"/>
                  </a:moveTo>
                  <a:lnTo>
                    <a:pt x="14" y="64"/>
                  </a:lnTo>
                  <a:lnTo>
                    <a:pt x="45" y="57"/>
                  </a:lnTo>
                  <a:lnTo>
                    <a:pt x="69" y="42"/>
                  </a:lnTo>
                  <a:lnTo>
                    <a:pt x="68" y="24"/>
                  </a:lnTo>
                  <a:lnTo>
                    <a:pt x="77" y="12"/>
                  </a:lnTo>
                  <a:lnTo>
                    <a:pt x="67" y="8"/>
                  </a:lnTo>
                  <a:lnTo>
                    <a:pt x="42" y="12"/>
                  </a:lnTo>
                  <a:lnTo>
                    <a:pt x="18" y="0"/>
                  </a:lnTo>
                  <a:lnTo>
                    <a:pt x="10" y="12"/>
                  </a:lnTo>
                  <a:lnTo>
                    <a:pt x="9" y="24"/>
                  </a:lnTo>
                  <a:lnTo>
                    <a:pt x="5" y="35"/>
                  </a:lnTo>
                  <a:lnTo>
                    <a:pt x="13" y="38"/>
                  </a:lnTo>
                  <a:lnTo>
                    <a:pt x="10" y="42"/>
                  </a:lnTo>
                  <a:lnTo>
                    <a:pt x="0" y="53"/>
                  </a:lnTo>
                  <a:lnTo>
                    <a:pt x="1" y="64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37" name="Freeform 138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7042151" y="3576638"/>
              <a:ext cx="28575" cy="31750"/>
            </a:xfrm>
            <a:custGeom>
              <a:avLst/>
              <a:gdLst>
                <a:gd name="T0" fmla="*/ 2147483647 w 18"/>
                <a:gd name="T1" fmla="*/ 0 h 20"/>
                <a:gd name="T2" fmla="*/ 0 w 18"/>
                <a:gd name="T3" fmla="*/ 2147483647 h 20"/>
                <a:gd name="T4" fmla="*/ 2147483647 w 18"/>
                <a:gd name="T5" fmla="*/ 2147483647 h 20"/>
                <a:gd name="T6" fmla="*/ 2147483647 w 18"/>
                <a:gd name="T7" fmla="*/ 2147483647 h 20"/>
                <a:gd name="T8" fmla="*/ 2147483647 w 18"/>
                <a:gd name="T9" fmla="*/ 2147483647 h 20"/>
                <a:gd name="T10" fmla="*/ 2147483647 w 18"/>
                <a:gd name="T11" fmla="*/ 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20"/>
                <a:gd name="T20" fmla="*/ 18 w 18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20">
                  <a:moveTo>
                    <a:pt x="9" y="0"/>
                  </a:moveTo>
                  <a:lnTo>
                    <a:pt x="0" y="17"/>
                  </a:lnTo>
                  <a:lnTo>
                    <a:pt x="4" y="19"/>
                  </a:lnTo>
                  <a:lnTo>
                    <a:pt x="14" y="8"/>
                  </a:lnTo>
                  <a:lnTo>
                    <a:pt x="17" y="3"/>
                  </a:lnTo>
                  <a:lnTo>
                    <a:pt x="9" y="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38" name="Freeform 139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7011989" y="3605214"/>
              <a:ext cx="39687" cy="104775"/>
            </a:xfrm>
            <a:custGeom>
              <a:avLst/>
              <a:gdLst>
                <a:gd name="T0" fmla="*/ 2147483647 w 25"/>
                <a:gd name="T1" fmla="*/ 2147483647 h 66"/>
                <a:gd name="T2" fmla="*/ 2147483647 w 25"/>
                <a:gd name="T3" fmla="*/ 0 h 66"/>
                <a:gd name="T4" fmla="*/ 2147483647 w 25"/>
                <a:gd name="T5" fmla="*/ 2147483647 h 66"/>
                <a:gd name="T6" fmla="*/ 2147483647 w 25"/>
                <a:gd name="T7" fmla="*/ 2147483647 h 66"/>
                <a:gd name="T8" fmla="*/ 2147483647 w 25"/>
                <a:gd name="T9" fmla="*/ 2147483647 h 66"/>
                <a:gd name="T10" fmla="*/ 2147483647 w 25"/>
                <a:gd name="T11" fmla="*/ 2147483647 h 66"/>
                <a:gd name="T12" fmla="*/ 2147483647 w 25"/>
                <a:gd name="T13" fmla="*/ 2147483647 h 66"/>
                <a:gd name="T14" fmla="*/ 0 w 25"/>
                <a:gd name="T15" fmla="*/ 2147483647 h 66"/>
                <a:gd name="T16" fmla="*/ 2147483647 w 25"/>
                <a:gd name="T17" fmla="*/ 2147483647 h 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"/>
                <a:gd name="T28" fmla="*/ 0 h 66"/>
                <a:gd name="T29" fmla="*/ 25 w 25"/>
                <a:gd name="T30" fmla="*/ 66 h 6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" h="66">
                  <a:moveTo>
                    <a:pt x="8" y="23"/>
                  </a:moveTo>
                  <a:lnTo>
                    <a:pt x="18" y="0"/>
                  </a:lnTo>
                  <a:lnTo>
                    <a:pt x="23" y="2"/>
                  </a:lnTo>
                  <a:lnTo>
                    <a:pt x="24" y="13"/>
                  </a:lnTo>
                  <a:lnTo>
                    <a:pt x="16" y="31"/>
                  </a:lnTo>
                  <a:lnTo>
                    <a:pt x="18" y="36"/>
                  </a:lnTo>
                  <a:lnTo>
                    <a:pt x="14" y="65"/>
                  </a:lnTo>
                  <a:lnTo>
                    <a:pt x="0" y="32"/>
                  </a:lnTo>
                  <a:lnTo>
                    <a:pt x="8" y="23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39" name="Freeform 140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7035800" y="3614738"/>
              <a:ext cx="90488" cy="107950"/>
            </a:xfrm>
            <a:custGeom>
              <a:avLst/>
              <a:gdLst>
                <a:gd name="T0" fmla="*/ 2147483647 w 57"/>
                <a:gd name="T1" fmla="*/ 2147483647 h 68"/>
                <a:gd name="T2" fmla="*/ 2147483647 w 57"/>
                <a:gd name="T3" fmla="*/ 2147483647 h 68"/>
                <a:gd name="T4" fmla="*/ 2147483647 w 57"/>
                <a:gd name="T5" fmla="*/ 0 h 68"/>
                <a:gd name="T6" fmla="*/ 2147483647 w 57"/>
                <a:gd name="T7" fmla="*/ 2147483647 h 68"/>
                <a:gd name="T8" fmla="*/ 2147483647 w 57"/>
                <a:gd name="T9" fmla="*/ 2147483647 h 68"/>
                <a:gd name="T10" fmla="*/ 2147483647 w 57"/>
                <a:gd name="T11" fmla="*/ 2147483647 h 68"/>
                <a:gd name="T12" fmla="*/ 2147483647 w 57"/>
                <a:gd name="T13" fmla="*/ 2147483647 h 68"/>
                <a:gd name="T14" fmla="*/ 2147483647 w 57"/>
                <a:gd name="T15" fmla="*/ 2147483647 h 68"/>
                <a:gd name="T16" fmla="*/ 2147483647 w 57"/>
                <a:gd name="T17" fmla="*/ 2147483647 h 68"/>
                <a:gd name="T18" fmla="*/ 0 w 57"/>
                <a:gd name="T19" fmla="*/ 2147483647 h 68"/>
                <a:gd name="T20" fmla="*/ 0 w 57"/>
                <a:gd name="T21" fmla="*/ 2147483647 h 68"/>
                <a:gd name="T22" fmla="*/ 2147483647 w 57"/>
                <a:gd name="T23" fmla="*/ 2147483647 h 68"/>
                <a:gd name="T24" fmla="*/ 2147483647 w 57"/>
                <a:gd name="T25" fmla="*/ 2147483647 h 68"/>
                <a:gd name="T26" fmla="*/ 2147483647 w 57"/>
                <a:gd name="T27" fmla="*/ 2147483647 h 6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7"/>
                <a:gd name="T43" fmla="*/ 0 h 68"/>
                <a:gd name="T44" fmla="*/ 57 w 57"/>
                <a:gd name="T45" fmla="*/ 68 h 6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7" h="68">
                  <a:moveTo>
                    <a:pt x="10" y="7"/>
                  </a:moveTo>
                  <a:lnTo>
                    <a:pt x="23" y="7"/>
                  </a:lnTo>
                  <a:lnTo>
                    <a:pt x="54" y="0"/>
                  </a:lnTo>
                  <a:lnTo>
                    <a:pt x="56" y="22"/>
                  </a:lnTo>
                  <a:lnTo>
                    <a:pt x="47" y="27"/>
                  </a:lnTo>
                  <a:lnTo>
                    <a:pt x="23" y="25"/>
                  </a:lnTo>
                  <a:lnTo>
                    <a:pt x="27" y="33"/>
                  </a:lnTo>
                  <a:lnTo>
                    <a:pt x="31" y="43"/>
                  </a:lnTo>
                  <a:lnTo>
                    <a:pt x="8" y="67"/>
                  </a:lnTo>
                  <a:lnTo>
                    <a:pt x="0" y="60"/>
                  </a:lnTo>
                  <a:lnTo>
                    <a:pt x="0" y="59"/>
                  </a:lnTo>
                  <a:lnTo>
                    <a:pt x="4" y="31"/>
                  </a:lnTo>
                  <a:lnTo>
                    <a:pt x="1" y="24"/>
                  </a:lnTo>
                  <a:lnTo>
                    <a:pt x="10" y="7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40" name="Freeform 141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967538" y="3656013"/>
              <a:ext cx="69850" cy="101600"/>
            </a:xfrm>
            <a:custGeom>
              <a:avLst/>
              <a:gdLst>
                <a:gd name="T0" fmla="*/ 2147483647 w 44"/>
                <a:gd name="T1" fmla="*/ 2147483647 h 64"/>
                <a:gd name="T2" fmla="*/ 2147483647 w 44"/>
                <a:gd name="T3" fmla="*/ 2147483647 h 64"/>
                <a:gd name="T4" fmla="*/ 2147483647 w 44"/>
                <a:gd name="T5" fmla="*/ 2147483647 h 64"/>
                <a:gd name="T6" fmla="*/ 2147483647 w 44"/>
                <a:gd name="T7" fmla="*/ 2147483647 h 64"/>
                <a:gd name="T8" fmla="*/ 0 w 44"/>
                <a:gd name="T9" fmla="*/ 2147483647 h 64"/>
                <a:gd name="T10" fmla="*/ 2147483647 w 44"/>
                <a:gd name="T11" fmla="*/ 2147483647 h 64"/>
                <a:gd name="T12" fmla="*/ 2147483647 w 44"/>
                <a:gd name="T13" fmla="*/ 2147483647 h 64"/>
                <a:gd name="T14" fmla="*/ 2147483647 w 44"/>
                <a:gd name="T15" fmla="*/ 0 h 64"/>
                <a:gd name="T16" fmla="*/ 2147483647 w 44"/>
                <a:gd name="T17" fmla="*/ 2147483647 h 64"/>
                <a:gd name="T18" fmla="*/ 2147483647 w 44"/>
                <a:gd name="T19" fmla="*/ 2147483647 h 64"/>
                <a:gd name="T20" fmla="*/ 2147483647 w 44"/>
                <a:gd name="T21" fmla="*/ 2147483647 h 6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"/>
                <a:gd name="T34" fmla="*/ 0 h 64"/>
                <a:gd name="T35" fmla="*/ 44 w 44"/>
                <a:gd name="T36" fmla="*/ 64 h 6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" h="64">
                  <a:moveTo>
                    <a:pt x="36" y="56"/>
                  </a:moveTo>
                  <a:lnTo>
                    <a:pt x="30" y="61"/>
                  </a:lnTo>
                  <a:lnTo>
                    <a:pt x="23" y="63"/>
                  </a:lnTo>
                  <a:lnTo>
                    <a:pt x="18" y="56"/>
                  </a:lnTo>
                  <a:lnTo>
                    <a:pt x="0" y="8"/>
                  </a:lnTo>
                  <a:lnTo>
                    <a:pt x="5" y="3"/>
                  </a:lnTo>
                  <a:lnTo>
                    <a:pt x="20" y="3"/>
                  </a:lnTo>
                  <a:lnTo>
                    <a:pt x="29" y="0"/>
                  </a:lnTo>
                  <a:lnTo>
                    <a:pt x="43" y="34"/>
                  </a:lnTo>
                  <a:lnTo>
                    <a:pt x="43" y="35"/>
                  </a:lnTo>
                  <a:lnTo>
                    <a:pt x="36" y="56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41" name="Freeform 142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7121526" y="3529014"/>
              <a:ext cx="201613" cy="223837"/>
            </a:xfrm>
            <a:custGeom>
              <a:avLst/>
              <a:gdLst>
                <a:gd name="T0" fmla="*/ 2147483647 w 127"/>
                <a:gd name="T1" fmla="*/ 2147483647 h 141"/>
                <a:gd name="T2" fmla="*/ 2147483647 w 127"/>
                <a:gd name="T3" fmla="*/ 2147483647 h 141"/>
                <a:gd name="T4" fmla="*/ 2147483647 w 127"/>
                <a:gd name="T5" fmla="*/ 2147483647 h 141"/>
                <a:gd name="T6" fmla="*/ 2147483647 w 127"/>
                <a:gd name="T7" fmla="*/ 2147483647 h 141"/>
                <a:gd name="T8" fmla="*/ 2147483647 w 127"/>
                <a:gd name="T9" fmla="*/ 2147483647 h 141"/>
                <a:gd name="T10" fmla="*/ 2147483647 w 127"/>
                <a:gd name="T11" fmla="*/ 2147483647 h 141"/>
                <a:gd name="T12" fmla="*/ 2147483647 w 127"/>
                <a:gd name="T13" fmla="*/ 2147483647 h 141"/>
                <a:gd name="T14" fmla="*/ 2147483647 w 127"/>
                <a:gd name="T15" fmla="*/ 2147483647 h 141"/>
                <a:gd name="T16" fmla="*/ 2147483647 w 127"/>
                <a:gd name="T17" fmla="*/ 2147483647 h 141"/>
                <a:gd name="T18" fmla="*/ 2147483647 w 127"/>
                <a:gd name="T19" fmla="*/ 2147483647 h 141"/>
                <a:gd name="T20" fmla="*/ 2147483647 w 127"/>
                <a:gd name="T21" fmla="*/ 2147483647 h 141"/>
                <a:gd name="T22" fmla="*/ 0 w 127"/>
                <a:gd name="T23" fmla="*/ 2147483647 h 141"/>
                <a:gd name="T24" fmla="*/ 2147483647 w 127"/>
                <a:gd name="T25" fmla="*/ 2147483647 h 141"/>
                <a:gd name="T26" fmla="*/ 2147483647 w 127"/>
                <a:gd name="T27" fmla="*/ 2147483647 h 141"/>
                <a:gd name="T28" fmla="*/ 2147483647 w 127"/>
                <a:gd name="T29" fmla="*/ 2147483647 h 141"/>
                <a:gd name="T30" fmla="*/ 2147483647 w 127"/>
                <a:gd name="T31" fmla="*/ 0 h 141"/>
                <a:gd name="T32" fmla="*/ 2147483647 w 127"/>
                <a:gd name="T33" fmla="*/ 2147483647 h 141"/>
                <a:gd name="T34" fmla="*/ 2147483647 w 127"/>
                <a:gd name="T35" fmla="*/ 2147483647 h 141"/>
                <a:gd name="T36" fmla="*/ 2147483647 w 127"/>
                <a:gd name="T37" fmla="*/ 2147483647 h 141"/>
                <a:gd name="T38" fmla="*/ 2147483647 w 127"/>
                <a:gd name="T39" fmla="*/ 2147483647 h 141"/>
                <a:gd name="T40" fmla="*/ 2147483647 w 127"/>
                <a:gd name="T41" fmla="*/ 2147483647 h 141"/>
                <a:gd name="T42" fmla="*/ 2147483647 w 127"/>
                <a:gd name="T43" fmla="*/ 2147483647 h 141"/>
                <a:gd name="T44" fmla="*/ 2147483647 w 127"/>
                <a:gd name="T45" fmla="*/ 2147483647 h 141"/>
                <a:gd name="T46" fmla="*/ 2147483647 w 127"/>
                <a:gd name="T47" fmla="*/ 2147483647 h 141"/>
                <a:gd name="T48" fmla="*/ 2147483647 w 127"/>
                <a:gd name="T49" fmla="*/ 2147483647 h 141"/>
                <a:gd name="T50" fmla="*/ 2147483647 w 127"/>
                <a:gd name="T51" fmla="*/ 2147483647 h 141"/>
                <a:gd name="T52" fmla="*/ 2147483647 w 127"/>
                <a:gd name="T53" fmla="*/ 2147483647 h 141"/>
                <a:gd name="T54" fmla="*/ 2147483647 w 127"/>
                <a:gd name="T55" fmla="*/ 2147483647 h 141"/>
                <a:gd name="T56" fmla="*/ 2147483647 w 127"/>
                <a:gd name="T57" fmla="*/ 2147483647 h 141"/>
                <a:gd name="T58" fmla="*/ 2147483647 w 127"/>
                <a:gd name="T59" fmla="*/ 2147483647 h 141"/>
                <a:gd name="T60" fmla="*/ 2147483647 w 127"/>
                <a:gd name="T61" fmla="*/ 2147483647 h 14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27"/>
                <a:gd name="T94" fmla="*/ 0 h 141"/>
                <a:gd name="T95" fmla="*/ 127 w 127"/>
                <a:gd name="T96" fmla="*/ 141 h 14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27" h="141">
                  <a:moveTo>
                    <a:pt x="126" y="116"/>
                  </a:moveTo>
                  <a:lnTo>
                    <a:pt x="126" y="126"/>
                  </a:lnTo>
                  <a:lnTo>
                    <a:pt x="110" y="126"/>
                  </a:lnTo>
                  <a:lnTo>
                    <a:pt x="104" y="140"/>
                  </a:lnTo>
                  <a:lnTo>
                    <a:pt x="75" y="131"/>
                  </a:lnTo>
                  <a:lnTo>
                    <a:pt x="61" y="136"/>
                  </a:lnTo>
                  <a:lnTo>
                    <a:pt x="52" y="126"/>
                  </a:lnTo>
                  <a:lnTo>
                    <a:pt x="52" y="110"/>
                  </a:lnTo>
                  <a:lnTo>
                    <a:pt x="43" y="108"/>
                  </a:lnTo>
                  <a:lnTo>
                    <a:pt x="25" y="108"/>
                  </a:lnTo>
                  <a:lnTo>
                    <a:pt x="2" y="76"/>
                  </a:lnTo>
                  <a:lnTo>
                    <a:pt x="0" y="54"/>
                  </a:lnTo>
                  <a:lnTo>
                    <a:pt x="24" y="39"/>
                  </a:lnTo>
                  <a:lnTo>
                    <a:pt x="23" y="19"/>
                  </a:lnTo>
                  <a:lnTo>
                    <a:pt x="32" y="7"/>
                  </a:lnTo>
                  <a:lnTo>
                    <a:pt x="46" y="0"/>
                  </a:lnTo>
                  <a:lnTo>
                    <a:pt x="58" y="4"/>
                  </a:lnTo>
                  <a:lnTo>
                    <a:pt x="74" y="4"/>
                  </a:lnTo>
                  <a:lnTo>
                    <a:pt x="75" y="14"/>
                  </a:lnTo>
                  <a:lnTo>
                    <a:pt x="85" y="22"/>
                  </a:lnTo>
                  <a:lnTo>
                    <a:pt x="89" y="36"/>
                  </a:lnTo>
                  <a:lnTo>
                    <a:pt x="80" y="43"/>
                  </a:lnTo>
                  <a:lnTo>
                    <a:pt x="80" y="57"/>
                  </a:lnTo>
                  <a:lnTo>
                    <a:pt x="85" y="62"/>
                  </a:lnTo>
                  <a:lnTo>
                    <a:pt x="94" y="60"/>
                  </a:lnTo>
                  <a:lnTo>
                    <a:pt x="94" y="72"/>
                  </a:lnTo>
                  <a:lnTo>
                    <a:pt x="98" y="77"/>
                  </a:lnTo>
                  <a:lnTo>
                    <a:pt x="112" y="77"/>
                  </a:lnTo>
                  <a:lnTo>
                    <a:pt x="112" y="98"/>
                  </a:lnTo>
                  <a:lnTo>
                    <a:pt x="121" y="106"/>
                  </a:lnTo>
                  <a:lnTo>
                    <a:pt x="126" y="116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42" name="Freeform 143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7286625" y="3727451"/>
              <a:ext cx="46038" cy="36513"/>
            </a:xfrm>
            <a:custGeom>
              <a:avLst/>
              <a:gdLst>
                <a:gd name="T0" fmla="*/ 2147483647 w 29"/>
                <a:gd name="T1" fmla="*/ 2147483647 h 23"/>
                <a:gd name="T2" fmla="*/ 0 w 29"/>
                <a:gd name="T3" fmla="*/ 2147483647 h 23"/>
                <a:gd name="T4" fmla="*/ 2147483647 w 29"/>
                <a:gd name="T5" fmla="*/ 2147483647 h 23"/>
                <a:gd name="T6" fmla="*/ 2147483647 w 29"/>
                <a:gd name="T7" fmla="*/ 0 h 23"/>
                <a:gd name="T8" fmla="*/ 2147483647 w 29"/>
                <a:gd name="T9" fmla="*/ 2147483647 h 23"/>
                <a:gd name="T10" fmla="*/ 2147483647 w 29"/>
                <a:gd name="T11" fmla="*/ 2147483647 h 23"/>
                <a:gd name="T12" fmla="*/ 2147483647 w 29"/>
                <a:gd name="T13" fmla="*/ 2147483647 h 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"/>
                <a:gd name="T22" fmla="*/ 0 h 23"/>
                <a:gd name="T23" fmla="*/ 29 w 29"/>
                <a:gd name="T24" fmla="*/ 23 h 2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" h="23">
                  <a:moveTo>
                    <a:pt x="28" y="22"/>
                  </a:moveTo>
                  <a:lnTo>
                    <a:pt x="0" y="15"/>
                  </a:lnTo>
                  <a:lnTo>
                    <a:pt x="6" y="1"/>
                  </a:lnTo>
                  <a:lnTo>
                    <a:pt x="22" y="0"/>
                  </a:lnTo>
                  <a:lnTo>
                    <a:pt x="19" y="4"/>
                  </a:lnTo>
                  <a:lnTo>
                    <a:pt x="22" y="11"/>
                  </a:lnTo>
                  <a:lnTo>
                    <a:pt x="28" y="22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43" name="Freeform 144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7021513" y="3649663"/>
              <a:ext cx="455612" cy="425450"/>
            </a:xfrm>
            <a:custGeom>
              <a:avLst/>
              <a:gdLst>
                <a:gd name="T0" fmla="*/ 2147483647 w 287"/>
                <a:gd name="T1" fmla="*/ 2147483647 h 268"/>
                <a:gd name="T2" fmla="*/ 2147483647 w 287"/>
                <a:gd name="T3" fmla="*/ 2147483647 h 268"/>
                <a:gd name="T4" fmla="*/ 2147483647 w 287"/>
                <a:gd name="T5" fmla="*/ 2147483647 h 268"/>
                <a:gd name="T6" fmla="*/ 2147483647 w 287"/>
                <a:gd name="T7" fmla="*/ 2147483647 h 268"/>
                <a:gd name="T8" fmla="*/ 2147483647 w 287"/>
                <a:gd name="T9" fmla="*/ 2147483647 h 268"/>
                <a:gd name="T10" fmla="*/ 2147483647 w 287"/>
                <a:gd name="T11" fmla="*/ 2147483647 h 268"/>
                <a:gd name="T12" fmla="*/ 2147483647 w 287"/>
                <a:gd name="T13" fmla="*/ 2147483647 h 268"/>
                <a:gd name="T14" fmla="*/ 2147483647 w 287"/>
                <a:gd name="T15" fmla="*/ 2147483647 h 268"/>
                <a:gd name="T16" fmla="*/ 2147483647 w 287"/>
                <a:gd name="T17" fmla="*/ 2147483647 h 268"/>
                <a:gd name="T18" fmla="*/ 2147483647 w 287"/>
                <a:gd name="T19" fmla="*/ 2147483647 h 268"/>
                <a:gd name="T20" fmla="*/ 2147483647 w 287"/>
                <a:gd name="T21" fmla="*/ 2147483647 h 268"/>
                <a:gd name="T22" fmla="*/ 2147483647 w 287"/>
                <a:gd name="T23" fmla="*/ 2147483647 h 268"/>
                <a:gd name="T24" fmla="*/ 2147483647 w 287"/>
                <a:gd name="T25" fmla="*/ 2147483647 h 268"/>
                <a:gd name="T26" fmla="*/ 2147483647 w 287"/>
                <a:gd name="T27" fmla="*/ 2147483647 h 268"/>
                <a:gd name="T28" fmla="*/ 2147483647 w 287"/>
                <a:gd name="T29" fmla="*/ 2147483647 h 268"/>
                <a:gd name="T30" fmla="*/ 0 w 287"/>
                <a:gd name="T31" fmla="*/ 2147483647 h 268"/>
                <a:gd name="T32" fmla="*/ 2147483647 w 287"/>
                <a:gd name="T33" fmla="*/ 2147483647 h 268"/>
                <a:gd name="T34" fmla="*/ 2147483647 w 287"/>
                <a:gd name="T35" fmla="*/ 2147483647 h 268"/>
                <a:gd name="T36" fmla="*/ 2147483647 w 287"/>
                <a:gd name="T37" fmla="*/ 2147483647 h 268"/>
                <a:gd name="T38" fmla="*/ 2147483647 w 287"/>
                <a:gd name="T39" fmla="*/ 2147483647 h 268"/>
                <a:gd name="T40" fmla="*/ 2147483647 w 287"/>
                <a:gd name="T41" fmla="*/ 2147483647 h 268"/>
                <a:gd name="T42" fmla="*/ 2147483647 w 287"/>
                <a:gd name="T43" fmla="*/ 2147483647 h 268"/>
                <a:gd name="T44" fmla="*/ 2147483647 w 287"/>
                <a:gd name="T45" fmla="*/ 0 h 268"/>
                <a:gd name="T46" fmla="*/ 2147483647 w 287"/>
                <a:gd name="T47" fmla="*/ 2147483647 h 268"/>
                <a:gd name="T48" fmla="*/ 2147483647 w 287"/>
                <a:gd name="T49" fmla="*/ 2147483647 h 268"/>
                <a:gd name="T50" fmla="*/ 2147483647 w 287"/>
                <a:gd name="T51" fmla="*/ 2147483647 h 268"/>
                <a:gd name="T52" fmla="*/ 2147483647 w 287"/>
                <a:gd name="T53" fmla="*/ 2147483647 h 268"/>
                <a:gd name="T54" fmla="*/ 2147483647 w 287"/>
                <a:gd name="T55" fmla="*/ 2147483647 h 268"/>
                <a:gd name="T56" fmla="*/ 2147483647 w 287"/>
                <a:gd name="T57" fmla="*/ 2147483647 h 268"/>
                <a:gd name="T58" fmla="*/ 2147483647 w 287"/>
                <a:gd name="T59" fmla="*/ 2147483647 h 268"/>
                <a:gd name="T60" fmla="*/ 2147483647 w 287"/>
                <a:gd name="T61" fmla="*/ 2147483647 h 268"/>
                <a:gd name="T62" fmla="*/ 2147483647 w 287"/>
                <a:gd name="T63" fmla="*/ 2147483647 h 268"/>
                <a:gd name="T64" fmla="*/ 2147483647 w 287"/>
                <a:gd name="T65" fmla="*/ 2147483647 h 268"/>
                <a:gd name="T66" fmla="*/ 2147483647 w 287"/>
                <a:gd name="T67" fmla="*/ 2147483647 h 268"/>
                <a:gd name="T68" fmla="*/ 2147483647 w 287"/>
                <a:gd name="T69" fmla="*/ 2147483647 h 268"/>
                <a:gd name="T70" fmla="*/ 2147483647 w 287"/>
                <a:gd name="T71" fmla="*/ 2147483647 h 268"/>
                <a:gd name="T72" fmla="*/ 2147483647 w 287"/>
                <a:gd name="T73" fmla="*/ 2147483647 h 268"/>
                <a:gd name="T74" fmla="*/ 2147483647 w 287"/>
                <a:gd name="T75" fmla="*/ 2147483647 h 268"/>
                <a:gd name="T76" fmla="*/ 2147483647 w 287"/>
                <a:gd name="T77" fmla="*/ 2147483647 h 268"/>
                <a:gd name="T78" fmla="*/ 2147483647 w 287"/>
                <a:gd name="T79" fmla="*/ 2147483647 h 268"/>
                <a:gd name="T80" fmla="*/ 2147483647 w 287"/>
                <a:gd name="T81" fmla="*/ 2147483647 h 268"/>
                <a:gd name="T82" fmla="*/ 2147483647 w 287"/>
                <a:gd name="T83" fmla="*/ 2147483647 h 268"/>
                <a:gd name="T84" fmla="*/ 2147483647 w 287"/>
                <a:gd name="T85" fmla="*/ 2147483647 h 268"/>
                <a:gd name="T86" fmla="*/ 2147483647 w 287"/>
                <a:gd name="T87" fmla="*/ 2147483647 h 268"/>
                <a:gd name="T88" fmla="*/ 2147483647 w 287"/>
                <a:gd name="T89" fmla="*/ 2147483647 h 268"/>
                <a:gd name="T90" fmla="*/ 2147483647 w 287"/>
                <a:gd name="T91" fmla="*/ 2147483647 h 268"/>
                <a:gd name="T92" fmla="*/ 2147483647 w 287"/>
                <a:gd name="T93" fmla="*/ 2147483647 h 268"/>
                <a:gd name="T94" fmla="*/ 2147483647 w 287"/>
                <a:gd name="T95" fmla="*/ 2147483647 h 2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87"/>
                <a:gd name="T145" fmla="*/ 0 h 268"/>
                <a:gd name="T146" fmla="*/ 287 w 287"/>
                <a:gd name="T147" fmla="*/ 268 h 2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87" h="268">
                  <a:moveTo>
                    <a:pt x="143" y="267"/>
                  </a:moveTo>
                  <a:lnTo>
                    <a:pt x="142" y="260"/>
                  </a:lnTo>
                  <a:lnTo>
                    <a:pt x="133" y="250"/>
                  </a:lnTo>
                  <a:lnTo>
                    <a:pt x="131" y="237"/>
                  </a:lnTo>
                  <a:lnTo>
                    <a:pt x="114" y="231"/>
                  </a:lnTo>
                  <a:lnTo>
                    <a:pt x="109" y="256"/>
                  </a:lnTo>
                  <a:lnTo>
                    <a:pt x="95" y="233"/>
                  </a:lnTo>
                  <a:lnTo>
                    <a:pt x="95" y="220"/>
                  </a:lnTo>
                  <a:lnTo>
                    <a:pt x="59" y="170"/>
                  </a:lnTo>
                  <a:lnTo>
                    <a:pt x="59" y="142"/>
                  </a:lnTo>
                  <a:lnTo>
                    <a:pt x="43" y="133"/>
                  </a:lnTo>
                  <a:lnTo>
                    <a:pt x="36" y="115"/>
                  </a:lnTo>
                  <a:lnTo>
                    <a:pt x="37" y="109"/>
                  </a:lnTo>
                  <a:lnTo>
                    <a:pt x="37" y="108"/>
                  </a:lnTo>
                  <a:lnTo>
                    <a:pt x="13" y="61"/>
                  </a:lnTo>
                  <a:lnTo>
                    <a:pt x="0" y="60"/>
                  </a:lnTo>
                  <a:lnTo>
                    <a:pt x="7" y="38"/>
                  </a:lnTo>
                  <a:lnTo>
                    <a:pt x="17" y="45"/>
                  </a:lnTo>
                  <a:lnTo>
                    <a:pt x="39" y="21"/>
                  </a:lnTo>
                  <a:lnTo>
                    <a:pt x="34" y="12"/>
                  </a:lnTo>
                  <a:lnTo>
                    <a:pt x="31" y="3"/>
                  </a:lnTo>
                  <a:lnTo>
                    <a:pt x="55" y="5"/>
                  </a:lnTo>
                  <a:lnTo>
                    <a:pt x="64" y="0"/>
                  </a:lnTo>
                  <a:lnTo>
                    <a:pt x="87" y="32"/>
                  </a:lnTo>
                  <a:lnTo>
                    <a:pt x="105" y="32"/>
                  </a:lnTo>
                  <a:lnTo>
                    <a:pt x="115" y="34"/>
                  </a:lnTo>
                  <a:lnTo>
                    <a:pt x="115" y="49"/>
                  </a:lnTo>
                  <a:lnTo>
                    <a:pt x="124" y="60"/>
                  </a:lnTo>
                  <a:lnTo>
                    <a:pt x="138" y="55"/>
                  </a:lnTo>
                  <a:lnTo>
                    <a:pt x="167" y="63"/>
                  </a:lnTo>
                  <a:lnTo>
                    <a:pt x="194" y="70"/>
                  </a:lnTo>
                  <a:lnTo>
                    <a:pt x="211" y="82"/>
                  </a:lnTo>
                  <a:lnTo>
                    <a:pt x="222" y="107"/>
                  </a:lnTo>
                  <a:lnTo>
                    <a:pt x="226" y="109"/>
                  </a:lnTo>
                  <a:lnTo>
                    <a:pt x="226" y="128"/>
                  </a:lnTo>
                  <a:lnTo>
                    <a:pt x="231" y="132"/>
                  </a:lnTo>
                  <a:lnTo>
                    <a:pt x="213" y="138"/>
                  </a:lnTo>
                  <a:lnTo>
                    <a:pt x="214" y="150"/>
                  </a:lnTo>
                  <a:lnTo>
                    <a:pt x="248" y="153"/>
                  </a:lnTo>
                  <a:lnTo>
                    <a:pt x="270" y="145"/>
                  </a:lnTo>
                  <a:lnTo>
                    <a:pt x="282" y="138"/>
                  </a:lnTo>
                  <a:lnTo>
                    <a:pt x="286" y="170"/>
                  </a:lnTo>
                  <a:lnTo>
                    <a:pt x="272" y="195"/>
                  </a:lnTo>
                  <a:lnTo>
                    <a:pt x="240" y="220"/>
                  </a:lnTo>
                  <a:lnTo>
                    <a:pt x="207" y="221"/>
                  </a:lnTo>
                  <a:lnTo>
                    <a:pt x="193" y="228"/>
                  </a:lnTo>
                  <a:lnTo>
                    <a:pt x="183" y="241"/>
                  </a:lnTo>
                  <a:lnTo>
                    <a:pt x="143" y="267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44" name="Freeform 145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7378701" y="3810000"/>
              <a:ext cx="28575" cy="50800"/>
            </a:xfrm>
            <a:custGeom>
              <a:avLst/>
              <a:gdLst>
                <a:gd name="T0" fmla="*/ 0 w 18"/>
                <a:gd name="T1" fmla="*/ 2147483647 h 32"/>
                <a:gd name="T2" fmla="*/ 2147483647 w 18"/>
                <a:gd name="T3" fmla="*/ 2147483647 h 32"/>
                <a:gd name="T4" fmla="*/ 2147483647 w 18"/>
                <a:gd name="T5" fmla="*/ 2147483647 h 32"/>
                <a:gd name="T6" fmla="*/ 2147483647 w 18"/>
                <a:gd name="T7" fmla="*/ 0 h 32"/>
                <a:gd name="T8" fmla="*/ 2147483647 w 18"/>
                <a:gd name="T9" fmla="*/ 2147483647 h 32"/>
                <a:gd name="T10" fmla="*/ 2147483647 w 18"/>
                <a:gd name="T11" fmla="*/ 2147483647 h 32"/>
                <a:gd name="T12" fmla="*/ 2147483647 w 18"/>
                <a:gd name="T13" fmla="*/ 2147483647 h 32"/>
                <a:gd name="T14" fmla="*/ 0 w 18"/>
                <a:gd name="T15" fmla="*/ 2147483647 h 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"/>
                <a:gd name="T25" fmla="*/ 0 h 32"/>
                <a:gd name="T26" fmla="*/ 18 w 18"/>
                <a:gd name="T27" fmla="*/ 32 h 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" h="32">
                  <a:moveTo>
                    <a:pt x="0" y="27"/>
                  </a:moveTo>
                  <a:lnTo>
                    <a:pt x="6" y="23"/>
                  </a:lnTo>
                  <a:lnTo>
                    <a:pt x="7" y="7"/>
                  </a:lnTo>
                  <a:lnTo>
                    <a:pt x="10" y="0"/>
                  </a:lnTo>
                  <a:lnTo>
                    <a:pt x="15" y="2"/>
                  </a:lnTo>
                  <a:lnTo>
                    <a:pt x="17" y="16"/>
                  </a:lnTo>
                  <a:lnTo>
                    <a:pt x="6" y="31"/>
                  </a:lnTo>
                  <a:lnTo>
                    <a:pt x="0" y="27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45" name="Freeform 146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7359651" y="3813175"/>
              <a:ext cx="155575" cy="82550"/>
            </a:xfrm>
            <a:custGeom>
              <a:avLst/>
              <a:gdLst>
                <a:gd name="T0" fmla="*/ 2147483647 w 98"/>
                <a:gd name="T1" fmla="*/ 2147483647 h 52"/>
                <a:gd name="T2" fmla="*/ 2147483647 w 98"/>
                <a:gd name="T3" fmla="*/ 0 h 52"/>
                <a:gd name="T4" fmla="*/ 2147483647 w 98"/>
                <a:gd name="T5" fmla="*/ 2147483647 h 52"/>
                <a:gd name="T6" fmla="*/ 2147483647 w 98"/>
                <a:gd name="T7" fmla="*/ 2147483647 h 52"/>
                <a:gd name="T8" fmla="*/ 2147483647 w 98"/>
                <a:gd name="T9" fmla="*/ 2147483647 h 52"/>
                <a:gd name="T10" fmla="*/ 2147483647 w 98"/>
                <a:gd name="T11" fmla="*/ 2147483647 h 52"/>
                <a:gd name="T12" fmla="*/ 2147483647 w 98"/>
                <a:gd name="T13" fmla="*/ 2147483647 h 52"/>
                <a:gd name="T14" fmla="*/ 0 w 98"/>
                <a:gd name="T15" fmla="*/ 2147483647 h 52"/>
                <a:gd name="T16" fmla="*/ 2147483647 w 98"/>
                <a:gd name="T17" fmla="*/ 2147483647 h 52"/>
                <a:gd name="T18" fmla="*/ 2147483647 w 98"/>
                <a:gd name="T19" fmla="*/ 2147483647 h 52"/>
                <a:gd name="T20" fmla="*/ 2147483647 w 98"/>
                <a:gd name="T21" fmla="*/ 2147483647 h 52"/>
                <a:gd name="T22" fmla="*/ 2147483647 w 98"/>
                <a:gd name="T23" fmla="*/ 2147483647 h 52"/>
                <a:gd name="T24" fmla="*/ 2147483647 w 98"/>
                <a:gd name="T25" fmla="*/ 2147483647 h 52"/>
                <a:gd name="T26" fmla="*/ 2147483647 w 98"/>
                <a:gd name="T27" fmla="*/ 2147483647 h 5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8"/>
                <a:gd name="T43" fmla="*/ 0 h 52"/>
                <a:gd name="T44" fmla="*/ 98 w 98"/>
                <a:gd name="T45" fmla="*/ 52 h 5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8" h="52">
                  <a:moveTo>
                    <a:pt x="97" y="4"/>
                  </a:moveTo>
                  <a:lnTo>
                    <a:pt x="87" y="0"/>
                  </a:lnTo>
                  <a:lnTo>
                    <a:pt x="72" y="18"/>
                  </a:lnTo>
                  <a:lnTo>
                    <a:pt x="62" y="20"/>
                  </a:lnTo>
                  <a:lnTo>
                    <a:pt x="54" y="31"/>
                  </a:lnTo>
                  <a:lnTo>
                    <a:pt x="23" y="28"/>
                  </a:lnTo>
                  <a:lnTo>
                    <a:pt x="18" y="29"/>
                  </a:lnTo>
                  <a:lnTo>
                    <a:pt x="0" y="36"/>
                  </a:lnTo>
                  <a:lnTo>
                    <a:pt x="1" y="48"/>
                  </a:lnTo>
                  <a:lnTo>
                    <a:pt x="36" y="51"/>
                  </a:lnTo>
                  <a:lnTo>
                    <a:pt x="58" y="43"/>
                  </a:lnTo>
                  <a:lnTo>
                    <a:pt x="70" y="36"/>
                  </a:lnTo>
                  <a:lnTo>
                    <a:pt x="92" y="22"/>
                  </a:lnTo>
                  <a:lnTo>
                    <a:pt x="97" y="4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46" name="Freeform 147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7402513" y="3844925"/>
              <a:ext cx="177800" cy="204788"/>
            </a:xfrm>
            <a:custGeom>
              <a:avLst/>
              <a:gdLst>
                <a:gd name="T0" fmla="*/ 2147483647 w 112"/>
                <a:gd name="T1" fmla="*/ 0 h 129"/>
                <a:gd name="T2" fmla="*/ 2147483647 w 112"/>
                <a:gd name="T3" fmla="*/ 2147483647 h 129"/>
                <a:gd name="T4" fmla="*/ 2147483647 w 112"/>
                <a:gd name="T5" fmla="*/ 2147483647 h 129"/>
                <a:gd name="T6" fmla="*/ 2147483647 w 112"/>
                <a:gd name="T7" fmla="*/ 2147483647 h 129"/>
                <a:gd name="T8" fmla="*/ 0 w 112"/>
                <a:gd name="T9" fmla="*/ 2147483647 h 129"/>
                <a:gd name="T10" fmla="*/ 2147483647 w 112"/>
                <a:gd name="T11" fmla="*/ 2147483647 h 129"/>
                <a:gd name="T12" fmla="*/ 2147483647 w 112"/>
                <a:gd name="T13" fmla="*/ 2147483647 h 129"/>
                <a:gd name="T14" fmla="*/ 2147483647 w 112"/>
                <a:gd name="T15" fmla="*/ 2147483647 h 129"/>
                <a:gd name="T16" fmla="*/ 2147483647 w 112"/>
                <a:gd name="T17" fmla="*/ 2147483647 h 129"/>
                <a:gd name="T18" fmla="*/ 2147483647 w 112"/>
                <a:gd name="T19" fmla="*/ 2147483647 h 129"/>
                <a:gd name="T20" fmla="*/ 2147483647 w 112"/>
                <a:gd name="T21" fmla="*/ 2147483647 h 129"/>
                <a:gd name="T22" fmla="*/ 2147483647 w 112"/>
                <a:gd name="T23" fmla="*/ 2147483647 h 129"/>
                <a:gd name="T24" fmla="*/ 2147483647 w 112"/>
                <a:gd name="T25" fmla="*/ 2147483647 h 129"/>
                <a:gd name="T26" fmla="*/ 2147483647 w 112"/>
                <a:gd name="T27" fmla="*/ 2147483647 h 129"/>
                <a:gd name="T28" fmla="*/ 2147483647 w 112"/>
                <a:gd name="T29" fmla="*/ 2147483647 h 129"/>
                <a:gd name="T30" fmla="*/ 2147483647 w 112"/>
                <a:gd name="T31" fmla="*/ 2147483647 h 129"/>
                <a:gd name="T32" fmla="*/ 2147483647 w 112"/>
                <a:gd name="T33" fmla="*/ 2147483647 h 129"/>
                <a:gd name="T34" fmla="*/ 2147483647 w 112"/>
                <a:gd name="T35" fmla="*/ 0 h 12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129"/>
                <a:gd name="T56" fmla="*/ 112 w 112"/>
                <a:gd name="T57" fmla="*/ 129 h 12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129">
                  <a:moveTo>
                    <a:pt x="64" y="0"/>
                  </a:moveTo>
                  <a:lnTo>
                    <a:pt x="42" y="16"/>
                  </a:lnTo>
                  <a:lnTo>
                    <a:pt x="46" y="48"/>
                  </a:lnTo>
                  <a:lnTo>
                    <a:pt x="32" y="73"/>
                  </a:lnTo>
                  <a:lnTo>
                    <a:pt x="0" y="98"/>
                  </a:lnTo>
                  <a:lnTo>
                    <a:pt x="12" y="128"/>
                  </a:lnTo>
                  <a:lnTo>
                    <a:pt x="29" y="122"/>
                  </a:lnTo>
                  <a:lnTo>
                    <a:pt x="57" y="119"/>
                  </a:lnTo>
                  <a:lnTo>
                    <a:pt x="61" y="109"/>
                  </a:lnTo>
                  <a:lnTo>
                    <a:pt x="73" y="108"/>
                  </a:lnTo>
                  <a:lnTo>
                    <a:pt x="73" y="99"/>
                  </a:lnTo>
                  <a:lnTo>
                    <a:pt x="80" y="99"/>
                  </a:lnTo>
                  <a:lnTo>
                    <a:pt x="78" y="87"/>
                  </a:lnTo>
                  <a:lnTo>
                    <a:pt x="110" y="59"/>
                  </a:lnTo>
                  <a:lnTo>
                    <a:pt x="111" y="51"/>
                  </a:lnTo>
                  <a:lnTo>
                    <a:pt x="87" y="19"/>
                  </a:lnTo>
                  <a:lnTo>
                    <a:pt x="69" y="19"/>
                  </a:lnTo>
                  <a:lnTo>
                    <a:pt x="64" y="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47" name="Freeform 148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7585075" y="3529014"/>
              <a:ext cx="323850" cy="223837"/>
            </a:xfrm>
            <a:custGeom>
              <a:avLst/>
              <a:gdLst>
                <a:gd name="T0" fmla="*/ 2147483647 w 204"/>
                <a:gd name="T1" fmla="*/ 2147483647 h 141"/>
                <a:gd name="T2" fmla="*/ 2147483647 w 204"/>
                <a:gd name="T3" fmla="*/ 2147483647 h 141"/>
                <a:gd name="T4" fmla="*/ 2147483647 w 204"/>
                <a:gd name="T5" fmla="*/ 2147483647 h 141"/>
                <a:gd name="T6" fmla="*/ 2147483647 w 204"/>
                <a:gd name="T7" fmla="*/ 2147483647 h 141"/>
                <a:gd name="T8" fmla="*/ 2147483647 w 204"/>
                <a:gd name="T9" fmla="*/ 2147483647 h 141"/>
                <a:gd name="T10" fmla="*/ 0 w 204"/>
                <a:gd name="T11" fmla="*/ 2147483647 h 141"/>
                <a:gd name="T12" fmla="*/ 2147483647 w 204"/>
                <a:gd name="T13" fmla="*/ 2147483647 h 141"/>
                <a:gd name="T14" fmla="*/ 2147483647 w 204"/>
                <a:gd name="T15" fmla="*/ 2147483647 h 141"/>
                <a:gd name="T16" fmla="*/ 2147483647 w 204"/>
                <a:gd name="T17" fmla="*/ 2147483647 h 141"/>
                <a:gd name="T18" fmla="*/ 2147483647 w 204"/>
                <a:gd name="T19" fmla="*/ 2147483647 h 141"/>
                <a:gd name="T20" fmla="*/ 2147483647 w 204"/>
                <a:gd name="T21" fmla="*/ 2147483647 h 141"/>
                <a:gd name="T22" fmla="*/ 2147483647 w 204"/>
                <a:gd name="T23" fmla="*/ 2147483647 h 141"/>
                <a:gd name="T24" fmla="*/ 2147483647 w 204"/>
                <a:gd name="T25" fmla="*/ 2147483647 h 141"/>
                <a:gd name="T26" fmla="*/ 2147483647 w 204"/>
                <a:gd name="T27" fmla="*/ 2147483647 h 141"/>
                <a:gd name="T28" fmla="*/ 2147483647 w 204"/>
                <a:gd name="T29" fmla="*/ 2147483647 h 141"/>
                <a:gd name="T30" fmla="*/ 2147483647 w 204"/>
                <a:gd name="T31" fmla="*/ 0 h 141"/>
                <a:gd name="T32" fmla="*/ 2147483647 w 204"/>
                <a:gd name="T33" fmla="*/ 2147483647 h 141"/>
                <a:gd name="T34" fmla="*/ 2147483647 w 204"/>
                <a:gd name="T35" fmla="*/ 2147483647 h 141"/>
                <a:gd name="T36" fmla="*/ 2147483647 w 204"/>
                <a:gd name="T37" fmla="*/ 2147483647 h 141"/>
                <a:gd name="T38" fmla="*/ 2147483647 w 204"/>
                <a:gd name="T39" fmla="*/ 2147483647 h 141"/>
                <a:gd name="T40" fmla="*/ 2147483647 w 204"/>
                <a:gd name="T41" fmla="*/ 2147483647 h 141"/>
                <a:gd name="T42" fmla="*/ 2147483647 w 204"/>
                <a:gd name="T43" fmla="*/ 2147483647 h 141"/>
                <a:gd name="T44" fmla="*/ 2147483647 w 204"/>
                <a:gd name="T45" fmla="*/ 2147483647 h 141"/>
                <a:gd name="T46" fmla="*/ 2147483647 w 204"/>
                <a:gd name="T47" fmla="*/ 2147483647 h 141"/>
                <a:gd name="T48" fmla="*/ 2147483647 w 204"/>
                <a:gd name="T49" fmla="*/ 2147483647 h 141"/>
                <a:gd name="T50" fmla="*/ 2147483647 w 204"/>
                <a:gd name="T51" fmla="*/ 2147483647 h 141"/>
                <a:gd name="T52" fmla="*/ 2147483647 w 204"/>
                <a:gd name="T53" fmla="*/ 2147483647 h 141"/>
                <a:gd name="T54" fmla="*/ 2147483647 w 204"/>
                <a:gd name="T55" fmla="*/ 2147483647 h 141"/>
                <a:gd name="T56" fmla="*/ 2147483647 w 204"/>
                <a:gd name="T57" fmla="*/ 2147483647 h 141"/>
                <a:gd name="T58" fmla="*/ 2147483647 w 204"/>
                <a:gd name="T59" fmla="*/ 2147483647 h 141"/>
                <a:gd name="T60" fmla="*/ 2147483647 w 204"/>
                <a:gd name="T61" fmla="*/ 2147483647 h 141"/>
                <a:gd name="T62" fmla="*/ 2147483647 w 204"/>
                <a:gd name="T63" fmla="*/ 2147483647 h 141"/>
                <a:gd name="T64" fmla="*/ 2147483647 w 204"/>
                <a:gd name="T65" fmla="*/ 2147483647 h 141"/>
                <a:gd name="T66" fmla="*/ 2147483647 w 204"/>
                <a:gd name="T67" fmla="*/ 2147483647 h 141"/>
                <a:gd name="T68" fmla="*/ 2147483647 w 204"/>
                <a:gd name="T69" fmla="*/ 2147483647 h 141"/>
                <a:gd name="T70" fmla="*/ 2147483647 w 204"/>
                <a:gd name="T71" fmla="*/ 2147483647 h 141"/>
                <a:gd name="T72" fmla="*/ 2147483647 w 204"/>
                <a:gd name="T73" fmla="*/ 2147483647 h 141"/>
                <a:gd name="T74" fmla="*/ 2147483647 w 204"/>
                <a:gd name="T75" fmla="*/ 2147483647 h 14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04"/>
                <a:gd name="T115" fmla="*/ 0 h 141"/>
                <a:gd name="T116" fmla="*/ 204 w 204"/>
                <a:gd name="T117" fmla="*/ 141 h 14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04" h="141">
                  <a:moveTo>
                    <a:pt x="9" y="140"/>
                  </a:moveTo>
                  <a:lnTo>
                    <a:pt x="9" y="134"/>
                  </a:lnTo>
                  <a:lnTo>
                    <a:pt x="23" y="122"/>
                  </a:lnTo>
                  <a:lnTo>
                    <a:pt x="23" y="110"/>
                  </a:lnTo>
                  <a:lnTo>
                    <a:pt x="14" y="110"/>
                  </a:lnTo>
                  <a:lnTo>
                    <a:pt x="0" y="91"/>
                  </a:lnTo>
                  <a:lnTo>
                    <a:pt x="11" y="81"/>
                  </a:lnTo>
                  <a:lnTo>
                    <a:pt x="14" y="73"/>
                  </a:lnTo>
                  <a:lnTo>
                    <a:pt x="3" y="64"/>
                  </a:lnTo>
                  <a:lnTo>
                    <a:pt x="14" y="54"/>
                  </a:lnTo>
                  <a:lnTo>
                    <a:pt x="15" y="30"/>
                  </a:lnTo>
                  <a:lnTo>
                    <a:pt x="20" y="23"/>
                  </a:lnTo>
                  <a:lnTo>
                    <a:pt x="70" y="32"/>
                  </a:lnTo>
                  <a:lnTo>
                    <a:pt x="98" y="11"/>
                  </a:lnTo>
                  <a:lnTo>
                    <a:pt x="152" y="12"/>
                  </a:lnTo>
                  <a:lnTo>
                    <a:pt x="162" y="0"/>
                  </a:lnTo>
                  <a:lnTo>
                    <a:pt x="166" y="10"/>
                  </a:lnTo>
                  <a:lnTo>
                    <a:pt x="169" y="26"/>
                  </a:lnTo>
                  <a:lnTo>
                    <a:pt x="181" y="23"/>
                  </a:lnTo>
                  <a:lnTo>
                    <a:pt x="202" y="17"/>
                  </a:lnTo>
                  <a:lnTo>
                    <a:pt x="203" y="26"/>
                  </a:lnTo>
                  <a:lnTo>
                    <a:pt x="189" y="27"/>
                  </a:lnTo>
                  <a:lnTo>
                    <a:pt x="170" y="38"/>
                  </a:lnTo>
                  <a:lnTo>
                    <a:pt x="171" y="51"/>
                  </a:lnTo>
                  <a:lnTo>
                    <a:pt x="160" y="66"/>
                  </a:lnTo>
                  <a:lnTo>
                    <a:pt x="155" y="61"/>
                  </a:lnTo>
                  <a:lnTo>
                    <a:pt x="147" y="66"/>
                  </a:lnTo>
                  <a:lnTo>
                    <a:pt x="151" y="74"/>
                  </a:lnTo>
                  <a:lnTo>
                    <a:pt x="145" y="89"/>
                  </a:lnTo>
                  <a:lnTo>
                    <a:pt x="138" y="89"/>
                  </a:lnTo>
                  <a:lnTo>
                    <a:pt x="134" y="103"/>
                  </a:lnTo>
                  <a:lnTo>
                    <a:pt x="124" y="96"/>
                  </a:lnTo>
                  <a:lnTo>
                    <a:pt x="111" y="109"/>
                  </a:lnTo>
                  <a:lnTo>
                    <a:pt x="99" y="98"/>
                  </a:lnTo>
                  <a:lnTo>
                    <a:pt x="84" y="123"/>
                  </a:lnTo>
                  <a:lnTo>
                    <a:pt x="62" y="134"/>
                  </a:lnTo>
                  <a:lnTo>
                    <a:pt x="33" y="140"/>
                  </a:lnTo>
                  <a:lnTo>
                    <a:pt x="9" y="14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48" name="Freeform 149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7599363" y="3570288"/>
              <a:ext cx="366712" cy="317500"/>
            </a:xfrm>
            <a:custGeom>
              <a:avLst/>
              <a:gdLst>
                <a:gd name="T0" fmla="*/ 2147483647 w 231"/>
                <a:gd name="T1" fmla="*/ 2147483647 h 200"/>
                <a:gd name="T2" fmla="*/ 2147483647 w 231"/>
                <a:gd name="T3" fmla="*/ 2147483647 h 200"/>
                <a:gd name="T4" fmla="*/ 2147483647 w 231"/>
                <a:gd name="T5" fmla="*/ 2147483647 h 200"/>
                <a:gd name="T6" fmla="*/ 2147483647 w 231"/>
                <a:gd name="T7" fmla="*/ 2147483647 h 200"/>
                <a:gd name="T8" fmla="*/ 2147483647 w 231"/>
                <a:gd name="T9" fmla="*/ 2147483647 h 200"/>
                <a:gd name="T10" fmla="*/ 2147483647 w 231"/>
                <a:gd name="T11" fmla="*/ 2147483647 h 200"/>
                <a:gd name="T12" fmla="*/ 2147483647 w 231"/>
                <a:gd name="T13" fmla="*/ 2147483647 h 200"/>
                <a:gd name="T14" fmla="*/ 0 w 231"/>
                <a:gd name="T15" fmla="*/ 2147483647 h 200"/>
                <a:gd name="T16" fmla="*/ 2147483647 w 231"/>
                <a:gd name="T17" fmla="*/ 2147483647 h 200"/>
                <a:gd name="T18" fmla="*/ 2147483647 w 231"/>
                <a:gd name="T19" fmla="*/ 2147483647 h 200"/>
                <a:gd name="T20" fmla="*/ 2147483647 w 231"/>
                <a:gd name="T21" fmla="*/ 2147483647 h 200"/>
                <a:gd name="T22" fmla="*/ 2147483647 w 231"/>
                <a:gd name="T23" fmla="*/ 2147483647 h 200"/>
                <a:gd name="T24" fmla="*/ 2147483647 w 231"/>
                <a:gd name="T25" fmla="*/ 2147483647 h 200"/>
                <a:gd name="T26" fmla="*/ 2147483647 w 231"/>
                <a:gd name="T27" fmla="*/ 2147483647 h 200"/>
                <a:gd name="T28" fmla="*/ 2147483647 w 231"/>
                <a:gd name="T29" fmla="*/ 2147483647 h 200"/>
                <a:gd name="T30" fmla="*/ 2147483647 w 231"/>
                <a:gd name="T31" fmla="*/ 2147483647 h 200"/>
                <a:gd name="T32" fmla="*/ 2147483647 w 231"/>
                <a:gd name="T33" fmla="*/ 2147483647 h 200"/>
                <a:gd name="T34" fmla="*/ 2147483647 w 231"/>
                <a:gd name="T35" fmla="*/ 2147483647 h 200"/>
                <a:gd name="T36" fmla="*/ 2147483647 w 231"/>
                <a:gd name="T37" fmla="*/ 2147483647 h 200"/>
                <a:gd name="T38" fmla="*/ 2147483647 w 231"/>
                <a:gd name="T39" fmla="*/ 2147483647 h 200"/>
                <a:gd name="T40" fmla="*/ 2147483647 w 231"/>
                <a:gd name="T41" fmla="*/ 2147483647 h 200"/>
                <a:gd name="T42" fmla="*/ 2147483647 w 231"/>
                <a:gd name="T43" fmla="*/ 2147483647 h 200"/>
                <a:gd name="T44" fmla="*/ 2147483647 w 231"/>
                <a:gd name="T45" fmla="*/ 2147483647 h 200"/>
                <a:gd name="T46" fmla="*/ 2147483647 w 231"/>
                <a:gd name="T47" fmla="*/ 2147483647 h 200"/>
                <a:gd name="T48" fmla="*/ 2147483647 w 231"/>
                <a:gd name="T49" fmla="*/ 0 h 200"/>
                <a:gd name="T50" fmla="*/ 2147483647 w 231"/>
                <a:gd name="T51" fmla="*/ 2147483647 h 200"/>
                <a:gd name="T52" fmla="*/ 2147483647 w 231"/>
                <a:gd name="T53" fmla="*/ 2147483647 h 200"/>
                <a:gd name="T54" fmla="*/ 2147483647 w 231"/>
                <a:gd name="T55" fmla="*/ 2147483647 h 200"/>
                <a:gd name="T56" fmla="*/ 2147483647 w 231"/>
                <a:gd name="T57" fmla="*/ 2147483647 h 200"/>
                <a:gd name="T58" fmla="*/ 2147483647 w 231"/>
                <a:gd name="T59" fmla="*/ 2147483647 h 200"/>
                <a:gd name="T60" fmla="*/ 2147483647 w 231"/>
                <a:gd name="T61" fmla="*/ 2147483647 h 200"/>
                <a:gd name="T62" fmla="*/ 2147483647 w 231"/>
                <a:gd name="T63" fmla="*/ 2147483647 h 200"/>
                <a:gd name="T64" fmla="*/ 2147483647 w 231"/>
                <a:gd name="T65" fmla="*/ 2147483647 h 200"/>
                <a:gd name="T66" fmla="*/ 2147483647 w 231"/>
                <a:gd name="T67" fmla="*/ 2147483647 h 200"/>
                <a:gd name="T68" fmla="*/ 2147483647 w 231"/>
                <a:gd name="T69" fmla="*/ 2147483647 h 200"/>
                <a:gd name="T70" fmla="*/ 2147483647 w 231"/>
                <a:gd name="T71" fmla="*/ 2147483647 h 200"/>
                <a:gd name="T72" fmla="*/ 2147483647 w 231"/>
                <a:gd name="T73" fmla="*/ 2147483647 h 200"/>
                <a:gd name="T74" fmla="*/ 2147483647 w 231"/>
                <a:gd name="T75" fmla="*/ 2147483647 h 200"/>
                <a:gd name="T76" fmla="*/ 2147483647 w 231"/>
                <a:gd name="T77" fmla="*/ 2147483647 h 200"/>
                <a:gd name="T78" fmla="*/ 2147483647 w 231"/>
                <a:gd name="T79" fmla="*/ 2147483647 h 200"/>
                <a:gd name="T80" fmla="*/ 2147483647 w 231"/>
                <a:gd name="T81" fmla="*/ 2147483647 h 200"/>
                <a:gd name="T82" fmla="*/ 2147483647 w 231"/>
                <a:gd name="T83" fmla="*/ 2147483647 h 200"/>
                <a:gd name="T84" fmla="*/ 2147483647 w 231"/>
                <a:gd name="T85" fmla="*/ 2147483647 h 200"/>
                <a:gd name="T86" fmla="*/ 2147483647 w 231"/>
                <a:gd name="T87" fmla="*/ 2147483647 h 200"/>
                <a:gd name="T88" fmla="*/ 2147483647 w 231"/>
                <a:gd name="T89" fmla="*/ 2147483647 h 200"/>
                <a:gd name="T90" fmla="*/ 2147483647 w 231"/>
                <a:gd name="T91" fmla="*/ 2147483647 h 200"/>
                <a:gd name="T92" fmla="*/ 2147483647 w 231"/>
                <a:gd name="T93" fmla="*/ 2147483647 h 200"/>
                <a:gd name="T94" fmla="*/ 2147483647 w 231"/>
                <a:gd name="T95" fmla="*/ 2147483647 h 200"/>
                <a:gd name="T96" fmla="*/ 2147483647 w 231"/>
                <a:gd name="T97" fmla="*/ 2147483647 h 200"/>
                <a:gd name="T98" fmla="*/ 2147483647 w 231"/>
                <a:gd name="T99" fmla="*/ 2147483647 h 200"/>
                <a:gd name="T100" fmla="*/ 2147483647 w 231"/>
                <a:gd name="T101" fmla="*/ 2147483647 h 200"/>
                <a:gd name="T102" fmla="*/ 2147483647 w 231"/>
                <a:gd name="T103" fmla="*/ 2147483647 h 200"/>
                <a:gd name="T104" fmla="*/ 2147483647 w 231"/>
                <a:gd name="T105" fmla="*/ 2147483647 h 200"/>
                <a:gd name="T106" fmla="*/ 2147483647 w 231"/>
                <a:gd name="T107" fmla="*/ 2147483647 h 200"/>
                <a:gd name="T108" fmla="*/ 2147483647 w 231"/>
                <a:gd name="T109" fmla="*/ 2147483647 h 200"/>
                <a:gd name="T110" fmla="*/ 2147483647 w 231"/>
                <a:gd name="T111" fmla="*/ 2147483647 h 200"/>
                <a:gd name="T112" fmla="*/ 2147483647 w 231"/>
                <a:gd name="T113" fmla="*/ 2147483647 h 200"/>
                <a:gd name="T114" fmla="*/ 2147483647 w 231"/>
                <a:gd name="T115" fmla="*/ 2147483647 h 200"/>
                <a:gd name="T116" fmla="*/ 2147483647 w 231"/>
                <a:gd name="T117" fmla="*/ 2147483647 h 200"/>
                <a:gd name="T118" fmla="*/ 2147483647 w 231"/>
                <a:gd name="T119" fmla="*/ 2147483647 h 200"/>
                <a:gd name="T120" fmla="*/ 2147483647 w 231"/>
                <a:gd name="T121" fmla="*/ 2147483647 h 200"/>
                <a:gd name="T122" fmla="*/ 2147483647 w 231"/>
                <a:gd name="T123" fmla="*/ 2147483647 h 2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31"/>
                <a:gd name="T187" fmla="*/ 0 h 200"/>
                <a:gd name="T188" fmla="*/ 231 w 231"/>
                <a:gd name="T189" fmla="*/ 200 h 20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31" h="200">
                  <a:moveTo>
                    <a:pt x="12" y="163"/>
                  </a:moveTo>
                  <a:lnTo>
                    <a:pt x="28" y="163"/>
                  </a:lnTo>
                  <a:lnTo>
                    <a:pt x="35" y="160"/>
                  </a:lnTo>
                  <a:lnTo>
                    <a:pt x="27" y="150"/>
                  </a:lnTo>
                  <a:lnTo>
                    <a:pt x="21" y="134"/>
                  </a:lnTo>
                  <a:lnTo>
                    <a:pt x="5" y="132"/>
                  </a:lnTo>
                  <a:lnTo>
                    <a:pt x="2" y="126"/>
                  </a:lnTo>
                  <a:lnTo>
                    <a:pt x="0" y="114"/>
                  </a:lnTo>
                  <a:lnTo>
                    <a:pt x="24" y="114"/>
                  </a:lnTo>
                  <a:lnTo>
                    <a:pt x="53" y="108"/>
                  </a:lnTo>
                  <a:lnTo>
                    <a:pt x="75" y="97"/>
                  </a:lnTo>
                  <a:lnTo>
                    <a:pt x="90" y="72"/>
                  </a:lnTo>
                  <a:lnTo>
                    <a:pt x="102" y="83"/>
                  </a:lnTo>
                  <a:lnTo>
                    <a:pt x="115" y="70"/>
                  </a:lnTo>
                  <a:lnTo>
                    <a:pt x="125" y="77"/>
                  </a:lnTo>
                  <a:lnTo>
                    <a:pt x="129" y="63"/>
                  </a:lnTo>
                  <a:lnTo>
                    <a:pt x="137" y="63"/>
                  </a:lnTo>
                  <a:lnTo>
                    <a:pt x="142" y="48"/>
                  </a:lnTo>
                  <a:lnTo>
                    <a:pt x="138" y="40"/>
                  </a:lnTo>
                  <a:lnTo>
                    <a:pt x="147" y="35"/>
                  </a:lnTo>
                  <a:lnTo>
                    <a:pt x="151" y="40"/>
                  </a:lnTo>
                  <a:lnTo>
                    <a:pt x="162" y="25"/>
                  </a:lnTo>
                  <a:lnTo>
                    <a:pt x="161" y="12"/>
                  </a:lnTo>
                  <a:lnTo>
                    <a:pt x="181" y="1"/>
                  </a:lnTo>
                  <a:lnTo>
                    <a:pt x="194" y="0"/>
                  </a:lnTo>
                  <a:lnTo>
                    <a:pt x="222" y="17"/>
                  </a:lnTo>
                  <a:lnTo>
                    <a:pt x="230" y="31"/>
                  </a:lnTo>
                  <a:lnTo>
                    <a:pt x="210" y="33"/>
                  </a:lnTo>
                  <a:lnTo>
                    <a:pt x="203" y="40"/>
                  </a:lnTo>
                  <a:lnTo>
                    <a:pt x="203" y="65"/>
                  </a:lnTo>
                  <a:lnTo>
                    <a:pt x="217" y="74"/>
                  </a:lnTo>
                  <a:lnTo>
                    <a:pt x="208" y="76"/>
                  </a:lnTo>
                  <a:lnTo>
                    <a:pt x="199" y="90"/>
                  </a:lnTo>
                  <a:lnTo>
                    <a:pt x="206" y="99"/>
                  </a:lnTo>
                  <a:lnTo>
                    <a:pt x="202" y="105"/>
                  </a:lnTo>
                  <a:lnTo>
                    <a:pt x="186" y="108"/>
                  </a:lnTo>
                  <a:lnTo>
                    <a:pt x="177" y="112"/>
                  </a:lnTo>
                  <a:lnTo>
                    <a:pt x="177" y="127"/>
                  </a:lnTo>
                  <a:lnTo>
                    <a:pt x="164" y="127"/>
                  </a:lnTo>
                  <a:lnTo>
                    <a:pt x="164" y="138"/>
                  </a:lnTo>
                  <a:lnTo>
                    <a:pt x="136" y="139"/>
                  </a:lnTo>
                  <a:lnTo>
                    <a:pt x="137" y="145"/>
                  </a:lnTo>
                  <a:lnTo>
                    <a:pt x="126" y="145"/>
                  </a:lnTo>
                  <a:lnTo>
                    <a:pt x="126" y="160"/>
                  </a:lnTo>
                  <a:lnTo>
                    <a:pt x="136" y="161"/>
                  </a:lnTo>
                  <a:lnTo>
                    <a:pt x="137" y="168"/>
                  </a:lnTo>
                  <a:lnTo>
                    <a:pt x="146" y="171"/>
                  </a:lnTo>
                  <a:lnTo>
                    <a:pt x="148" y="187"/>
                  </a:lnTo>
                  <a:lnTo>
                    <a:pt x="147" y="196"/>
                  </a:lnTo>
                  <a:lnTo>
                    <a:pt x="140" y="185"/>
                  </a:lnTo>
                  <a:lnTo>
                    <a:pt x="124" y="185"/>
                  </a:lnTo>
                  <a:lnTo>
                    <a:pt x="106" y="199"/>
                  </a:lnTo>
                  <a:lnTo>
                    <a:pt x="97" y="193"/>
                  </a:lnTo>
                  <a:lnTo>
                    <a:pt x="90" y="197"/>
                  </a:lnTo>
                  <a:lnTo>
                    <a:pt x="88" y="189"/>
                  </a:lnTo>
                  <a:lnTo>
                    <a:pt x="83" y="191"/>
                  </a:lnTo>
                  <a:lnTo>
                    <a:pt x="83" y="186"/>
                  </a:lnTo>
                  <a:lnTo>
                    <a:pt x="67" y="175"/>
                  </a:lnTo>
                  <a:lnTo>
                    <a:pt x="31" y="175"/>
                  </a:lnTo>
                  <a:lnTo>
                    <a:pt x="21" y="183"/>
                  </a:lnTo>
                  <a:lnTo>
                    <a:pt x="9" y="179"/>
                  </a:lnTo>
                  <a:lnTo>
                    <a:pt x="12" y="163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49" name="Freeform 150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7772401" y="3581400"/>
              <a:ext cx="644525" cy="698500"/>
            </a:xfrm>
            <a:custGeom>
              <a:avLst/>
              <a:gdLst>
                <a:gd name="T0" fmla="*/ 2147483647 w 406"/>
                <a:gd name="T1" fmla="*/ 2147483647 h 440"/>
                <a:gd name="T2" fmla="*/ 2147483647 w 406"/>
                <a:gd name="T3" fmla="*/ 2147483647 h 440"/>
                <a:gd name="T4" fmla="*/ 2147483647 w 406"/>
                <a:gd name="T5" fmla="*/ 2147483647 h 440"/>
                <a:gd name="T6" fmla="*/ 2147483647 w 406"/>
                <a:gd name="T7" fmla="*/ 2147483647 h 440"/>
                <a:gd name="T8" fmla="*/ 2147483647 w 406"/>
                <a:gd name="T9" fmla="*/ 2147483647 h 440"/>
                <a:gd name="T10" fmla="*/ 2147483647 w 406"/>
                <a:gd name="T11" fmla="*/ 0 h 440"/>
                <a:gd name="T12" fmla="*/ 2147483647 w 406"/>
                <a:gd name="T13" fmla="*/ 2147483647 h 440"/>
                <a:gd name="T14" fmla="*/ 2147483647 w 406"/>
                <a:gd name="T15" fmla="*/ 2147483647 h 440"/>
                <a:gd name="T16" fmla="*/ 2147483647 w 406"/>
                <a:gd name="T17" fmla="*/ 2147483647 h 440"/>
                <a:gd name="T18" fmla="*/ 2147483647 w 406"/>
                <a:gd name="T19" fmla="*/ 2147483647 h 440"/>
                <a:gd name="T20" fmla="*/ 2147483647 w 406"/>
                <a:gd name="T21" fmla="*/ 2147483647 h 440"/>
                <a:gd name="T22" fmla="*/ 2147483647 w 406"/>
                <a:gd name="T23" fmla="*/ 2147483647 h 440"/>
                <a:gd name="T24" fmla="*/ 2147483647 w 406"/>
                <a:gd name="T25" fmla="*/ 2147483647 h 440"/>
                <a:gd name="T26" fmla="*/ 2147483647 w 406"/>
                <a:gd name="T27" fmla="*/ 2147483647 h 440"/>
                <a:gd name="T28" fmla="*/ 2147483647 w 406"/>
                <a:gd name="T29" fmla="*/ 2147483647 h 440"/>
                <a:gd name="T30" fmla="*/ 2147483647 w 406"/>
                <a:gd name="T31" fmla="*/ 2147483647 h 440"/>
                <a:gd name="T32" fmla="*/ 2147483647 w 406"/>
                <a:gd name="T33" fmla="*/ 2147483647 h 440"/>
                <a:gd name="T34" fmla="*/ 2147483647 w 406"/>
                <a:gd name="T35" fmla="*/ 2147483647 h 440"/>
                <a:gd name="T36" fmla="*/ 2147483647 w 406"/>
                <a:gd name="T37" fmla="*/ 2147483647 h 440"/>
                <a:gd name="T38" fmla="*/ 0 w 406"/>
                <a:gd name="T39" fmla="*/ 2147483647 h 440"/>
                <a:gd name="T40" fmla="*/ 2147483647 w 406"/>
                <a:gd name="T41" fmla="*/ 2147483647 h 440"/>
                <a:gd name="T42" fmla="*/ 2147483647 w 406"/>
                <a:gd name="T43" fmla="*/ 2147483647 h 440"/>
                <a:gd name="T44" fmla="*/ 2147483647 w 406"/>
                <a:gd name="T45" fmla="*/ 2147483647 h 440"/>
                <a:gd name="T46" fmla="*/ 2147483647 w 406"/>
                <a:gd name="T47" fmla="*/ 2147483647 h 440"/>
                <a:gd name="T48" fmla="*/ 2147483647 w 406"/>
                <a:gd name="T49" fmla="*/ 2147483647 h 440"/>
                <a:gd name="T50" fmla="*/ 2147483647 w 406"/>
                <a:gd name="T51" fmla="*/ 2147483647 h 440"/>
                <a:gd name="T52" fmla="*/ 2147483647 w 406"/>
                <a:gd name="T53" fmla="*/ 2147483647 h 440"/>
                <a:gd name="T54" fmla="*/ 2147483647 w 406"/>
                <a:gd name="T55" fmla="*/ 2147483647 h 440"/>
                <a:gd name="T56" fmla="*/ 2147483647 w 406"/>
                <a:gd name="T57" fmla="*/ 2147483647 h 440"/>
                <a:gd name="T58" fmla="*/ 2147483647 w 406"/>
                <a:gd name="T59" fmla="*/ 2147483647 h 440"/>
                <a:gd name="T60" fmla="*/ 2147483647 w 406"/>
                <a:gd name="T61" fmla="*/ 2147483647 h 440"/>
                <a:gd name="T62" fmla="*/ 2147483647 w 406"/>
                <a:gd name="T63" fmla="*/ 2147483647 h 440"/>
                <a:gd name="T64" fmla="*/ 2147483647 w 406"/>
                <a:gd name="T65" fmla="*/ 2147483647 h 440"/>
                <a:gd name="T66" fmla="*/ 2147483647 w 406"/>
                <a:gd name="T67" fmla="*/ 2147483647 h 440"/>
                <a:gd name="T68" fmla="*/ 2147483647 w 406"/>
                <a:gd name="T69" fmla="*/ 2147483647 h 440"/>
                <a:gd name="T70" fmla="*/ 2147483647 w 406"/>
                <a:gd name="T71" fmla="*/ 2147483647 h 440"/>
                <a:gd name="T72" fmla="*/ 2147483647 w 406"/>
                <a:gd name="T73" fmla="*/ 2147483647 h 440"/>
                <a:gd name="T74" fmla="*/ 2147483647 w 406"/>
                <a:gd name="T75" fmla="*/ 2147483647 h 440"/>
                <a:gd name="T76" fmla="*/ 2147483647 w 406"/>
                <a:gd name="T77" fmla="*/ 2147483647 h 440"/>
                <a:gd name="T78" fmla="*/ 2147483647 w 406"/>
                <a:gd name="T79" fmla="*/ 2147483647 h 440"/>
                <a:gd name="T80" fmla="*/ 2147483647 w 406"/>
                <a:gd name="T81" fmla="*/ 2147483647 h 440"/>
                <a:gd name="T82" fmla="*/ 2147483647 w 406"/>
                <a:gd name="T83" fmla="*/ 2147483647 h 440"/>
                <a:gd name="T84" fmla="*/ 2147483647 w 406"/>
                <a:gd name="T85" fmla="*/ 2147483647 h 440"/>
                <a:gd name="T86" fmla="*/ 2147483647 w 406"/>
                <a:gd name="T87" fmla="*/ 2147483647 h 440"/>
                <a:gd name="T88" fmla="*/ 2147483647 w 406"/>
                <a:gd name="T89" fmla="*/ 2147483647 h 440"/>
                <a:gd name="T90" fmla="*/ 2147483647 w 406"/>
                <a:gd name="T91" fmla="*/ 2147483647 h 440"/>
                <a:gd name="T92" fmla="*/ 2147483647 w 406"/>
                <a:gd name="T93" fmla="*/ 2147483647 h 440"/>
                <a:gd name="T94" fmla="*/ 2147483647 w 406"/>
                <a:gd name="T95" fmla="*/ 2147483647 h 440"/>
                <a:gd name="T96" fmla="*/ 2147483647 w 406"/>
                <a:gd name="T97" fmla="*/ 2147483647 h 440"/>
                <a:gd name="T98" fmla="*/ 2147483647 w 406"/>
                <a:gd name="T99" fmla="*/ 2147483647 h 440"/>
                <a:gd name="T100" fmla="*/ 2147483647 w 406"/>
                <a:gd name="T101" fmla="*/ 2147483647 h 440"/>
                <a:gd name="T102" fmla="*/ 2147483647 w 406"/>
                <a:gd name="T103" fmla="*/ 2147483647 h 440"/>
                <a:gd name="T104" fmla="*/ 2147483647 w 406"/>
                <a:gd name="T105" fmla="*/ 2147483647 h 440"/>
                <a:gd name="T106" fmla="*/ 2147483647 w 406"/>
                <a:gd name="T107" fmla="*/ 2147483647 h 440"/>
                <a:gd name="T108" fmla="*/ 2147483647 w 406"/>
                <a:gd name="T109" fmla="*/ 2147483647 h 440"/>
                <a:gd name="T110" fmla="*/ 2147483647 w 406"/>
                <a:gd name="T111" fmla="*/ 2147483647 h 440"/>
                <a:gd name="T112" fmla="*/ 2147483647 w 406"/>
                <a:gd name="T113" fmla="*/ 2147483647 h 440"/>
                <a:gd name="T114" fmla="*/ 2147483647 w 406"/>
                <a:gd name="T115" fmla="*/ 2147483647 h 440"/>
                <a:gd name="T116" fmla="*/ 2147483647 w 406"/>
                <a:gd name="T117" fmla="*/ 2147483647 h 440"/>
                <a:gd name="T118" fmla="*/ 2147483647 w 406"/>
                <a:gd name="T119" fmla="*/ 2147483647 h 440"/>
                <a:gd name="T120" fmla="*/ 2147483647 w 406"/>
                <a:gd name="T121" fmla="*/ 2147483647 h 44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06"/>
                <a:gd name="T184" fmla="*/ 0 h 440"/>
                <a:gd name="T185" fmla="*/ 406 w 406"/>
                <a:gd name="T186" fmla="*/ 440 h 44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06" h="440">
                  <a:moveTo>
                    <a:pt x="179" y="94"/>
                  </a:moveTo>
                  <a:lnTo>
                    <a:pt x="172" y="75"/>
                  </a:lnTo>
                  <a:lnTo>
                    <a:pt x="157" y="75"/>
                  </a:lnTo>
                  <a:lnTo>
                    <a:pt x="152" y="58"/>
                  </a:lnTo>
                  <a:lnTo>
                    <a:pt x="162" y="63"/>
                  </a:lnTo>
                  <a:lnTo>
                    <a:pt x="164" y="57"/>
                  </a:lnTo>
                  <a:lnTo>
                    <a:pt x="159" y="45"/>
                  </a:lnTo>
                  <a:lnTo>
                    <a:pt x="168" y="43"/>
                  </a:lnTo>
                  <a:lnTo>
                    <a:pt x="168" y="35"/>
                  </a:lnTo>
                  <a:lnTo>
                    <a:pt x="176" y="35"/>
                  </a:lnTo>
                  <a:lnTo>
                    <a:pt x="171" y="4"/>
                  </a:lnTo>
                  <a:lnTo>
                    <a:pt x="152" y="0"/>
                  </a:lnTo>
                  <a:lnTo>
                    <a:pt x="147" y="15"/>
                  </a:lnTo>
                  <a:lnTo>
                    <a:pt x="127" y="21"/>
                  </a:lnTo>
                  <a:lnTo>
                    <a:pt x="123" y="11"/>
                  </a:lnTo>
                  <a:lnTo>
                    <a:pt x="103" y="13"/>
                  </a:lnTo>
                  <a:lnTo>
                    <a:pt x="97" y="19"/>
                  </a:lnTo>
                  <a:lnTo>
                    <a:pt x="97" y="44"/>
                  </a:lnTo>
                  <a:lnTo>
                    <a:pt x="111" y="54"/>
                  </a:lnTo>
                  <a:lnTo>
                    <a:pt x="101" y="56"/>
                  </a:lnTo>
                  <a:lnTo>
                    <a:pt x="92" y="69"/>
                  </a:lnTo>
                  <a:lnTo>
                    <a:pt x="100" y="78"/>
                  </a:lnTo>
                  <a:lnTo>
                    <a:pt x="95" y="85"/>
                  </a:lnTo>
                  <a:lnTo>
                    <a:pt x="80" y="88"/>
                  </a:lnTo>
                  <a:lnTo>
                    <a:pt x="70" y="92"/>
                  </a:lnTo>
                  <a:lnTo>
                    <a:pt x="70" y="106"/>
                  </a:lnTo>
                  <a:lnTo>
                    <a:pt x="58" y="106"/>
                  </a:lnTo>
                  <a:lnTo>
                    <a:pt x="58" y="118"/>
                  </a:lnTo>
                  <a:lnTo>
                    <a:pt x="29" y="119"/>
                  </a:lnTo>
                  <a:lnTo>
                    <a:pt x="31" y="124"/>
                  </a:lnTo>
                  <a:lnTo>
                    <a:pt x="19" y="124"/>
                  </a:lnTo>
                  <a:lnTo>
                    <a:pt x="19" y="140"/>
                  </a:lnTo>
                  <a:lnTo>
                    <a:pt x="29" y="141"/>
                  </a:lnTo>
                  <a:lnTo>
                    <a:pt x="30" y="148"/>
                  </a:lnTo>
                  <a:lnTo>
                    <a:pt x="39" y="151"/>
                  </a:lnTo>
                  <a:lnTo>
                    <a:pt x="42" y="167"/>
                  </a:lnTo>
                  <a:lnTo>
                    <a:pt x="40" y="176"/>
                  </a:lnTo>
                  <a:lnTo>
                    <a:pt x="34" y="164"/>
                  </a:lnTo>
                  <a:lnTo>
                    <a:pt x="17" y="164"/>
                  </a:lnTo>
                  <a:lnTo>
                    <a:pt x="0" y="178"/>
                  </a:lnTo>
                  <a:lnTo>
                    <a:pt x="8" y="199"/>
                  </a:lnTo>
                  <a:lnTo>
                    <a:pt x="24" y="205"/>
                  </a:lnTo>
                  <a:lnTo>
                    <a:pt x="17" y="210"/>
                  </a:lnTo>
                  <a:lnTo>
                    <a:pt x="19" y="236"/>
                  </a:lnTo>
                  <a:lnTo>
                    <a:pt x="43" y="238"/>
                  </a:lnTo>
                  <a:lnTo>
                    <a:pt x="51" y="230"/>
                  </a:lnTo>
                  <a:lnTo>
                    <a:pt x="58" y="233"/>
                  </a:lnTo>
                  <a:lnTo>
                    <a:pt x="56" y="241"/>
                  </a:lnTo>
                  <a:lnTo>
                    <a:pt x="60" y="251"/>
                  </a:lnTo>
                  <a:lnTo>
                    <a:pt x="60" y="302"/>
                  </a:lnTo>
                  <a:lnTo>
                    <a:pt x="85" y="376"/>
                  </a:lnTo>
                  <a:lnTo>
                    <a:pt x="96" y="385"/>
                  </a:lnTo>
                  <a:lnTo>
                    <a:pt x="101" y="425"/>
                  </a:lnTo>
                  <a:lnTo>
                    <a:pt x="112" y="425"/>
                  </a:lnTo>
                  <a:lnTo>
                    <a:pt x="112" y="439"/>
                  </a:lnTo>
                  <a:lnTo>
                    <a:pt x="128" y="423"/>
                  </a:lnTo>
                  <a:lnTo>
                    <a:pt x="138" y="423"/>
                  </a:lnTo>
                  <a:lnTo>
                    <a:pt x="138" y="410"/>
                  </a:lnTo>
                  <a:lnTo>
                    <a:pt x="154" y="402"/>
                  </a:lnTo>
                  <a:lnTo>
                    <a:pt x="154" y="380"/>
                  </a:lnTo>
                  <a:lnTo>
                    <a:pt x="164" y="371"/>
                  </a:lnTo>
                  <a:lnTo>
                    <a:pt x="164" y="369"/>
                  </a:lnTo>
                  <a:lnTo>
                    <a:pt x="164" y="329"/>
                  </a:lnTo>
                  <a:lnTo>
                    <a:pt x="177" y="323"/>
                  </a:lnTo>
                  <a:lnTo>
                    <a:pt x="177" y="318"/>
                  </a:lnTo>
                  <a:lnTo>
                    <a:pt x="184" y="313"/>
                  </a:lnTo>
                  <a:lnTo>
                    <a:pt x="244" y="266"/>
                  </a:lnTo>
                  <a:lnTo>
                    <a:pt x="264" y="255"/>
                  </a:lnTo>
                  <a:lnTo>
                    <a:pt x="259" y="245"/>
                  </a:lnTo>
                  <a:lnTo>
                    <a:pt x="272" y="230"/>
                  </a:lnTo>
                  <a:lnTo>
                    <a:pt x="278" y="224"/>
                  </a:lnTo>
                  <a:lnTo>
                    <a:pt x="277" y="191"/>
                  </a:lnTo>
                  <a:lnTo>
                    <a:pt x="285" y="176"/>
                  </a:lnTo>
                  <a:lnTo>
                    <a:pt x="277" y="169"/>
                  </a:lnTo>
                  <a:lnTo>
                    <a:pt x="277" y="158"/>
                  </a:lnTo>
                  <a:lnTo>
                    <a:pt x="285" y="156"/>
                  </a:lnTo>
                  <a:lnTo>
                    <a:pt x="293" y="167"/>
                  </a:lnTo>
                  <a:lnTo>
                    <a:pt x="305" y="164"/>
                  </a:lnTo>
                  <a:lnTo>
                    <a:pt x="306" y="166"/>
                  </a:lnTo>
                  <a:lnTo>
                    <a:pt x="300" y="178"/>
                  </a:lnTo>
                  <a:lnTo>
                    <a:pt x="305" y="182"/>
                  </a:lnTo>
                  <a:lnTo>
                    <a:pt x="315" y="182"/>
                  </a:lnTo>
                  <a:lnTo>
                    <a:pt x="335" y="178"/>
                  </a:lnTo>
                  <a:lnTo>
                    <a:pt x="341" y="184"/>
                  </a:lnTo>
                  <a:lnTo>
                    <a:pt x="341" y="188"/>
                  </a:lnTo>
                  <a:lnTo>
                    <a:pt x="327" y="191"/>
                  </a:lnTo>
                  <a:lnTo>
                    <a:pt x="325" y="205"/>
                  </a:lnTo>
                  <a:lnTo>
                    <a:pt x="328" y="214"/>
                  </a:lnTo>
                  <a:lnTo>
                    <a:pt x="338" y="206"/>
                  </a:lnTo>
                  <a:lnTo>
                    <a:pt x="348" y="214"/>
                  </a:lnTo>
                  <a:lnTo>
                    <a:pt x="346" y="245"/>
                  </a:lnTo>
                  <a:lnTo>
                    <a:pt x="356" y="236"/>
                  </a:lnTo>
                  <a:lnTo>
                    <a:pt x="359" y="204"/>
                  </a:lnTo>
                  <a:lnTo>
                    <a:pt x="350" y="193"/>
                  </a:lnTo>
                  <a:lnTo>
                    <a:pt x="372" y="184"/>
                  </a:lnTo>
                  <a:lnTo>
                    <a:pt x="369" y="167"/>
                  </a:lnTo>
                  <a:lnTo>
                    <a:pt x="386" y="149"/>
                  </a:lnTo>
                  <a:lnTo>
                    <a:pt x="403" y="149"/>
                  </a:lnTo>
                  <a:lnTo>
                    <a:pt x="405" y="133"/>
                  </a:lnTo>
                  <a:lnTo>
                    <a:pt x="394" y="112"/>
                  </a:lnTo>
                  <a:lnTo>
                    <a:pt x="368" y="112"/>
                  </a:lnTo>
                  <a:lnTo>
                    <a:pt x="351" y="125"/>
                  </a:lnTo>
                  <a:lnTo>
                    <a:pt x="356" y="141"/>
                  </a:lnTo>
                  <a:lnTo>
                    <a:pt x="350" y="143"/>
                  </a:lnTo>
                  <a:lnTo>
                    <a:pt x="343" y="133"/>
                  </a:lnTo>
                  <a:lnTo>
                    <a:pt x="336" y="135"/>
                  </a:lnTo>
                  <a:lnTo>
                    <a:pt x="336" y="147"/>
                  </a:lnTo>
                  <a:lnTo>
                    <a:pt x="322" y="158"/>
                  </a:lnTo>
                  <a:lnTo>
                    <a:pt x="308" y="147"/>
                  </a:lnTo>
                  <a:lnTo>
                    <a:pt x="297" y="152"/>
                  </a:lnTo>
                  <a:lnTo>
                    <a:pt x="287" y="149"/>
                  </a:lnTo>
                  <a:lnTo>
                    <a:pt x="287" y="133"/>
                  </a:lnTo>
                  <a:lnTo>
                    <a:pt x="276" y="133"/>
                  </a:lnTo>
                  <a:lnTo>
                    <a:pt x="270" y="151"/>
                  </a:lnTo>
                  <a:lnTo>
                    <a:pt x="257" y="152"/>
                  </a:lnTo>
                  <a:lnTo>
                    <a:pt x="242" y="151"/>
                  </a:lnTo>
                  <a:lnTo>
                    <a:pt x="225" y="151"/>
                  </a:lnTo>
                  <a:lnTo>
                    <a:pt x="220" y="138"/>
                  </a:lnTo>
                  <a:lnTo>
                    <a:pt x="213" y="133"/>
                  </a:lnTo>
                  <a:lnTo>
                    <a:pt x="192" y="135"/>
                  </a:lnTo>
                  <a:lnTo>
                    <a:pt x="172" y="120"/>
                  </a:lnTo>
                  <a:lnTo>
                    <a:pt x="166" y="110"/>
                  </a:lnTo>
                  <a:lnTo>
                    <a:pt x="179" y="94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50" name="Freeform 151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8004175" y="4260850"/>
              <a:ext cx="58738" cy="96838"/>
            </a:xfrm>
            <a:custGeom>
              <a:avLst/>
              <a:gdLst>
                <a:gd name="T0" fmla="*/ 2147483647 w 37"/>
                <a:gd name="T1" fmla="*/ 0 h 61"/>
                <a:gd name="T2" fmla="*/ 0 w 37"/>
                <a:gd name="T3" fmla="*/ 2147483647 h 61"/>
                <a:gd name="T4" fmla="*/ 0 w 37"/>
                <a:gd name="T5" fmla="*/ 2147483647 h 61"/>
                <a:gd name="T6" fmla="*/ 2147483647 w 37"/>
                <a:gd name="T7" fmla="*/ 2147483647 h 61"/>
                <a:gd name="T8" fmla="*/ 2147483647 w 37"/>
                <a:gd name="T9" fmla="*/ 2147483647 h 61"/>
                <a:gd name="T10" fmla="*/ 2147483647 w 37"/>
                <a:gd name="T11" fmla="*/ 2147483647 h 61"/>
                <a:gd name="T12" fmla="*/ 2147483647 w 37"/>
                <a:gd name="T13" fmla="*/ 2147483647 h 61"/>
                <a:gd name="T14" fmla="*/ 2147483647 w 37"/>
                <a:gd name="T15" fmla="*/ 2147483647 h 61"/>
                <a:gd name="T16" fmla="*/ 2147483647 w 37"/>
                <a:gd name="T17" fmla="*/ 0 h 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7"/>
                <a:gd name="T28" fmla="*/ 0 h 61"/>
                <a:gd name="T29" fmla="*/ 37 w 37"/>
                <a:gd name="T30" fmla="*/ 61 h 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7" h="61">
                  <a:moveTo>
                    <a:pt x="9" y="0"/>
                  </a:moveTo>
                  <a:lnTo>
                    <a:pt x="0" y="30"/>
                  </a:lnTo>
                  <a:lnTo>
                    <a:pt x="0" y="45"/>
                  </a:lnTo>
                  <a:lnTo>
                    <a:pt x="11" y="60"/>
                  </a:lnTo>
                  <a:lnTo>
                    <a:pt x="17" y="60"/>
                  </a:lnTo>
                  <a:lnTo>
                    <a:pt x="36" y="35"/>
                  </a:lnTo>
                  <a:lnTo>
                    <a:pt x="31" y="26"/>
                  </a:lnTo>
                  <a:lnTo>
                    <a:pt x="28" y="11"/>
                  </a:lnTo>
                  <a:lnTo>
                    <a:pt x="9" y="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51" name="Freeform 152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7950200" y="3171825"/>
              <a:ext cx="1212850" cy="863600"/>
            </a:xfrm>
            <a:custGeom>
              <a:avLst/>
              <a:gdLst>
                <a:gd name="T0" fmla="*/ 2147483647 w 764"/>
                <a:gd name="T1" fmla="*/ 2147483647 h 544"/>
                <a:gd name="T2" fmla="*/ 2147483647 w 764"/>
                <a:gd name="T3" fmla="*/ 2147483647 h 544"/>
                <a:gd name="T4" fmla="*/ 2147483647 w 764"/>
                <a:gd name="T5" fmla="*/ 2147483647 h 544"/>
                <a:gd name="T6" fmla="*/ 2147483647 w 764"/>
                <a:gd name="T7" fmla="*/ 2147483647 h 544"/>
                <a:gd name="T8" fmla="*/ 2147483647 w 764"/>
                <a:gd name="T9" fmla="*/ 2147483647 h 544"/>
                <a:gd name="T10" fmla="*/ 2147483647 w 764"/>
                <a:gd name="T11" fmla="*/ 2147483647 h 544"/>
                <a:gd name="T12" fmla="*/ 2147483647 w 764"/>
                <a:gd name="T13" fmla="*/ 2147483647 h 544"/>
                <a:gd name="T14" fmla="*/ 2147483647 w 764"/>
                <a:gd name="T15" fmla="*/ 2147483647 h 544"/>
                <a:gd name="T16" fmla="*/ 2147483647 w 764"/>
                <a:gd name="T17" fmla="*/ 2147483647 h 544"/>
                <a:gd name="T18" fmla="*/ 2147483647 w 764"/>
                <a:gd name="T19" fmla="*/ 2147483647 h 544"/>
                <a:gd name="T20" fmla="*/ 2147483647 w 764"/>
                <a:gd name="T21" fmla="*/ 2147483647 h 544"/>
                <a:gd name="T22" fmla="*/ 2147483647 w 764"/>
                <a:gd name="T23" fmla="*/ 2147483647 h 544"/>
                <a:gd name="T24" fmla="*/ 2147483647 w 764"/>
                <a:gd name="T25" fmla="*/ 2147483647 h 544"/>
                <a:gd name="T26" fmla="*/ 2147483647 w 764"/>
                <a:gd name="T27" fmla="*/ 2147483647 h 544"/>
                <a:gd name="T28" fmla="*/ 2147483647 w 764"/>
                <a:gd name="T29" fmla="*/ 2147483647 h 544"/>
                <a:gd name="T30" fmla="*/ 2147483647 w 764"/>
                <a:gd name="T31" fmla="*/ 2147483647 h 544"/>
                <a:gd name="T32" fmla="*/ 2147483647 w 764"/>
                <a:gd name="T33" fmla="*/ 2147483647 h 544"/>
                <a:gd name="T34" fmla="*/ 2147483647 w 764"/>
                <a:gd name="T35" fmla="*/ 2147483647 h 544"/>
                <a:gd name="T36" fmla="*/ 2147483647 w 764"/>
                <a:gd name="T37" fmla="*/ 2147483647 h 544"/>
                <a:gd name="T38" fmla="*/ 2147483647 w 764"/>
                <a:gd name="T39" fmla="*/ 2147483647 h 544"/>
                <a:gd name="T40" fmla="*/ 2147483647 w 764"/>
                <a:gd name="T41" fmla="*/ 2147483647 h 544"/>
                <a:gd name="T42" fmla="*/ 2147483647 w 764"/>
                <a:gd name="T43" fmla="*/ 2147483647 h 544"/>
                <a:gd name="T44" fmla="*/ 2147483647 w 764"/>
                <a:gd name="T45" fmla="*/ 2147483647 h 544"/>
                <a:gd name="T46" fmla="*/ 2147483647 w 764"/>
                <a:gd name="T47" fmla="*/ 2147483647 h 544"/>
                <a:gd name="T48" fmla="*/ 2147483647 w 764"/>
                <a:gd name="T49" fmla="*/ 2147483647 h 544"/>
                <a:gd name="T50" fmla="*/ 2147483647 w 764"/>
                <a:gd name="T51" fmla="*/ 2147483647 h 544"/>
                <a:gd name="T52" fmla="*/ 2147483647 w 764"/>
                <a:gd name="T53" fmla="*/ 2147483647 h 544"/>
                <a:gd name="T54" fmla="*/ 2147483647 w 764"/>
                <a:gd name="T55" fmla="*/ 2147483647 h 544"/>
                <a:gd name="T56" fmla="*/ 2147483647 w 764"/>
                <a:gd name="T57" fmla="*/ 2147483647 h 544"/>
                <a:gd name="T58" fmla="*/ 2147483647 w 764"/>
                <a:gd name="T59" fmla="*/ 2147483647 h 544"/>
                <a:gd name="T60" fmla="*/ 2147483647 w 764"/>
                <a:gd name="T61" fmla="*/ 2147483647 h 544"/>
                <a:gd name="T62" fmla="*/ 2147483647 w 764"/>
                <a:gd name="T63" fmla="*/ 2147483647 h 544"/>
                <a:gd name="T64" fmla="*/ 2147483647 w 764"/>
                <a:gd name="T65" fmla="*/ 2147483647 h 544"/>
                <a:gd name="T66" fmla="*/ 2147483647 w 764"/>
                <a:gd name="T67" fmla="*/ 2147483647 h 544"/>
                <a:gd name="T68" fmla="*/ 2147483647 w 764"/>
                <a:gd name="T69" fmla="*/ 2147483647 h 544"/>
                <a:gd name="T70" fmla="*/ 2147483647 w 764"/>
                <a:gd name="T71" fmla="*/ 2147483647 h 544"/>
                <a:gd name="T72" fmla="*/ 2147483647 w 764"/>
                <a:gd name="T73" fmla="*/ 2147483647 h 544"/>
                <a:gd name="T74" fmla="*/ 2147483647 w 764"/>
                <a:gd name="T75" fmla="*/ 0 h 544"/>
                <a:gd name="T76" fmla="*/ 2147483647 w 764"/>
                <a:gd name="T77" fmla="*/ 2147483647 h 544"/>
                <a:gd name="T78" fmla="*/ 2147483647 w 764"/>
                <a:gd name="T79" fmla="*/ 2147483647 h 544"/>
                <a:gd name="T80" fmla="*/ 2147483647 w 764"/>
                <a:gd name="T81" fmla="*/ 2147483647 h 544"/>
                <a:gd name="T82" fmla="*/ 2147483647 w 764"/>
                <a:gd name="T83" fmla="*/ 2147483647 h 544"/>
                <a:gd name="T84" fmla="*/ 2147483647 w 764"/>
                <a:gd name="T85" fmla="*/ 2147483647 h 544"/>
                <a:gd name="T86" fmla="*/ 2147483647 w 764"/>
                <a:gd name="T87" fmla="*/ 2147483647 h 544"/>
                <a:gd name="T88" fmla="*/ 2147483647 w 764"/>
                <a:gd name="T89" fmla="*/ 2147483647 h 544"/>
                <a:gd name="T90" fmla="*/ 2147483647 w 764"/>
                <a:gd name="T91" fmla="*/ 2147483647 h 544"/>
                <a:gd name="T92" fmla="*/ 2147483647 w 764"/>
                <a:gd name="T93" fmla="*/ 2147483647 h 544"/>
                <a:gd name="T94" fmla="*/ 2147483647 w 764"/>
                <a:gd name="T95" fmla="*/ 2147483647 h 544"/>
                <a:gd name="T96" fmla="*/ 2147483647 w 764"/>
                <a:gd name="T97" fmla="*/ 2147483647 h 544"/>
                <a:gd name="T98" fmla="*/ 2147483647 w 764"/>
                <a:gd name="T99" fmla="*/ 2147483647 h 544"/>
                <a:gd name="T100" fmla="*/ 2147483647 w 764"/>
                <a:gd name="T101" fmla="*/ 2147483647 h 544"/>
                <a:gd name="T102" fmla="*/ 2147483647 w 764"/>
                <a:gd name="T103" fmla="*/ 2147483647 h 544"/>
                <a:gd name="T104" fmla="*/ 2147483647 w 764"/>
                <a:gd name="T105" fmla="*/ 2147483647 h 544"/>
                <a:gd name="T106" fmla="*/ 2147483647 w 764"/>
                <a:gd name="T107" fmla="*/ 2147483647 h 54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764"/>
                <a:gd name="T163" fmla="*/ 0 h 544"/>
                <a:gd name="T164" fmla="*/ 764 w 764"/>
                <a:gd name="T165" fmla="*/ 544 h 54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764" h="544">
                  <a:moveTo>
                    <a:pt x="8" y="282"/>
                  </a:moveTo>
                  <a:lnTo>
                    <a:pt x="12" y="292"/>
                  </a:lnTo>
                  <a:lnTo>
                    <a:pt x="32" y="286"/>
                  </a:lnTo>
                  <a:lnTo>
                    <a:pt x="37" y="271"/>
                  </a:lnTo>
                  <a:lnTo>
                    <a:pt x="56" y="275"/>
                  </a:lnTo>
                  <a:lnTo>
                    <a:pt x="61" y="306"/>
                  </a:lnTo>
                  <a:lnTo>
                    <a:pt x="53" y="306"/>
                  </a:lnTo>
                  <a:lnTo>
                    <a:pt x="53" y="314"/>
                  </a:lnTo>
                  <a:lnTo>
                    <a:pt x="44" y="316"/>
                  </a:lnTo>
                  <a:lnTo>
                    <a:pt x="48" y="328"/>
                  </a:lnTo>
                  <a:lnTo>
                    <a:pt x="47" y="334"/>
                  </a:lnTo>
                  <a:lnTo>
                    <a:pt x="37" y="329"/>
                  </a:lnTo>
                  <a:lnTo>
                    <a:pt x="42" y="346"/>
                  </a:lnTo>
                  <a:lnTo>
                    <a:pt x="57" y="346"/>
                  </a:lnTo>
                  <a:lnTo>
                    <a:pt x="64" y="365"/>
                  </a:lnTo>
                  <a:lnTo>
                    <a:pt x="93" y="365"/>
                  </a:lnTo>
                  <a:lnTo>
                    <a:pt x="95" y="379"/>
                  </a:lnTo>
                  <a:lnTo>
                    <a:pt x="119" y="383"/>
                  </a:lnTo>
                  <a:lnTo>
                    <a:pt x="119" y="394"/>
                  </a:lnTo>
                  <a:lnTo>
                    <a:pt x="124" y="395"/>
                  </a:lnTo>
                  <a:lnTo>
                    <a:pt x="131" y="401"/>
                  </a:lnTo>
                  <a:lnTo>
                    <a:pt x="143" y="395"/>
                  </a:lnTo>
                  <a:lnTo>
                    <a:pt x="161" y="404"/>
                  </a:lnTo>
                  <a:lnTo>
                    <a:pt x="172" y="404"/>
                  </a:lnTo>
                  <a:lnTo>
                    <a:pt x="195" y="394"/>
                  </a:lnTo>
                  <a:lnTo>
                    <a:pt x="221" y="406"/>
                  </a:lnTo>
                  <a:lnTo>
                    <a:pt x="228" y="404"/>
                  </a:lnTo>
                  <a:lnTo>
                    <a:pt x="235" y="414"/>
                  </a:lnTo>
                  <a:lnTo>
                    <a:pt x="241" y="412"/>
                  </a:lnTo>
                  <a:lnTo>
                    <a:pt x="236" y="396"/>
                  </a:lnTo>
                  <a:lnTo>
                    <a:pt x="253" y="383"/>
                  </a:lnTo>
                  <a:lnTo>
                    <a:pt x="279" y="383"/>
                  </a:lnTo>
                  <a:lnTo>
                    <a:pt x="290" y="404"/>
                  </a:lnTo>
                  <a:lnTo>
                    <a:pt x="313" y="400"/>
                  </a:lnTo>
                  <a:lnTo>
                    <a:pt x="323" y="437"/>
                  </a:lnTo>
                  <a:lnTo>
                    <a:pt x="300" y="454"/>
                  </a:lnTo>
                  <a:lnTo>
                    <a:pt x="298" y="476"/>
                  </a:lnTo>
                  <a:lnTo>
                    <a:pt x="316" y="479"/>
                  </a:lnTo>
                  <a:lnTo>
                    <a:pt x="330" y="485"/>
                  </a:lnTo>
                  <a:lnTo>
                    <a:pt x="327" y="502"/>
                  </a:lnTo>
                  <a:lnTo>
                    <a:pt x="324" y="510"/>
                  </a:lnTo>
                  <a:lnTo>
                    <a:pt x="334" y="510"/>
                  </a:lnTo>
                  <a:lnTo>
                    <a:pt x="334" y="517"/>
                  </a:lnTo>
                  <a:lnTo>
                    <a:pt x="341" y="522"/>
                  </a:lnTo>
                  <a:lnTo>
                    <a:pt x="353" y="516"/>
                  </a:lnTo>
                  <a:lnTo>
                    <a:pt x="353" y="505"/>
                  </a:lnTo>
                  <a:lnTo>
                    <a:pt x="383" y="505"/>
                  </a:lnTo>
                  <a:lnTo>
                    <a:pt x="384" y="492"/>
                  </a:lnTo>
                  <a:lnTo>
                    <a:pt x="414" y="492"/>
                  </a:lnTo>
                  <a:lnTo>
                    <a:pt x="423" y="502"/>
                  </a:lnTo>
                  <a:lnTo>
                    <a:pt x="418" y="522"/>
                  </a:lnTo>
                  <a:lnTo>
                    <a:pt x="426" y="522"/>
                  </a:lnTo>
                  <a:lnTo>
                    <a:pt x="432" y="526"/>
                  </a:lnTo>
                  <a:lnTo>
                    <a:pt x="460" y="527"/>
                  </a:lnTo>
                  <a:lnTo>
                    <a:pt x="464" y="543"/>
                  </a:lnTo>
                  <a:lnTo>
                    <a:pt x="477" y="543"/>
                  </a:lnTo>
                  <a:lnTo>
                    <a:pt x="478" y="526"/>
                  </a:lnTo>
                  <a:lnTo>
                    <a:pt x="509" y="524"/>
                  </a:lnTo>
                  <a:lnTo>
                    <a:pt x="535" y="515"/>
                  </a:lnTo>
                  <a:lnTo>
                    <a:pt x="547" y="522"/>
                  </a:lnTo>
                  <a:lnTo>
                    <a:pt x="561" y="506"/>
                  </a:lnTo>
                  <a:lnTo>
                    <a:pt x="580" y="498"/>
                  </a:lnTo>
                  <a:lnTo>
                    <a:pt x="586" y="485"/>
                  </a:lnTo>
                  <a:lnTo>
                    <a:pt x="607" y="463"/>
                  </a:lnTo>
                  <a:lnTo>
                    <a:pt x="605" y="454"/>
                  </a:lnTo>
                  <a:lnTo>
                    <a:pt x="622" y="442"/>
                  </a:lnTo>
                  <a:lnTo>
                    <a:pt x="629" y="423"/>
                  </a:lnTo>
                  <a:lnTo>
                    <a:pt x="638" y="425"/>
                  </a:lnTo>
                  <a:lnTo>
                    <a:pt x="642" y="415"/>
                  </a:lnTo>
                  <a:lnTo>
                    <a:pt x="643" y="401"/>
                  </a:lnTo>
                  <a:lnTo>
                    <a:pt x="639" y="389"/>
                  </a:lnTo>
                  <a:lnTo>
                    <a:pt x="645" y="373"/>
                  </a:lnTo>
                  <a:lnTo>
                    <a:pt x="631" y="339"/>
                  </a:lnTo>
                  <a:lnTo>
                    <a:pt x="627" y="318"/>
                  </a:lnTo>
                  <a:lnTo>
                    <a:pt x="618" y="306"/>
                  </a:lnTo>
                  <a:lnTo>
                    <a:pt x="615" y="299"/>
                  </a:lnTo>
                  <a:lnTo>
                    <a:pt x="622" y="286"/>
                  </a:lnTo>
                  <a:lnTo>
                    <a:pt x="642" y="272"/>
                  </a:lnTo>
                  <a:lnTo>
                    <a:pt x="657" y="272"/>
                  </a:lnTo>
                  <a:lnTo>
                    <a:pt x="657" y="264"/>
                  </a:lnTo>
                  <a:lnTo>
                    <a:pt x="636" y="261"/>
                  </a:lnTo>
                  <a:lnTo>
                    <a:pt x="622" y="256"/>
                  </a:lnTo>
                  <a:lnTo>
                    <a:pt x="618" y="264"/>
                  </a:lnTo>
                  <a:lnTo>
                    <a:pt x="608" y="264"/>
                  </a:lnTo>
                  <a:lnTo>
                    <a:pt x="605" y="254"/>
                  </a:lnTo>
                  <a:lnTo>
                    <a:pt x="597" y="254"/>
                  </a:lnTo>
                  <a:lnTo>
                    <a:pt x="588" y="234"/>
                  </a:lnTo>
                  <a:lnTo>
                    <a:pt x="598" y="227"/>
                  </a:lnTo>
                  <a:lnTo>
                    <a:pt x="610" y="229"/>
                  </a:lnTo>
                  <a:lnTo>
                    <a:pt x="639" y="200"/>
                  </a:lnTo>
                  <a:lnTo>
                    <a:pt x="647" y="200"/>
                  </a:lnTo>
                  <a:lnTo>
                    <a:pt x="653" y="208"/>
                  </a:lnTo>
                  <a:lnTo>
                    <a:pt x="653" y="212"/>
                  </a:lnTo>
                  <a:lnTo>
                    <a:pt x="642" y="220"/>
                  </a:lnTo>
                  <a:lnTo>
                    <a:pt x="645" y="229"/>
                  </a:lnTo>
                  <a:lnTo>
                    <a:pt x="639" y="234"/>
                  </a:lnTo>
                  <a:lnTo>
                    <a:pt x="639" y="238"/>
                  </a:lnTo>
                  <a:lnTo>
                    <a:pt x="650" y="238"/>
                  </a:lnTo>
                  <a:lnTo>
                    <a:pt x="655" y="229"/>
                  </a:lnTo>
                  <a:lnTo>
                    <a:pt x="676" y="225"/>
                  </a:lnTo>
                  <a:lnTo>
                    <a:pt x="679" y="209"/>
                  </a:lnTo>
                  <a:lnTo>
                    <a:pt x="691" y="209"/>
                  </a:lnTo>
                  <a:lnTo>
                    <a:pt x="700" y="194"/>
                  </a:lnTo>
                  <a:lnTo>
                    <a:pt x="724" y="195"/>
                  </a:lnTo>
                  <a:lnTo>
                    <a:pt x="724" y="184"/>
                  </a:lnTo>
                  <a:lnTo>
                    <a:pt x="733" y="176"/>
                  </a:lnTo>
                  <a:lnTo>
                    <a:pt x="745" y="177"/>
                  </a:lnTo>
                  <a:lnTo>
                    <a:pt x="750" y="156"/>
                  </a:lnTo>
                  <a:lnTo>
                    <a:pt x="750" y="146"/>
                  </a:lnTo>
                  <a:lnTo>
                    <a:pt x="763" y="67"/>
                  </a:lnTo>
                  <a:lnTo>
                    <a:pt x="734" y="81"/>
                  </a:lnTo>
                  <a:lnTo>
                    <a:pt x="679" y="52"/>
                  </a:lnTo>
                  <a:lnTo>
                    <a:pt x="654" y="0"/>
                  </a:lnTo>
                  <a:lnTo>
                    <a:pt x="609" y="0"/>
                  </a:lnTo>
                  <a:lnTo>
                    <a:pt x="586" y="22"/>
                  </a:lnTo>
                  <a:lnTo>
                    <a:pt x="579" y="80"/>
                  </a:lnTo>
                  <a:lnTo>
                    <a:pt x="564" y="79"/>
                  </a:lnTo>
                  <a:lnTo>
                    <a:pt x="564" y="97"/>
                  </a:lnTo>
                  <a:lnTo>
                    <a:pt x="560" y="110"/>
                  </a:lnTo>
                  <a:lnTo>
                    <a:pt x="563" y="114"/>
                  </a:lnTo>
                  <a:lnTo>
                    <a:pt x="572" y="116"/>
                  </a:lnTo>
                  <a:lnTo>
                    <a:pt x="590" y="112"/>
                  </a:lnTo>
                  <a:lnTo>
                    <a:pt x="592" y="122"/>
                  </a:lnTo>
                  <a:lnTo>
                    <a:pt x="597" y="122"/>
                  </a:lnTo>
                  <a:lnTo>
                    <a:pt x="605" y="128"/>
                  </a:lnTo>
                  <a:lnTo>
                    <a:pt x="595" y="134"/>
                  </a:lnTo>
                  <a:lnTo>
                    <a:pt x="581" y="134"/>
                  </a:lnTo>
                  <a:lnTo>
                    <a:pt x="564" y="156"/>
                  </a:lnTo>
                  <a:lnTo>
                    <a:pt x="548" y="158"/>
                  </a:lnTo>
                  <a:lnTo>
                    <a:pt x="543" y="178"/>
                  </a:lnTo>
                  <a:lnTo>
                    <a:pt x="527" y="174"/>
                  </a:lnTo>
                  <a:lnTo>
                    <a:pt x="520" y="180"/>
                  </a:lnTo>
                  <a:lnTo>
                    <a:pt x="512" y="182"/>
                  </a:lnTo>
                  <a:lnTo>
                    <a:pt x="510" y="192"/>
                  </a:lnTo>
                  <a:lnTo>
                    <a:pt x="510" y="212"/>
                  </a:lnTo>
                  <a:lnTo>
                    <a:pt x="492" y="218"/>
                  </a:lnTo>
                  <a:lnTo>
                    <a:pt x="450" y="229"/>
                  </a:lnTo>
                  <a:lnTo>
                    <a:pt x="428" y="229"/>
                  </a:lnTo>
                  <a:lnTo>
                    <a:pt x="424" y="212"/>
                  </a:lnTo>
                  <a:lnTo>
                    <a:pt x="396" y="214"/>
                  </a:lnTo>
                  <a:lnTo>
                    <a:pt x="336" y="215"/>
                  </a:lnTo>
                  <a:lnTo>
                    <a:pt x="323" y="199"/>
                  </a:lnTo>
                  <a:lnTo>
                    <a:pt x="313" y="199"/>
                  </a:lnTo>
                  <a:lnTo>
                    <a:pt x="296" y="183"/>
                  </a:lnTo>
                  <a:lnTo>
                    <a:pt x="265" y="147"/>
                  </a:lnTo>
                  <a:lnTo>
                    <a:pt x="259" y="150"/>
                  </a:lnTo>
                  <a:lnTo>
                    <a:pt x="248" y="149"/>
                  </a:lnTo>
                  <a:lnTo>
                    <a:pt x="238" y="140"/>
                  </a:lnTo>
                  <a:lnTo>
                    <a:pt x="244" y="120"/>
                  </a:lnTo>
                  <a:lnTo>
                    <a:pt x="241" y="106"/>
                  </a:lnTo>
                  <a:lnTo>
                    <a:pt x="223" y="97"/>
                  </a:lnTo>
                  <a:lnTo>
                    <a:pt x="219" y="87"/>
                  </a:lnTo>
                  <a:lnTo>
                    <a:pt x="206" y="73"/>
                  </a:lnTo>
                  <a:lnTo>
                    <a:pt x="149" y="98"/>
                  </a:lnTo>
                  <a:lnTo>
                    <a:pt x="144" y="116"/>
                  </a:lnTo>
                  <a:lnTo>
                    <a:pt x="122" y="116"/>
                  </a:lnTo>
                  <a:lnTo>
                    <a:pt x="75" y="163"/>
                  </a:lnTo>
                  <a:lnTo>
                    <a:pt x="27" y="203"/>
                  </a:lnTo>
                  <a:lnTo>
                    <a:pt x="17" y="232"/>
                  </a:lnTo>
                  <a:lnTo>
                    <a:pt x="30" y="250"/>
                  </a:lnTo>
                  <a:lnTo>
                    <a:pt x="0" y="268"/>
                  </a:lnTo>
                  <a:lnTo>
                    <a:pt x="8" y="282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52" name="Freeform 153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9021764" y="3403600"/>
              <a:ext cx="192087" cy="185738"/>
            </a:xfrm>
            <a:custGeom>
              <a:avLst/>
              <a:gdLst>
                <a:gd name="T0" fmla="*/ 2147483647 w 121"/>
                <a:gd name="T1" fmla="*/ 2147483647 h 117"/>
                <a:gd name="T2" fmla="*/ 2147483647 w 121"/>
                <a:gd name="T3" fmla="*/ 2147483647 h 117"/>
                <a:gd name="T4" fmla="*/ 2147483647 w 121"/>
                <a:gd name="T5" fmla="*/ 2147483647 h 117"/>
                <a:gd name="T6" fmla="*/ 2147483647 w 121"/>
                <a:gd name="T7" fmla="*/ 2147483647 h 117"/>
                <a:gd name="T8" fmla="*/ 2147483647 w 121"/>
                <a:gd name="T9" fmla="*/ 2147483647 h 117"/>
                <a:gd name="T10" fmla="*/ 2147483647 w 121"/>
                <a:gd name="T11" fmla="*/ 2147483647 h 117"/>
                <a:gd name="T12" fmla="*/ 2147483647 w 121"/>
                <a:gd name="T13" fmla="*/ 2147483647 h 117"/>
                <a:gd name="T14" fmla="*/ 2147483647 w 121"/>
                <a:gd name="T15" fmla="*/ 2147483647 h 117"/>
                <a:gd name="T16" fmla="*/ 2147483647 w 121"/>
                <a:gd name="T17" fmla="*/ 2147483647 h 117"/>
                <a:gd name="T18" fmla="*/ 2147483647 w 121"/>
                <a:gd name="T19" fmla="*/ 2147483647 h 117"/>
                <a:gd name="T20" fmla="*/ 2147483647 w 121"/>
                <a:gd name="T21" fmla="*/ 2147483647 h 117"/>
                <a:gd name="T22" fmla="*/ 2147483647 w 121"/>
                <a:gd name="T23" fmla="*/ 2147483647 h 117"/>
                <a:gd name="T24" fmla="*/ 2147483647 w 121"/>
                <a:gd name="T25" fmla="*/ 2147483647 h 117"/>
                <a:gd name="T26" fmla="*/ 2147483647 w 121"/>
                <a:gd name="T27" fmla="*/ 2147483647 h 117"/>
                <a:gd name="T28" fmla="*/ 2147483647 w 121"/>
                <a:gd name="T29" fmla="*/ 2147483647 h 117"/>
                <a:gd name="T30" fmla="*/ 2147483647 w 121"/>
                <a:gd name="T31" fmla="*/ 2147483647 h 117"/>
                <a:gd name="T32" fmla="*/ 2147483647 w 121"/>
                <a:gd name="T33" fmla="*/ 2147483647 h 117"/>
                <a:gd name="T34" fmla="*/ 0 w 121"/>
                <a:gd name="T35" fmla="*/ 2147483647 h 117"/>
                <a:gd name="T36" fmla="*/ 2147483647 w 121"/>
                <a:gd name="T37" fmla="*/ 2147483647 h 117"/>
                <a:gd name="T38" fmla="*/ 2147483647 w 121"/>
                <a:gd name="T39" fmla="*/ 2147483647 h 117"/>
                <a:gd name="T40" fmla="*/ 2147483647 w 121"/>
                <a:gd name="T41" fmla="*/ 2147483647 h 117"/>
                <a:gd name="T42" fmla="*/ 2147483647 w 121"/>
                <a:gd name="T43" fmla="*/ 2147483647 h 117"/>
                <a:gd name="T44" fmla="*/ 2147483647 w 121"/>
                <a:gd name="T45" fmla="*/ 2147483647 h 117"/>
                <a:gd name="T46" fmla="*/ 2147483647 w 121"/>
                <a:gd name="T47" fmla="*/ 2147483647 h 117"/>
                <a:gd name="T48" fmla="*/ 2147483647 w 121"/>
                <a:gd name="T49" fmla="*/ 2147483647 h 117"/>
                <a:gd name="T50" fmla="*/ 2147483647 w 121"/>
                <a:gd name="T51" fmla="*/ 2147483647 h 117"/>
                <a:gd name="T52" fmla="*/ 2147483647 w 121"/>
                <a:gd name="T53" fmla="*/ 0 h 117"/>
                <a:gd name="T54" fmla="*/ 2147483647 w 121"/>
                <a:gd name="T55" fmla="*/ 2147483647 h 11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21"/>
                <a:gd name="T85" fmla="*/ 0 h 117"/>
                <a:gd name="T86" fmla="*/ 121 w 121"/>
                <a:gd name="T87" fmla="*/ 117 h 117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21" h="117">
                  <a:moveTo>
                    <a:pt x="120" y="21"/>
                  </a:moveTo>
                  <a:lnTo>
                    <a:pt x="115" y="28"/>
                  </a:lnTo>
                  <a:lnTo>
                    <a:pt x="105" y="34"/>
                  </a:lnTo>
                  <a:lnTo>
                    <a:pt x="88" y="48"/>
                  </a:lnTo>
                  <a:lnTo>
                    <a:pt x="88" y="57"/>
                  </a:lnTo>
                  <a:lnTo>
                    <a:pt x="69" y="78"/>
                  </a:lnTo>
                  <a:lnTo>
                    <a:pt x="61" y="78"/>
                  </a:lnTo>
                  <a:lnTo>
                    <a:pt x="55" y="81"/>
                  </a:lnTo>
                  <a:lnTo>
                    <a:pt x="55" y="89"/>
                  </a:lnTo>
                  <a:lnTo>
                    <a:pt x="68" y="105"/>
                  </a:lnTo>
                  <a:lnTo>
                    <a:pt x="50" y="105"/>
                  </a:lnTo>
                  <a:lnTo>
                    <a:pt x="32" y="112"/>
                  </a:lnTo>
                  <a:lnTo>
                    <a:pt x="25" y="116"/>
                  </a:lnTo>
                  <a:lnTo>
                    <a:pt x="13" y="104"/>
                  </a:lnTo>
                  <a:lnTo>
                    <a:pt x="25" y="97"/>
                  </a:lnTo>
                  <a:lnTo>
                    <a:pt x="25" y="88"/>
                  </a:lnTo>
                  <a:lnTo>
                    <a:pt x="17" y="82"/>
                  </a:lnTo>
                  <a:lnTo>
                    <a:pt x="0" y="78"/>
                  </a:lnTo>
                  <a:lnTo>
                    <a:pt x="3" y="63"/>
                  </a:lnTo>
                  <a:lnTo>
                    <a:pt x="15" y="63"/>
                  </a:lnTo>
                  <a:lnTo>
                    <a:pt x="24" y="48"/>
                  </a:lnTo>
                  <a:lnTo>
                    <a:pt x="48" y="49"/>
                  </a:lnTo>
                  <a:lnTo>
                    <a:pt x="48" y="38"/>
                  </a:lnTo>
                  <a:lnTo>
                    <a:pt x="57" y="31"/>
                  </a:lnTo>
                  <a:lnTo>
                    <a:pt x="69" y="32"/>
                  </a:lnTo>
                  <a:lnTo>
                    <a:pt x="74" y="11"/>
                  </a:lnTo>
                  <a:lnTo>
                    <a:pt x="74" y="0"/>
                  </a:lnTo>
                  <a:lnTo>
                    <a:pt x="120" y="21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53" name="Freeform 154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9075739" y="3571876"/>
              <a:ext cx="71437" cy="119063"/>
            </a:xfrm>
            <a:custGeom>
              <a:avLst/>
              <a:gdLst>
                <a:gd name="T0" fmla="*/ 2147483647 w 45"/>
                <a:gd name="T1" fmla="*/ 0 h 75"/>
                <a:gd name="T2" fmla="*/ 2147483647 w 45"/>
                <a:gd name="T3" fmla="*/ 2147483647 h 75"/>
                <a:gd name="T4" fmla="*/ 2147483647 w 45"/>
                <a:gd name="T5" fmla="*/ 2147483647 h 75"/>
                <a:gd name="T6" fmla="*/ 2147483647 w 45"/>
                <a:gd name="T7" fmla="*/ 2147483647 h 75"/>
                <a:gd name="T8" fmla="*/ 2147483647 w 45"/>
                <a:gd name="T9" fmla="*/ 2147483647 h 75"/>
                <a:gd name="T10" fmla="*/ 2147483647 w 45"/>
                <a:gd name="T11" fmla="*/ 2147483647 h 75"/>
                <a:gd name="T12" fmla="*/ 2147483647 w 45"/>
                <a:gd name="T13" fmla="*/ 2147483647 h 75"/>
                <a:gd name="T14" fmla="*/ 0 w 45"/>
                <a:gd name="T15" fmla="*/ 2147483647 h 75"/>
                <a:gd name="T16" fmla="*/ 2147483647 w 45"/>
                <a:gd name="T17" fmla="*/ 2147483647 h 75"/>
                <a:gd name="T18" fmla="*/ 2147483647 w 45"/>
                <a:gd name="T19" fmla="*/ 2147483647 h 75"/>
                <a:gd name="T20" fmla="*/ 2147483647 w 45"/>
                <a:gd name="T21" fmla="*/ 2147483647 h 75"/>
                <a:gd name="T22" fmla="*/ 2147483647 w 45"/>
                <a:gd name="T23" fmla="*/ 2147483647 h 75"/>
                <a:gd name="T24" fmla="*/ 0 w 45"/>
                <a:gd name="T25" fmla="*/ 2147483647 h 75"/>
                <a:gd name="T26" fmla="*/ 2147483647 w 45"/>
                <a:gd name="T27" fmla="*/ 0 h 75"/>
                <a:gd name="T28" fmla="*/ 2147483647 w 45"/>
                <a:gd name="T29" fmla="*/ 0 h 7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5"/>
                <a:gd name="T46" fmla="*/ 0 h 75"/>
                <a:gd name="T47" fmla="*/ 45 w 45"/>
                <a:gd name="T48" fmla="*/ 75 h 7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5" h="75">
                  <a:moveTo>
                    <a:pt x="34" y="0"/>
                  </a:moveTo>
                  <a:lnTo>
                    <a:pt x="44" y="17"/>
                  </a:lnTo>
                  <a:lnTo>
                    <a:pt x="44" y="49"/>
                  </a:lnTo>
                  <a:lnTo>
                    <a:pt x="28" y="62"/>
                  </a:lnTo>
                  <a:lnTo>
                    <a:pt x="20" y="73"/>
                  </a:lnTo>
                  <a:lnTo>
                    <a:pt x="15" y="71"/>
                  </a:lnTo>
                  <a:lnTo>
                    <a:pt x="1" y="74"/>
                  </a:lnTo>
                  <a:lnTo>
                    <a:pt x="0" y="59"/>
                  </a:lnTo>
                  <a:lnTo>
                    <a:pt x="3" y="41"/>
                  </a:lnTo>
                  <a:lnTo>
                    <a:pt x="1" y="32"/>
                  </a:lnTo>
                  <a:lnTo>
                    <a:pt x="3" y="19"/>
                  </a:lnTo>
                  <a:lnTo>
                    <a:pt x="11" y="18"/>
                  </a:lnTo>
                  <a:lnTo>
                    <a:pt x="0" y="6"/>
                  </a:lnTo>
                  <a:lnTo>
                    <a:pt x="18" y="0"/>
                  </a:lnTo>
                  <a:lnTo>
                    <a:pt x="34" y="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54" name="Freeform 155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8032751" y="3752851"/>
              <a:ext cx="176213" cy="92075"/>
            </a:xfrm>
            <a:custGeom>
              <a:avLst/>
              <a:gdLst>
                <a:gd name="T0" fmla="*/ 2147483647 w 111"/>
                <a:gd name="T1" fmla="*/ 0 h 58"/>
                <a:gd name="T2" fmla="*/ 2147483647 w 111"/>
                <a:gd name="T3" fmla="*/ 0 h 58"/>
                <a:gd name="T4" fmla="*/ 2147483647 w 111"/>
                <a:gd name="T5" fmla="*/ 2147483647 h 58"/>
                <a:gd name="T6" fmla="*/ 2147483647 w 111"/>
                <a:gd name="T7" fmla="*/ 2147483647 h 58"/>
                <a:gd name="T8" fmla="*/ 2147483647 w 111"/>
                <a:gd name="T9" fmla="*/ 2147483647 h 58"/>
                <a:gd name="T10" fmla="*/ 2147483647 w 111"/>
                <a:gd name="T11" fmla="*/ 2147483647 h 58"/>
                <a:gd name="T12" fmla="*/ 2147483647 w 111"/>
                <a:gd name="T13" fmla="*/ 2147483647 h 58"/>
                <a:gd name="T14" fmla="*/ 2147483647 w 111"/>
                <a:gd name="T15" fmla="*/ 2147483647 h 58"/>
                <a:gd name="T16" fmla="*/ 2147483647 w 111"/>
                <a:gd name="T17" fmla="*/ 2147483647 h 58"/>
                <a:gd name="T18" fmla="*/ 2147483647 w 111"/>
                <a:gd name="T19" fmla="*/ 2147483647 h 58"/>
                <a:gd name="T20" fmla="*/ 2147483647 w 111"/>
                <a:gd name="T21" fmla="*/ 2147483647 h 58"/>
                <a:gd name="T22" fmla="*/ 2147483647 w 111"/>
                <a:gd name="T23" fmla="*/ 2147483647 h 58"/>
                <a:gd name="T24" fmla="*/ 2147483647 w 111"/>
                <a:gd name="T25" fmla="*/ 2147483647 h 58"/>
                <a:gd name="T26" fmla="*/ 2147483647 w 111"/>
                <a:gd name="T27" fmla="*/ 2147483647 h 58"/>
                <a:gd name="T28" fmla="*/ 2147483647 w 111"/>
                <a:gd name="T29" fmla="*/ 2147483647 h 58"/>
                <a:gd name="T30" fmla="*/ 2147483647 w 111"/>
                <a:gd name="T31" fmla="*/ 2147483647 h 58"/>
                <a:gd name="T32" fmla="*/ 2147483647 w 111"/>
                <a:gd name="T33" fmla="*/ 2147483647 h 58"/>
                <a:gd name="T34" fmla="*/ 0 w 111"/>
                <a:gd name="T35" fmla="*/ 2147483647 h 58"/>
                <a:gd name="T36" fmla="*/ 2147483647 w 111"/>
                <a:gd name="T37" fmla="*/ 0 h 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1"/>
                <a:gd name="T58" fmla="*/ 0 h 58"/>
                <a:gd name="T59" fmla="*/ 111 w 111"/>
                <a:gd name="T60" fmla="*/ 58 h 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1" h="58">
                  <a:moveTo>
                    <a:pt x="13" y="0"/>
                  </a:moveTo>
                  <a:lnTo>
                    <a:pt x="42" y="0"/>
                  </a:lnTo>
                  <a:lnTo>
                    <a:pt x="44" y="14"/>
                  </a:lnTo>
                  <a:lnTo>
                    <a:pt x="68" y="18"/>
                  </a:lnTo>
                  <a:lnTo>
                    <a:pt x="68" y="29"/>
                  </a:lnTo>
                  <a:lnTo>
                    <a:pt x="73" y="29"/>
                  </a:lnTo>
                  <a:lnTo>
                    <a:pt x="80" y="35"/>
                  </a:lnTo>
                  <a:lnTo>
                    <a:pt x="92" y="29"/>
                  </a:lnTo>
                  <a:lnTo>
                    <a:pt x="110" y="38"/>
                  </a:lnTo>
                  <a:lnTo>
                    <a:pt x="104" y="56"/>
                  </a:lnTo>
                  <a:lnTo>
                    <a:pt x="91" y="57"/>
                  </a:lnTo>
                  <a:lnTo>
                    <a:pt x="76" y="55"/>
                  </a:lnTo>
                  <a:lnTo>
                    <a:pt x="59" y="55"/>
                  </a:lnTo>
                  <a:lnTo>
                    <a:pt x="54" y="43"/>
                  </a:lnTo>
                  <a:lnTo>
                    <a:pt x="47" y="38"/>
                  </a:lnTo>
                  <a:lnTo>
                    <a:pt x="26" y="40"/>
                  </a:lnTo>
                  <a:lnTo>
                    <a:pt x="6" y="26"/>
                  </a:lnTo>
                  <a:lnTo>
                    <a:pt x="0" y="16"/>
                  </a:lnTo>
                  <a:lnTo>
                    <a:pt x="13" y="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55" name="Freeform 156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8223251" y="3798888"/>
              <a:ext cx="80963" cy="55562"/>
            </a:xfrm>
            <a:custGeom>
              <a:avLst/>
              <a:gdLst>
                <a:gd name="T0" fmla="*/ 2147483647 w 51"/>
                <a:gd name="T1" fmla="*/ 2147483647 h 35"/>
                <a:gd name="T2" fmla="*/ 2147483647 w 51"/>
                <a:gd name="T3" fmla="*/ 2147483647 h 35"/>
                <a:gd name="T4" fmla="*/ 2147483647 w 51"/>
                <a:gd name="T5" fmla="*/ 2147483647 h 35"/>
                <a:gd name="T6" fmla="*/ 0 w 51"/>
                <a:gd name="T7" fmla="*/ 2147483647 h 35"/>
                <a:gd name="T8" fmla="*/ 0 w 51"/>
                <a:gd name="T9" fmla="*/ 2147483647 h 35"/>
                <a:gd name="T10" fmla="*/ 2147483647 w 51"/>
                <a:gd name="T11" fmla="*/ 0 h 35"/>
                <a:gd name="T12" fmla="*/ 2147483647 w 51"/>
                <a:gd name="T13" fmla="*/ 2147483647 h 35"/>
                <a:gd name="T14" fmla="*/ 2147483647 w 51"/>
                <a:gd name="T15" fmla="*/ 2147483647 h 35"/>
                <a:gd name="T16" fmla="*/ 2147483647 w 51"/>
                <a:gd name="T17" fmla="*/ 2147483647 h 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1"/>
                <a:gd name="T28" fmla="*/ 0 h 35"/>
                <a:gd name="T29" fmla="*/ 51 w 51"/>
                <a:gd name="T30" fmla="*/ 35 h 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1" h="35">
                  <a:moveTo>
                    <a:pt x="35" y="34"/>
                  </a:moveTo>
                  <a:lnTo>
                    <a:pt x="22" y="23"/>
                  </a:lnTo>
                  <a:lnTo>
                    <a:pt x="11" y="28"/>
                  </a:lnTo>
                  <a:lnTo>
                    <a:pt x="0" y="25"/>
                  </a:lnTo>
                  <a:lnTo>
                    <a:pt x="0" y="10"/>
                  </a:lnTo>
                  <a:lnTo>
                    <a:pt x="24" y="0"/>
                  </a:lnTo>
                  <a:lnTo>
                    <a:pt x="50" y="12"/>
                  </a:lnTo>
                  <a:lnTo>
                    <a:pt x="50" y="23"/>
                  </a:lnTo>
                  <a:lnTo>
                    <a:pt x="35" y="34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56" name="Freeform 157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8318501" y="3808413"/>
              <a:ext cx="163513" cy="430212"/>
            </a:xfrm>
            <a:custGeom>
              <a:avLst/>
              <a:gdLst>
                <a:gd name="T0" fmla="*/ 0 w 103"/>
                <a:gd name="T1" fmla="*/ 2147483647 h 271"/>
                <a:gd name="T2" fmla="*/ 0 w 103"/>
                <a:gd name="T3" fmla="*/ 2147483647 h 271"/>
                <a:gd name="T4" fmla="*/ 2147483647 w 103"/>
                <a:gd name="T5" fmla="*/ 2147483647 h 271"/>
                <a:gd name="T6" fmla="*/ 2147483647 w 103"/>
                <a:gd name="T7" fmla="*/ 2147483647 h 271"/>
                <a:gd name="T8" fmla="*/ 2147483647 w 103"/>
                <a:gd name="T9" fmla="*/ 2147483647 h 271"/>
                <a:gd name="T10" fmla="*/ 2147483647 w 103"/>
                <a:gd name="T11" fmla="*/ 2147483647 h 271"/>
                <a:gd name="T12" fmla="*/ 2147483647 w 103"/>
                <a:gd name="T13" fmla="*/ 2147483647 h 271"/>
                <a:gd name="T14" fmla="*/ 2147483647 w 103"/>
                <a:gd name="T15" fmla="*/ 2147483647 h 271"/>
                <a:gd name="T16" fmla="*/ 2147483647 w 103"/>
                <a:gd name="T17" fmla="*/ 2147483647 h 271"/>
                <a:gd name="T18" fmla="*/ 2147483647 w 103"/>
                <a:gd name="T19" fmla="*/ 2147483647 h 271"/>
                <a:gd name="T20" fmla="*/ 2147483647 w 103"/>
                <a:gd name="T21" fmla="*/ 0 h 271"/>
                <a:gd name="T22" fmla="*/ 2147483647 w 103"/>
                <a:gd name="T23" fmla="*/ 2147483647 h 271"/>
                <a:gd name="T24" fmla="*/ 2147483647 w 103"/>
                <a:gd name="T25" fmla="*/ 2147483647 h 271"/>
                <a:gd name="T26" fmla="*/ 2147483647 w 103"/>
                <a:gd name="T27" fmla="*/ 2147483647 h 271"/>
                <a:gd name="T28" fmla="*/ 2147483647 w 103"/>
                <a:gd name="T29" fmla="*/ 2147483647 h 271"/>
                <a:gd name="T30" fmla="*/ 2147483647 w 103"/>
                <a:gd name="T31" fmla="*/ 2147483647 h 271"/>
                <a:gd name="T32" fmla="*/ 2147483647 w 103"/>
                <a:gd name="T33" fmla="*/ 2147483647 h 271"/>
                <a:gd name="T34" fmla="*/ 2147483647 w 103"/>
                <a:gd name="T35" fmla="*/ 2147483647 h 271"/>
                <a:gd name="T36" fmla="*/ 2147483647 w 103"/>
                <a:gd name="T37" fmla="*/ 2147483647 h 271"/>
                <a:gd name="T38" fmla="*/ 2147483647 w 103"/>
                <a:gd name="T39" fmla="*/ 2147483647 h 271"/>
                <a:gd name="T40" fmla="*/ 2147483647 w 103"/>
                <a:gd name="T41" fmla="*/ 2147483647 h 271"/>
                <a:gd name="T42" fmla="*/ 2147483647 w 103"/>
                <a:gd name="T43" fmla="*/ 2147483647 h 271"/>
                <a:gd name="T44" fmla="*/ 2147483647 w 103"/>
                <a:gd name="T45" fmla="*/ 2147483647 h 271"/>
                <a:gd name="T46" fmla="*/ 2147483647 w 103"/>
                <a:gd name="T47" fmla="*/ 2147483647 h 271"/>
                <a:gd name="T48" fmla="*/ 2147483647 w 103"/>
                <a:gd name="T49" fmla="*/ 2147483647 h 271"/>
                <a:gd name="T50" fmla="*/ 2147483647 w 103"/>
                <a:gd name="T51" fmla="*/ 2147483647 h 271"/>
                <a:gd name="T52" fmla="*/ 2147483647 w 103"/>
                <a:gd name="T53" fmla="*/ 2147483647 h 271"/>
                <a:gd name="T54" fmla="*/ 2147483647 w 103"/>
                <a:gd name="T55" fmla="*/ 2147483647 h 271"/>
                <a:gd name="T56" fmla="*/ 2147483647 w 103"/>
                <a:gd name="T57" fmla="*/ 2147483647 h 271"/>
                <a:gd name="T58" fmla="*/ 2147483647 w 103"/>
                <a:gd name="T59" fmla="*/ 2147483647 h 271"/>
                <a:gd name="T60" fmla="*/ 2147483647 w 103"/>
                <a:gd name="T61" fmla="*/ 2147483647 h 271"/>
                <a:gd name="T62" fmla="*/ 2147483647 w 103"/>
                <a:gd name="T63" fmla="*/ 2147483647 h 271"/>
                <a:gd name="T64" fmla="*/ 2147483647 w 103"/>
                <a:gd name="T65" fmla="*/ 2147483647 h 271"/>
                <a:gd name="T66" fmla="*/ 2147483647 w 103"/>
                <a:gd name="T67" fmla="*/ 2147483647 h 271"/>
                <a:gd name="T68" fmla="*/ 2147483647 w 103"/>
                <a:gd name="T69" fmla="*/ 2147483647 h 271"/>
                <a:gd name="T70" fmla="*/ 2147483647 w 103"/>
                <a:gd name="T71" fmla="*/ 2147483647 h 271"/>
                <a:gd name="T72" fmla="*/ 2147483647 w 103"/>
                <a:gd name="T73" fmla="*/ 2147483647 h 271"/>
                <a:gd name="T74" fmla="*/ 2147483647 w 103"/>
                <a:gd name="T75" fmla="*/ 2147483647 h 271"/>
                <a:gd name="T76" fmla="*/ 2147483647 w 103"/>
                <a:gd name="T77" fmla="*/ 2147483647 h 271"/>
                <a:gd name="T78" fmla="*/ 2147483647 w 103"/>
                <a:gd name="T79" fmla="*/ 2147483647 h 271"/>
                <a:gd name="T80" fmla="*/ 2147483647 w 103"/>
                <a:gd name="T81" fmla="*/ 2147483647 h 271"/>
                <a:gd name="T82" fmla="*/ 2147483647 w 103"/>
                <a:gd name="T83" fmla="*/ 2147483647 h 271"/>
                <a:gd name="T84" fmla="*/ 0 w 103"/>
                <a:gd name="T85" fmla="*/ 2147483647 h 27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3"/>
                <a:gd name="T130" fmla="*/ 0 h 271"/>
                <a:gd name="T131" fmla="*/ 103 w 103"/>
                <a:gd name="T132" fmla="*/ 271 h 27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3" h="271">
                  <a:moveTo>
                    <a:pt x="0" y="137"/>
                  </a:moveTo>
                  <a:lnTo>
                    <a:pt x="0" y="116"/>
                  </a:lnTo>
                  <a:lnTo>
                    <a:pt x="9" y="107"/>
                  </a:lnTo>
                  <a:lnTo>
                    <a:pt x="13" y="74"/>
                  </a:lnTo>
                  <a:lnTo>
                    <a:pt x="4" y="64"/>
                  </a:lnTo>
                  <a:lnTo>
                    <a:pt x="26" y="55"/>
                  </a:lnTo>
                  <a:lnTo>
                    <a:pt x="23" y="38"/>
                  </a:lnTo>
                  <a:lnTo>
                    <a:pt x="39" y="19"/>
                  </a:lnTo>
                  <a:lnTo>
                    <a:pt x="56" y="19"/>
                  </a:lnTo>
                  <a:lnTo>
                    <a:pt x="58" y="4"/>
                  </a:lnTo>
                  <a:lnTo>
                    <a:pt x="81" y="0"/>
                  </a:lnTo>
                  <a:lnTo>
                    <a:pt x="91" y="37"/>
                  </a:lnTo>
                  <a:lnTo>
                    <a:pt x="68" y="54"/>
                  </a:lnTo>
                  <a:lnTo>
                    <a:pt x="66" y="76"/>
                  </a:lnTo>
                  <a:lnTo>
                    <a:pt x="84" y="79"/>
                  </a:lnTo>
                  <a:lnTo>
                    <a:pt x="98" y="85"/>
                  </a:lnTo>
                  <a:lnTo>
                    <a:pt x="95" y="101"/>
                  </a:lnTo>
                  <a:lnTo>
                    <a:pt x="92" y="110"/>
                  </a:lnTo>
                  <a:lnTo>
                    <a:pt x="102" y="110"/>
                  </a:lnTo>
                  <a:lnTo>
                    <a:pt x="102" y="117"/>
                  </a:lnTo>
                  <a:lnTo>
                    <a:pt x="98" y="136"/>
                  </a:lnTo>
                  <a:lnTo>
                    <a:pt x="89" y="136"/>
                  </a:lnTo>
                  <a:lnTo>
                    <a:pt x="89" y="146"/>
                  </a:lnTo>
                  <a:lnTo>
                    <a:pt x="79" y="144"/>
                  </a:lnTo>
                  <a:lnTo>
                    <a:pt x="65" y="153"/>
                  </a:lnTo>
                  <a:lnTo>
                    <a:pt x="60" y="176"/>
                  </a:lnTo>
                  <a:lnTo>
                    <a:pt x="67" y="183"/>
                  </a:lnTo>
                  <a:lnTo>
                    <a:pt x="67" y="194"/>
                  </a:lnTo>
                  <a:lnTo>
                    <a:pt x="74" y="202"/>
                  </a:lnTo>
                  <a:lnTo>
                    <a:pt x="74" y="240"/>
                  </a:lnTo>
                  <a:lnTo>
                    <a:pt x="77" y="240"/>
                  </a:lnTo>
                  <a:lnTo>
                    <a:pt x="86" y="260"/>
                  </a:lnTo>
                  <a:lnTo>
                    <a:pt x="70" y="270"/>
                  </a:lnTo>
                  <a:lnTo>
                    <a:pt x="59" y="243"/>
                  </a:lnTo>
                  <a:lnTo>
                    <a:pt x="59" y="208"/>
                  </a:lnTo>
                  <a:lnTo>
                    <a:pt x="51" y="194"/>
                  </a:lnTo>
                  <a:lnTo>
                    <a:pt x="43" y="194"/>
                  </a:lnTo>
                  <a:lnTo>
                    <a:pt x="36" y="202"/>
                  </a:lnTo>
                  <a:lnTo>
                    <a:pt x="27" y="194"/>
                  </a:lnTo>
                  <a:lnTo>
                    <a:pt x="25" y="203"/>
                  </a:lnTo>
                  <a:lnTo>
                    <a:pt x="13" y="194"/>
                  </a:lnTo>
                  <a:lnTo>
                    <a:pt x="16" y="157"/>
                  </a:lnTo>
                  <a:lnTo>
                    <a:pt x="0" y="137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57" name="Freeform 158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8413751" y="4024314"/>
              <a:ext cx="174625" cy="363537"/>
            </a:xfrm>
            <a:custGeom>
              <a:avLst/>
              <a:gdLst>
                <a:gd name="T0" fmla="*/ 2147483647 w 110"/>
                <a:gd name="T1" fmla="*/ 2147483647 h 229"/>
                <a:gd name="T2" fmla="*/ 2147483647 w 110"/>
                <a:gd name="T3" fmla="*/ 2147483647 h 229"/>
                <a:gd name="T4" fmla="*/ 2147483647 w 110"/>
                <a:gd name="T5" fmla="*/ 2147483647 h 229"/>
                <a:gd name="T6" fmla="*/ 2147483647 w 110"/>
                <a:gd name="T7" fmla="*/ 2147483647 h 229"/>
                <a:gd name="T8" fmla="*/ 2147483647 w 110"/>
                <a:gd name="T9" fmla="*/ 2147483647 h 229"/>
                <a:gd name="T10" fmla="*/ 2147483647 w 110"/>
                <a:gd name="T11" fmla="*/ 2147483647 h 229"/>
                <a:gd name="T12" fmla="*/ 2147483647 w 110"/>
                <a:gd name="T13" fmla="*/ 2147483647 h 229"/>
                <a:gd name="T14" fmla="*/ 2147483647 w 110"/>
                <a:gd name="T15" fmla="*/ 2147483647 h 229"/>
                <a:gd name="T16" fmla="*/ 2147483647 w 110"/>
                <a:gd name="T17" fmla="*/ 2147483647 h 229"/>
                <a:gd name="T18" fmla="*/ 2147483647 w 110"/>
                <a:gd name="T19" fmla="*/ 2147483647 h 229"/>
                <a:gd name="T20" fmla="*/ 2147483647 w 110"/>
                <a:gd name="T21" fmla="*/ 2147483647 h 229"/>
                <a:gd name="T22" fmla="*/ 2147483647 w 110"/>
                <a:gd name="T23" fmla="*/ 2147483647 h 229"/>
                <a:gd name="T24" fmla="*/ 2147483647 w 110"/>
                <a:gd name="T25" fmla="*/ 2147483647 h 229"/>
                <a:gd name="T26" fmla="*/ 2147483647 w 110"/>
                <a:gd name="T27" fmla="*/ 2147483647 h 229"/>
                <a:gd name="T28" fmla="*/ 2147483647 w 110"/>
                <a:gd name="T29" fmla="*/ 2147483647 h 229"/>
                <a:gd name="T30" fmla="*/ 2147483647 w 110"/>
                <a:gd name="T31" fmla="*/ 2147483647 h 229"/>
                <a:gd name="T32" fmla="*/ 2147483647 w 110"/>
                <a:gd name="T33" fmla="*/ 2147483647 h 229"/>
                <a:gd name="T34" fmla="*/ 2147483647 w 110"/>
                <a:gd name="T35" fmla="*/ 2147483647 h 229"/>
                <a:gd name="T36" fmla="*/ 2147483647 w 110"/>
                <a:gd name="T37" fmla="*/ 2147483647 h 229"/>
                <a:gd name="T38" fmla="*/ 2147483647 w 110"/>
                <a:gd name="T39" fmla="*/ 2147483647 h 229"/>
                <a:gd name="T40" fmla="*/ 2147483647 w 110"/>
                <a:gd name="T41" fmla="*/ 2147483647 h 229"/>
                <a:gd name="T42" fmla="*/ 2147483647 w 110"/>
                <a:gd name="T43" fmla="*/ 2147483647 h 229"/>
                <a:gd name="T44" fmla="*/ 2147483647 w 110"/>
                <a:gd name="T45" fmla="*/ 2147483647 h 229"/>
                <a:gd name="T46" fmla="*/ 2147483647 w 110"/>
                <a:gd name="T47" fmla="*/ 2147483647 h 229"/>
                <a:gd name="T48" fmla="*/ 2147483647 w 110"/>
                <a:gd name="T49" fmla="*/ 2147483647 h 229"/>
                <a:gd name="T50" fmla="*/ 2147483647 w 110"/>
                <a:gd name="T51" fmla="*/ 2147483647 h 229"/>
                <a:gd name="T52" fmla="*/ 2147483647 w 110"/>
                <a:gd name="T53" fmla="*/ 2147483647 h 229"/>
                <a:gd name="T54" fmla="*/ 2147483647 w 110"/>
                <a:gd name="T55" fmla="*/ 2147483647 h 229"/>
                <a:gd name="T56" fmla="*/ 2147483647 w 110"/>
                <a:gd name="T57" fmla="*/ 2147483647 h 229"/>
                <a:gd name="T58" fmla="*/ 2147483647 w 110"/>
                <a:gd name="T59" fmla="*/ 0 h 229"/>
                <a:gd name="T60" fmla="*/ 2147483647 w 110"/>
                <a:gd name="T61" fmla="*/ 0 h 229"/>
                <a:gd name="T62" fmla="*/ 2147483647 w 110"/>
                <a:gd name="T63" fmla="*/ 2147483647 h 229"/>
                <a:gd name="T64" fmla="*/ 2147483647 w 110"/>
                <a:gd name="T65" fmla="*/ 2147483647 h 229"/>
                <a:gd name="T66" fmla="*/ 2147483647 w 110"/>
                <a:gd name="T67" fmla="*/ 2147483647 h 229"/>
                <a:gd name="T68" fmla="*/ 0 w 110"/>
                <a:gd name="T69" fmla="*/ 2147483647 h 229"/>
                <a:gd name="T70" fmla="*/ 2147483647 w 110"/>
                <a:gd name="T71" fmla="*/ 2147483647 h 229"/>
                <a:gd name="T72" fmla="*/ 2147483647 w 110"/>
                <a:gd name="T73" fmla="*/ 2147483647 h 229"/>
                <a:gd name="T74" fmla="*/ 2147483647 w 110"/>
                <a:gd name="T75" fmla="*/ 2147483647 h 229"/>
                <a:gd name="T76" fmla="*/ 2147483647 w 110"/>
                <a:gd name="T77" fmla="*/ 2147483647 h 229"/>
                <a:gd name="T78" fmla="*/ 2147483647 w 110"/>
                <a:gd name="T79" fmla="*/ 2147483647 h 229"/>
                <a:gd name="T80" fmla="*/ 2147483647 w 110"/>
                <a:gd name="T81" fmla="*/ 2147483647 h 229"/>
                <a:gd name="T82" fmla="*/ 2147483647 w 110"/>
                <a:gd name="T83" fmla="*/ 2147483647 h 229"/>
                <a:gd name="T84" fmla="*/ 2147483647 w 110"/>
                <a:gd name="T85" fmla="*/ 2147483647 h 229"/>
                <a:gd name="T86" fmla="*/ 2147483647 w 110"/>
                <a:gd name="T87" fmla="*/ 2147483647 h 229"/>
                <a:gd name="T88" fmla="*/ 2147483647 w 110"/>
                <a:gd name="T89" fmla="*/ 2147483647 h 229"/>
                <a:gd name="T90" fmla="*/ 2147483647 w 110"/>
                <a:gd name="T91" fmla="*/ 2147483647 h 229"/>
                <a:gd name="T92" fmla="*/ 2147483647 w 110"/>
                <a:gd name="T93" fmla="*/ 2147483647 h 229"/>
                <a:gd name="T94" fmla="*/ 2147483647 w 110"/>
                <a:gd name="T95" fmla="*/ 2147483647 h 22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10"/>
                <a:gd name="T145" fmla="*/ 0 h 229"/>
                <a:gd name="T146" fmla="*/ 110 w 110"/>
                <a:gd name="T147" fmla="*/ 229 h 22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10" h="229">
                  <a:moveTo>
                    <a:pt x="37" y="228"/>
                  </a:moveTo>
                  <a:lnTo>
                    <a:pt x="37" y="218"/>
                  </a:lnTo>
                  <a:lnTo>
                    <a:pt x="47" y="218"/>
                  </a:lnTo>
                  <a:lnTo>
                    <a:pt x="52" y="214"/>
                  </a:lnTo>
                  <a:lnTo>
                    <a:pt x="62" y="215"/>
                  </a:lnTo>
                  <a:lnTo>
                    <a:pt x="40" y="189"/>
                  </a:lnTo>
                  <a:lnTo>
                    <a:pt x="35" y="193"/>
                  </a:lnTo>
                  <a:lnTo>
                    <a:pt x="35" y="170"/>
                  </a:lnTo>
                  <a:lnTo>
                    <a:pt x="21" y="165"/>
                  </a:lnTo>
                  <a:lnTo>
                    <a:pt x="21" y="150"/>
                  </a:lnTo>
                  <a:lnTo>
                    <a:pt x="29" y="135"/>
                  </a:lnTo>
                  <a:lnTo>
                    <a:pt x="36" y="124"/>
                  </a:lnTo>
                  <a:lnTo>
                    <a:pt x="27" y="107"/>
                  </a:lnTo>
                  <a:lnTo>
                    <a:pt x="37" y="101"/>
                  </a:lnTo>
                  <a:lnTo>
                    <a:pt x="44" y="117"/>
                  </a:lnTo>
                  <a:lnTo>
                    <a:pt x="58" y="122"/>
                  </a:lnTo>
                  <a:lnTo>
                    <a:pt x="49" y="111"/>
                  </a:lnTo>
                  <a:lnTo>
                    <a:pt x="77" y="91"/>
                  </a:lnTo>
                  <a:lnTo>
                    <a:pt x="85" y="104"/>
                  </a:lnTo>
                  <a:lnTo>
                    <a:pt x="109" y="91"/>
                  </a:lnTo>
                  <a:lnTo>
                    <a:pt x="109" y="75"/>
                  </a:lnTo>
                  <a:lnTo>
                    <a:pt x="95" y="69"/>
                  </a:lnTo>
                  <a:lnTo>
                    <a:pt x="95" y="45"/>
                  </a:lnTo>
                  <a:lnTo>
                    <a:pt x="82" y="31"/>
                  </a:lnTo>
                  <a:lnTo>
                    <a:pt x="75" y="39"/>
                  </a:lnTo>
                  <a:lnTo>
                    <a:pt x="52" y="38"/>
                  </a:lnTo>
                  <a:lnTo>
                    <a:pt x="40" y="33"/>
                  </a:lnTo>
                  <a:lnTo>
                    <a:pt x="45" y="17"/>
                  </a:lnTo>
                  <a:lnTo>
                    <a:pt x="38" y="8"/>
                  </a:lnTo>
                  <a:lnTo>
                    <a:pt x="38" y="0"/>
                  </a:lnTo>
                  <a:lnTo>
                    <a:pt x="29" y="0"/>
                  </a:lnTo>
                  <a:lnTo>
                    <a:pt x="29" y="10"/>
                  </a:lnTo>
                  <a:lnTo>
                    <a:pt x="19" y="8"/>
                  </a:lnTo>
                  <a:lnTo>
                    <a:pt x="5" y="17"/>
                  </a:lnTo>
                  <a:lnTo>
                    <a:pt x="0" y="39"/>
                  </a:lnTo>
                  <a:lnTo>
                    <a:pt x="7" y="47"/>
                  </a:lnTo>
                  <a:lnTo>
                    <a:pt x="7" y="58"/>
                  </a:lnTo>
                  <a:lnTo>
                    <a:pt x="14" y="65"/>
                  </a:lnTo>
                  <a:lnTo>
                    <a:pt x="14" y="104"/>
                  </a:lnTo>
                  <a:lnTo>
                    <a:pt x="16" y="104"/>
                  </a:lnTo>
                  <a:lnTo>
                    <a:pt x="26" y="124"/>
                  </a:lnTo>
                  <a:lnTo>
                    <a:pt x="10" y="134"/>
                  </a:lnTo>
                  <a:lnTo>
                    <a:pt x="8" y="167"/>
                  </a:lnTo>
                  <a:lnTo>
                    <a:pt x="2" y="179"/>
                  </a:lnTo>
                  <a:lnTo>
                    <a:pt x="2" y="191"/>
                  </a:lnTo>
                  <a:lnTo>
                    <a:pt x="14" y="191"/>
                  </a:lnTo>
                  <a:lnTo>
                    <a:pt x="14" y="199"/>
                  </a:lnTo>
                  <a:lnTo>
                    <a:pt x="37" y="228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58" name="Freeform 159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8470901" y="4362450"/>
              <a:ext cx="73025" cy="114300"/>
            </a:xfrm>
            <a:custGeom>
              <a:avLst/>
              <a:gdLst>
                <a:gd name="T0" fmla="*/ 0 w 46"/>
                <a:gd name="T1" fmla="*/ 2147483647 h 72"/>
                <a:gd name="T2" fmla="*/ 0 w 46"/>
                <a:gd name="T3" fmla="*/ 2147483647 h 72"/>
                <a:gd name="T4" fmla="*/ 2147483647 w 46"/>
                <a:gd name="T5" fmla="*/ 2147483647 h 72"/>
                <a:gd name="T6" fmla="*/ 2147483647 w 46"/>
                <a:gd name="T7" fmla="*/ 0 h 72"/>
                <a:gd name="T8" fmla="*/ 2147483647 w 46"/>
                <a:gd name="T9" fmla="*/ 2147483647 h 72"/>
                <a:gd name="T10" fmla="*/ 2147483647 w 46"/>
                <a:gd name="T11" fmla="*/ 2147483647 h 72"/>
                <a:gd name="T12" fmla="*/ 2147483647 w 46"/>
                <a:gd name="T13" fmla="*/ 2147483647 h 72"/>
                <a:gd name="T14" fmla="*/ 2147483647 w 46"/>
                <a:gd name="T15" fmla="*/ 2147483647 h 72"/>
                <a:gd name="T16" fmla="*/ 2147483647 w 46"/>
                <a:gd name="T17" fmla="*/ 2147483647 h 72"/>
                <a:gd name="T18" fmla="*/ 2147483647 w 46"/>
                <a:gd name="T19" fmla="*/ 2147483647 h 72"/>
                <a:gd name="T20" fmla="*/ 2147483647 w 46"/>
                <a:gd name="T21" fmla="*/ 2147483647 h 72"/>
                <a:gd name="T22" fmla="*/ 2147483647 w 46"/>
                <a:gd name="T23" fmla="*/ 2147483647 h 72"/>
                <a:gd name="T24" fmla="*/ 0 w 46"/>
                <a:gd name="T25" fmla="*/ 2147483647 h 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6"/>
                <a:gd name="T40" fmla="*/ 0 h 72"/>
                <a:gd name="T41" fmla="*/ 46 w 46"/>
                <a:gd name="T42" fmla="*/ 72 h 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6" h="72">
                  <a:moveTo>
                    <a:pt x="0" y="15"/>
                  </a:moveTo>
                  <a:lnTo>
                    <a:pt x="0" y="5"/>
                  </a:lnTo>
                  <a:lnTo>
                    <a:pt x="10" y="5"/>
                  </a:lnTo>
                  <a:lnTo>
                    <a:pt x="17" y="0"/>
                  </a:lnTo>
                  <a:lnTo>
                    <a:pt x="26" y="2"/>
                  </a:lnTo>
                  <a:lnTo>
                    <a:pt x="39" y="15"/>
                  </a:lnTo>
                  <a:lnTo>
                    <a:pt x="39" y="49"/>
                  </a:lnTo>
                  <a:lnTo>
                    <a:pt x="43" y="61"/>
                  </a:lnTo>
                  <a:lnTo>
                    <a:pt x="45" y="71"/>
                  </a:lnTo>
                  <a:lnTo>
                    <a:pt x="36" y="71"/>
                  </a:lnTo>
                  <a:lnTo>
                    <a:pt x="14" y="48"/>
                  </a:lnTo>
                  <a:lnTo>
                    <a:pt x="6" y="27"/>
                  </a:lnTo>
                  <a:lnTo>
                    <a:pt x="0" y="15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59" name="Freeform 160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8474076" y="3990976"/>
              <a:ext cx="163513" cy="206375"/>
            </a:xfrm>
            <a:custGeom>
              <a:avLst/>
              <a:gdLst>
                <a:gd name="T0" fmla="*/ 0 w 103"/>
                <a:gd name="T1" fmla="*/ 2147483647 h 130"/>
                <a:gd name="T2" fmla="*/ 0 w 103"/>
                <a:gd name="T3" fmla="*/ 2147483647 h 130"/>
                <a:gd name="T4" fmla="*/ 2147483647 w 103"/>
                <a:gd name="T5" fmla="*/ 2147483647 h 130"/>
                <a:gd name="T6" fmla="*/ 2147483647 w 103"/>
                <a:gd name="T7" fmla="*/ 2147483647 h 130"/>
                <a:gd name="T8" fmla="*/ 2147483647 w 103"/>
                <a:gd name="T9" fmla="*/ 2147483647 h 130"/>
                <a:gd name="T10" fmla="*/ 2147483647 w 103"/>
                <a:gd name="T11" fmla="*/ 2147483647 h 130"/>
                <a:gd name="T12" fmla="*/ 2147483647 w 103"/>
                <a:gd name="T13" fmla="*/ 2147483647 h 130"/>
                <a:gd name="T14" fmla="*/ 2147483647 w 103"/>
                <a:gd name="T15" fmla="*/ 2147483647 h 130"/>
                <a:gd name="T16" fmla="*/ 2147483647 w 103"/>
                <a:gd name="T17" fmla="*/ 2147483647 h 130"/>
                <a:gd name="T18" fmla="*/ 2147483647 w 103"/>
                <a:gd name="T19" fmla="*/ 2147483647 h 130"/>
                <a:gd name="T20" fmla="*/ 2147483647 w 103"/>
                <a:gd name="T21" fmla="*/ 2147483647 h 130"/>
                <a:gd name="T22" fmla="*/ 2147483647 w 103"/>
                <a:gd name="T23" fmla="*/ 2147483647 h 130"/>
                <a:gd name="T24" fmla="*/ 2147483647 w 103"/>
                <a:gd name="T25" fmla="*/ 2147483647 h 130"/>
                <a:gd name="T26" fmla="*/ 2147483647 w 103"/>
                <a:gd name="T27" fmla="*/ 2147483647 h 130"/>
                <a:gd name="T28" fmla="*/ 2147483647 w 103"/>
                <a:gd name="T29" fmla="*/ 2147483647 h 130"/>
                <a:gd name="T30" fmla="*/ 2147483647 w 103"/>
                <a:gd name="T31" fmla="*/ 2147483647 h 130"/>
                <a:gd name="T32" fmla="*/ 2147483647 w 103"/>
                <a:gd name="T33" fmla="*/ 2147483647 h 130"/>
                <a:gd name="T34" fmla="*/ 2147483647 w 103"/>
                <a:gd name="T35" fmla="*/ 2147483647 h 130"/>
                <a:gd name="T36" fmla="*/ 2147483647 w 103"/>
                <a:gd name="T37" fmla="*/ 2147483647 h 130"/>
                <a:gd name="T38" fmla="*/ 2147483647 w 103"/>
                <a:gd name="T39" fmla="*/ 2147483647 h 130"/>
                <a:gd name="T40" fmla="*/ 2147483647 w 103"/>
                <a:gd name="T41" fmla="*/ 2147483647 h 130"/>
                <a:gd name="T42" fmla="*/ 2147483647 w 103"/>
                <a:gd name="T43" fmla="*/ 2147483647 h 130"/>
                <a:gd name="T44" fmla="*/ 2147483647 w 103"/>
                <a:gd name="T45" fmla="*/ 2147483647 h 130"/>
                <a:gd name="T46" fmla="*/ 2147483647 w 103"/>
                <a:gd name="T47" fmla="*/ 2147483647 h 130"/>
                <a:gd name="T48" fmla="*/ 2147483647 w 103"/>
                <a:gd name="T49" fmla="*/ 2147483647 h 130"/>
                <a:gd name="T50" fmla="*/ 2147483647 w 103"/>
                <a:gd name="T51" fmla="*/ 2147483647 h 130"/>
                <a:gd name="T52" fmla="*/ 2147483647 w 103"/>
                <a:gd name="T53" fmla="*/ 0 h 130"/>
                <a:gd name="T54" fmla="*/ 2147483647 w 103"/>
                <a:gd name="T55" fmla="*/ 2147483647 h 130"/>
                <a:gd name="T56" fmla="*/ 2147483647 w 103"/>
                <a:gd name="T57" fmla="*/ 2147483647 h 130"/>
                <a:gd name="T58" fmla="*/ 0 w 103"/>
                <a:gd name="T59" fmla="*/ 2147483647 h 13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03"/>
                <a:gd name="T91" fmla="*/ 0 h 130"/>
                <a:gd name="T92" fmla="*/ 103 w 103"/>
                <a:gd name="T93" fmla="*/ 130 h 13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03" h="130">
                  <a:moveTo>
                    <a:pt x="0" y="20"/>
                  </a:moveTo>
                  <a:lnTo>
                    <a:pt x="0" y="28"/>
                  </a:lnTo>
                  <a:lnTo>
                    <a:pt x="6" y="38"/>
                  </a:lnTo>
                  <a:lnTo>
                    <a:pt x="2" y="53"/>
                  </a:lnTo>
                  <a:lnTo>
                    <a:pt x="14" y="58"/>
                  </a:lnTo>
                  <a:lnTo>
                    <a:pt x="37" y="60"/>
                  </a:lnTo>
                  <a:lnTo>
                    <a:pt x="43" y="51"/>
                  </a:lnTo>
                  <a:lnTo>
                    <a:pt x="57" y="65"/>
                  </a:lnTo>
                  <a:lnTo>
                    <a:pt x="57" y="90"/>
                  </a:lnTo>
                  <a:lnTo>
                    <a:pt x="71" y="95"/>
                  </a:lnTo>
                  <a:lnTo>
                    <a:pt x="71" y="112"/>
                  </a:lnTo>
                  <a:lnTo>
                    <a:pt x="77" y="121"/>
                  </a:lnTo>
                  <a:lnTo>
                    <a:pt x="77" y="129"/>
                  </a:lnTo>
                  <a:lnTo>
                    <a:pt x="91" y="123"/>
                  </a:lnTo>
                  <a:lnTo>
                    <a:pt x="99" y="116"/>
                  </a:lnTo>
                  <a:lnTo>
                    <a:pt x="102" y="103"/>
                  </a:lnTo>
                  <a:lnTo>
                    <a:pt x="91" y="95"/>
                  </a:lnTo>
                  <a:lnTo>
                    <a:pt x="83" y="71"/>
                  </a:lnTo>
                  <a:lnTo>
                    <a:pt x="60" y="55"/>
                  </a:lnTo>
                  <a:lnTo>
                    <a:pt x="56" y="43"/>
                  </a:lnTo>
                  <a:lnTo>
                    <a:pt x="47" y="38"/>
                  </a:lnTo>
                  <a:lnTo>
                    <a:pt x="47" y="30"/>
                  </a:lnTo>
                  <a:lnTo>
                    <a:pt x="57" y="20"/>
                  </a:lnTo>
                  <a:lnTo>
                    <a:pt x="54" y="16"/>
                  </a:lnTo>
                  <a:lnTo>
                    <a:pt x="37" y="16"/>
                  </a:lnTo>
                  <a:lnTo>
                    <a:pt x="35" y="5"/>
                  </a:lnTo>
                  <a:lnTo>
                    <a:pt x="23" y="0"/>
                  </a:lnTo>
                  <a:lnTo>
                    <a:pt x="11" y="6"/>
                  </a:lnTo>
                  <a:lnTo>
                    <a:pt x="4" y="1"/>
                  </a:lnTo>
                  <a:lnTo>
                    <a:pt x="0" y="2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60" name="Freeform 161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8493125" y="4170364"/>
              <a:ext cx="128588" cy="103187"/>
            </a:xfrm>
            <a:custGeom>
              <a:avLst/>
              <a:gdLst>
                <a:gd name="T0" fmla="*/ 2147483647 w 81"/>
                <a:gd name="T1" fmla="*/ 0 h 65"/>
                <a:gd name="T2" fmla="*/ 2147483647 w 81"/>
                <a:gd name="T3" fmla="*/ 2147483647 h 65"/>
                <a:gd name="T4" fmla="*/ 2147483647 w 81"/>
                <a:gd name="T5" fmla="*/ 2147483647 h 65"/>
                <a:gd name="T6" fmla="*/ 2147483647 w 81"/>
                <a:gd name="T7" fmla="*/ 2147483647 h 65"/>
                <a:gd name="T8" fmla="*/ 2147483647 w 81"/>
                <a:gd name="T9" fmla="*/ 2147483647 h 65"/>
                <a:gd name="T10" fmla="*/ 2147483647 w 81"/>
                <a:gd name="T11" fmla="*/ 2147483647 h 65"/>
                <a:gd name="T12" fmla="*/ 2147483647 w 81"/>
                <a:gd name="T13" fmla="*/ 2147483647 h 65"/>
                <a:gd name="T14" fmla="*/ 2147483647 w 81"/>
                <a:gd name="T15" fmla="*/ 2147483647 h 65"/>
                <a:gd name="T16" fmla="*/ 2147483647 w 81"/>
                <a:gd name="T17" fmla="*/ 2147483647 h 65"/>
                <a:gd name="T18" fmla="*/ 2147483647 w 81"/>
                <a:gd name="T19" fmla="*/ 2147483647 h 65"/>
                <a:gd name="T20" fmla="*/ 2147483647 w 81"/>
                <a:gd name="T21" fmla="*/ 2147483647 h 65"/>
                <a:gd name="T22" fmla="*/ 2147483647 w 81"/>
                <a:gd name="T23" fmla="*/ 2147483647 h 65"/>
                <a:gd name="T24" fmla="*/ 0 w 81"/>
                <a:gd name="T25" fmla="*/ 2147483647 h 65"/>
                <a:gd name="T26" fmla="*/ 2147483647 w 81"/>
                <a:gd name="T27" fmla="*/ 0 h 65"/>
                <a:gd name="T28" fmla="*/ 2147483647 w 81"/>
                <a:gd name="T29" fmla="*/ 2147483647 h 65"/>
                <a:gd name="T30" fmla="*/ 2147483647 w 81"/>
                <a:gd name="T31" fmla="*/ 0 h 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1"/>
                <a:gd name="T49" fmla="*/ 0 h 65"/>
                <a:gd name="T50" fmla="*/ 81 w 81"/>
                <a:gd name="T51" fmla="*/ 65 h 6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1" h="65">
                  <a:moveTo>
                    <a:pt x="59" y="0"/>
                  </a:moveTo>
                  <a:lnTo>
                    <a:pt x="65" y="10"/>
                  </a:lnTo>
                  <a:lnTo>
                    <a:pt x="65" y="17"/>
                  </a:lnTo>
                  <a:lnTo>
                    <a:pt x="79" y="11"/>
                  </a:lnTo>
                  <a:lnTo>
                    <a:pt x="80" y="25"/>
                  </a:lnTo>
                  <a:lnTo>
                    <a:pt x="70" y="40"/>
                  </a:lnTo>
                  <a:lnTo>
                    <a:pt x="60" y="40"/>
                  </a:lnTo>
                  <a:lnTo>
                    <a:pt x="60" y="52"/>
                  </a:lnTo>
                  <a:lnTo>
                    <a:pt x="49" y="52"/>
                  </a:lnTo>
                  <a:lnTo>
                    <a:pt x="46" y="64"/>
                  </a:lnTo>
                  <a:lnTo>
                    <a:pt x="24" y="53"/>
                  </a:lnTo>
                  <a:lnTo>
                    <a:pt x="8" y="30"/>
                  </a:lnTo>
                  <a:lnTo>
                    <a:pt x="0" y="19"/>
                  </a:lnTo>
                  <a:lnTo>
                    <a:pt x="27" y="0"/>
                  </a:lnTo>
                  <a:lnTo>
                    <a:pt x="35" y="12"/>
                  </a:lnTo>
                  <a:lnTo>
                    <a:pt x="59" y="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61" name="Freeform 162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8510588" y="3952876"/>
              <a:ext cx="163512" cy="366713"/>
            </a:xfrm>
            <a:custGeom>
              <a:avLst/>
              <a:gdLst>
                <a:gd name="T0" fmla="*/ 2147483647 w 103"/>
                <a:gd name="T1" fmla="*/ 2147483647 h 231"/>
                <a:gd name="T2" fmla="*/ 2147483647 w 103"/>
                <a:gd name="T3" fmla="*/ 2147483647 h 231"/>
                <a:gd name="T4" fmla="*/ 2147483647 w 103"/>
                <a:gd name="T5" fmla="*/ 2147483647 h 231"/>
                <a:gd name="T6" fmla="*/ 2147483647 w 103"/>
                <a:gd name="T7" fmla="*/ 2147483647 h 231"/>
                <a:gd name="T8" fmla="*/ 2147483647 w 103"/>
                <a:gd name="T9" fmla="*/ 2147483647 h 231"/>
                <a:gd name="T10" fmla="*/ 2147483647 w 103"/>
                <a:gd name="T11" fmla="*/ 2147483647 h 231"/>
                <a:gd name="T12" fmla="*/ 2147483647 w 103"/>
                <a:gd name="T13" fmla="*/ 2147483647 h 231"/>
                <a:gd name="T14" fmla="*/ 2147483647 w 103"/>
                <a:gd name="T15" fmla="*/ 2147483647 h 231"/>
                <a:gd name="T16" fmla="*/ 2147483647 w 103"/>
                <a:gd name="T17" fmla="*/ 2147483647 h 231"/>
                <a:gd name="T18" fmla="*/ 2147483647 w 103"/>
                <a:gd name="T19" fmla="*/ 2147483647 h 231"/>
                <a:gd name="T20" fmla="*/ 2147483647 w 103"/>
                <a:gd name="T21" fmla="*/ 2147483647 h 231"/>
                <a:gd name="T22" fmla="*/ 2147483647 w 103"/>
                <a:gd name="T23" fmla="*/ 2147483647 h 231"/>
                <a:gd name="T24" fmla="*/ 2147483647 w 103"/>
                <a:gd name="T25" fmla="*/ 2147483647 h 231"/>
                <a:gd name="T26" fmla="*/ 2147483647 w 103"/>
                <a:gd name="T27" fmla="*/ 2147483647 h 231"/>
                <a:gd name="T28" fmla="*/ 2147483647 w 103"/>
                <a:gd name="T29" fmla="*/ 2147483647 h 231"/>
                <a:gd name="T30" fmla="*/ 2147483647 w 103"/>
                <a:gd name="T31" fmla="*/ 2147483647 h 231"/>
                <a:gd name="T32" fmla="*/ 2147483647 w 103"/>
                <a:gd name="T33" fmla="*/ 0 h 231"/>
                <a:gd name="T34" fmla="*/ 2147483647 w 103"/>
                <a:gd name="T35" fmla="*/ 0 h 231"/>
                <a:gd name="T36" fmla="*/ 2147483647 w 103"/>
                <a:gd name="T37" fmla="*/ 2147483647 h 231"/>
                <a:gd name="T38" fmla="*/ 0 w 103"/>
                <a:gd name="T39" fmla="*/ 2147483647 h 231"/>
                <a:gd name="T40" fmla="*/ 0 w 103"/>
                <a:gd name="T41" fmla="*/ 2147483647 h 231"/>
                <a:gd name="T42" fmla="*/ 2147483647 w 103"/>
                <a:gd name="T43" fmla="*/ 2147483647 h 231"/>
                <a:gd name="T44" fmla="*/ 2147483647 w 103"/>
                <a:gd name="T45" fmla="*/ 2147483647 h 231"/>
                <a:gd name="T46" fmla="*/ 2147483647 w 103"/>
                <a:gd name="T47" fmla="*/ 2147483647 h 231"/>
                <a:gd name="T48" fmla="*/ 2147483647 w 103"/>
                <a:gd name="T49" fmla="*/ 2147483647 h 231"/>
                <a:gd name="T50" fmla="*/ 2147483647 w 103"/>
                <a:gd name="T51" fmla="*/ 2147483647 h 231"/>
                <a:gd name="T52" fmla="*/ 2147483647 w 103"/>
                <a:gd name="T53" fmla="*/ 2147483647 h 231"/>
                <a:gd name="T54" fmla="*/ 2147483647 w 103"/>
                <a:gd name="T55" fmla="*/ 2147483647 h 231"/>
                <a:gd name="T56" fmla="*/ 2147483647 w 103"/>
                <a:gd name="T57" fmla="*/ 2147483647 h 231"/>
                <a:gd name="T58" fmla="*/ 2147483647 w 103"/>
                <a:gd name="T59" fmla="*/ 2147483647 h 231"/>
                <a:gd name="T60" fmla="*/ 2147483647 w 103"/>
                <a:gd name="T61" fmla="*/ 2147483647 h 231"/>
                <a:gd name="T62" fmla="*/ 2147483647 w 103"/>
                <a:gd name="T63" fmla="*/ 2147483647 h 231"/>
                <a:gd name="T64" fmla="*/ 2147483647 w 103"/>
                <a:gd name="T65" fmla="*/ 2147483647 h 231"/>
                <a:gd name="T66" fmla="*/ 2147483647 w 103"/>
                <a:gd name="T67" fmla="*/ 2147483647 h 231"/>
                <a:gd name="T68" fmla="*/ 2147483647 w 103"/>
                <a:gd name="T69" fmla="*/ 2147483647 h 231"/>
                <a:gd name="T70" fmla="*/ 2147483647 w 103"/>
                <a:gd name="T71" fmla="*/ 2147483647 h 231"/>
                <a:gd name="T72" fmla="*/ 2147483647 w 103"/>
                <a:gd name="T73" fmla="*/ 2147483647 h 231"/>
                <a:gd name="T74" fmla="*/ 2147483647 w 103"/>
                <a:gd name="T75" fmla="*/ 2147483647 h 231"/>
                <a:gd name="T76" fmla="*/ 2147483647 w 103"/>
                <a:gd name="T77" fmla="*/ 2147483647 h 231"/>
                <a:gd name="T78" fmla="*/ 2147483647 w 103"/>
                <a:gd name="T79" fmla="*/ 2147483647 h 23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03"/>
                <a:gd name="T121" fmla="*/ 0 h 231"/>
                <a:gd name="T122" fmla="*/ 103 w 103"/>
                <a:gd name="T123" fmla="*/ 231 h 23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03" h="231">
                  <a:moveTo>
                    <a:pt x="35" y="202"/>
                  </a:moveTo>
                  <a:lnTo>
                    <a:pt x="27" y="225"/>
                  </a:lnTo>
                  <a:lnTo>
                    <a:pt x="35" y="230"/>
                  </a:lnTo>
                  <a:lnTo>
                    <a:pt x="71" y="201"/>
                  </a:lnTo>
                  <a:lnTo>
                    <a:pt x="94" y="191"/>
                  </a:lnTo>
                  <a:lnTo>
                    <a:pt x="102" y="175"/>
                  </a:lnTo>
                  <a:lnTo>
                    <a:pt x="102" y="147"/>
                  </a:lnTo>
                  <a:lnTo>
                    <a:pt x="99" y="139"/>
                  </a:lnTo>
                  <a:lnTo>
                    <a:pt x="82" y="111"/>
                  </a:lnTo>
                  <a:lnTo>
                    <a:pt x="67" y="89"/>
                  </a:lnTo>
                  <a:lnTo>
                    <a:pt x="56" y="79"/>
                  </a:lnTo>
                  <a:lnTo>
                    <a:pt x="56" y="59"/>
                  </a:lnTo>
                  <a:lnTo>
                    <a:pt x="79" y="34"/>
                  </a:lnTo>
                  <a:lnTo>
                    <a:pt x="74" y="30"/>
                  </a:lnTo>
                  <a:lnTo>
                    <a:pt x="65" y="30"/>
                  </a:lnTo>
                  <a:lnTo>
                    <a:pt x="70" y="10"/>
                  </a:lnTo>
                  <a:lnTo>
                    <a:pt x="61" y="0"/>
                  </a:lnTo>
                  <a:lnTo>
                    <a:pt x="31" y="0"/>
                  </a:lnTo>
                  <a:lnTo>
                    <a:pt x="30" y="14"/>
                  </a:lnTo>
                  <a:lnTo>
                    <a:pt x="0" y="14"/>
                  </a:lnTo>
                  <a:lnTo>
                    <a:pt x="0" y="24"/>
                  </a:lnTo>
                  <a:lnTo>
                    <a:pt x="12" y="29"/>
                  </a:lnTo>
                  <a:lnTo>
                    <a:pt x="14" y="41"/>
                  </a:lnTo>
                  <a:lnTo>
                    <a:pt x="31" y="41"/>
                  </a:lnTo>
                  <a:lnTo>
                    <a:pt x="34" y="44"/>
                  </a:lnTo>
                  <a:lnTo>
                    <a:pt x="24" y="54"/>
                  </a:lnTo>
                  <a:lnTo>
                    <a:pt x="24" y="62"/>
                  </a:lnTo>
                  <a:lnTo>
                    <a:pt x="33" y="68"/>
                  </a:lnTo>
                  <a:lnTo>
                    <a:pt x="37" y="79"/>
                  </a:lnTo>
                  <a:lnTo>
                    <a:pt x="60" y="96"/>
                  </a:lnTo>
                  <a:lnTo>
                    <a:pt x="68" y="120"/>
                  </a:lnTo>
                  <a:lnTo>
                    <a:pt x="79" y="128"/>
                  </a:lnTo>
                  <a:lnTo>
                    <a:pt x="76" y="140"/>
                  </a:lnTo>
                  <a:lnTo>
                    <a:pt x="68" y="148"/>
                  </a:lnTo>
                  <a:lnTo>
                    <a:pt x="69" y="161"/>
                  </a:lnTo>
                  <a:lnTo>
                    <a:pt x="59" y="178"/>
                  </a:lnTo>
                  <a:lnTo>
                    <a:pt x="49" y="178"/>
                  </a:lnTo>
                  <a:lnTo>
                    <a:pt x="49" y="189"/>
                  </a:lnTo>
                  <a:lnTo>
                    <a:pt x="38" y="189"/>
                  </a:lnTo>
                  <a:lnTo>
                    <a:pt x="35" y="202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62" name="Freeform 163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8347076" y="4367213"/>
              <a:ext cx="252413" cy="296862"/>
            </a:xfrm>
            <a:custGeom>
              <a:avLst/>
              <a:gdLst>
                <a:gd name="T0" fmla="*/ 2147483647 w 159"/>
                <a:gd name="T1" fmla="*/ 2147483647 h 187"/>
                <a:gd name="T2" fmla="*/ 2147483647 w 159"/>
                <a:gd name="T3" fmla="*/ 2147483647 h 187"/>
                <a:gd name="T4" fmla="*/ 2147483647 w 159"/>
                <a:gd name="T5" fmla="*/ 2147483647 h 187"/>
                <a:gd name="T6" fmla="*/ 2147483647 w 159"/>
                <a:gd name="T7" fmla="*/ 2147483647 h 187"/>
                <a:gd name="T8" fmla="*/ 2147483647 w 159"/>
                <a:gd name="T9" fmla="*/ 2147483647 h 187"/>
                <a:gd name="T10" fmla="*/ 2147483647 w 159"/>
                <a:gd name="T11" fmla="*/ 2147483647 h 187"/>
                <a:gd name="T12" fmla="*/ 2147483647 w 159"/>
                <a:gd name="T13" fmla="*/ 2147483647 h 187"/>
                <a:gd name="T14" fmla="*/ 0 w 159"/>
                <a:gd name="T15" fmla="*/ 0 h 187"/>
                <a:gd name="T16" fmla="*/ 2147483647 w 159"/>
                <a:gd name="T17" fmla="*/ 2147483647 h 187"/>
                <a:gd name="T18" fmla="*/ 2147483647 w 159"/>
                <a:gd name="T19" fmla="*/ 2147483647 h 187"/>
                <a:gd name="T20" fmla="*/ 2147483647 w 159"/>
                <a:gd name="T21" fmla="*/ 2147483647 h 187"/>
                <a:gd name="T22" fmla="*/ 2147483647 w 159"/>
                <a:gd name="T23" fmla="*/ 2147483647 h 187"/>
                <a:gd name="T24" fmla="*/ 2147483647 w 159"/>
                <a:gd name="T25" fmla="*/ 2147483647 h 187"/>
                <a:gd name="T26" fmla="*/ 2147483647 w 159"/>
                <a:gd name="T27" fmla="*/ 2147483647 h 187"/>
                <a:gd name="T28" fmla="*/ 2147483647 w 159"/>
                <a:gd name="T29" fmla="*/ 2147483647 h 187"/>
                <a:gd name="T30" fmla="*/ 2147483647 w 159"/>
                <a:gd name="T31" fmla="*/ 2147483647 h 187"/>
                <a:gd name="T32" fmla="*/ 2147483647 w 159"/>
                <a:gd name="T33" fmla="*/ 2147483647 h 187"/>
                <a:gd name="T34" fmla="*/ 2147483647 w 159"/>
                <a:gd name="T35" fmla="*/ 2147483647 h 187"/>
                <a:gd name="T36" fmla="*/ 2147483647 w 159"/>
                <a:gd name="T37" fmla="*/ 2147483647 h 187"/>
                <a:gd name="T38" fmla="*/ 2147483647 w 159"/>
                <a:gd name="T39" fmla="*/ 2147483647 h 187"/>
                <a:gd name="T40" fmla="*/ 2147483647 w 159"/>
                <a:gd name="T41" fmla="*/ 2147483647 h 187"/>
                <a:gd name="T42" fmla="*/ 2147483647 w 159"/>
                <a:gd name="T43" fmla="*/ 2147483647 h 187"/>
                <a:gd name="T44" fmla="*/ 2147483647 w 159"/>
                <a:gd name="T45" fmla="*/ 2147483647 h 187"/>
                <a:gd name="T46" fmla="*/ 2147483647 w 159"/>
                <a:gd name="T47" fmla="*/ 2147483647 h 187"/>
                <a:gd name="T48" fmla="*/ 2147483647 w 159"/>
                <a:gd name="T49" fmla="*/ 2147483647 h 187"/>
                <a:gd name="T50" fmla="*/ 2147483647 w 159"/>
                <a:gd name="T51" fmla="*/ 2147483647 h 187"/>
                <a:gd name="T52" fmla="*/ 2147483647 w 159"/>
                <a:gd name="T53" fmla="*/ 2147483647 h 187"/>
                <a:gd name="T54" fmla="*/ 2147483647 w 159"/>
                <a:gd name="T55" fmla="*/ 2147483647 h 187"/>
                <a:gd name="T56" fmla="*/ 2147483647 w 159"/>
                <a:gd name="T57" fmla="*/ 2147483647 h 187"/>
                <a:gd name="T58" fmla="*/ 2147483647 w 159"/>
                <a:gd name="T59" fmla="*/ 2147483647 h 187"/>
                <a:gd name="T60" fmla="*/ 2147483647 w 159"/>
                <a:gd name="T61" fmla="*/ 2147483647 h 18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59"/>
                <a:gd name="T94" fmla="*/ 0 h 187"/>
                <a:gd name="T95" fmla="*/ 159 w 159"/>
                <a:gd name="T96" fmla="*/ 187 h 18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59" h="187">
                  <a:moveTo>
                    <a:pt x="112" y="81"/>
                  </a:moveTo>
                  <a:lnTo>
                    <a:pt x="102" y="75"/>
                  </a:lnTo>
                  <a:lnTo>
                    <a:pt x="90" y="53"/>
                  </a:lnTo>
                  <a:lnTo>
                    <a:pt x="76" y="55"/>
                  </a:lnTo>
                  <a:lnTo>
                    <a:pt x="38" y="7"/>
                  </a:lnTo>
                  <a:lnTo>
                    <a:pt x="17" y="9"/>
                  </a:lnTo>
                  <a:lnTo>
                    <a:pt x="10" y="3"/>
                  </a:lnTo>
                  <a:lnTo>
                    <a:pt x="0" y="0"/>
                  </a:lnTo>
                  <a:lnTo>
                    <a:pt x="10" y="21"/>
                  </a:lnTo>
                  <a:lnTo>
                    <a:pt x="26" y="34"/>
                  </a:lnTo>
                  <a:lnTo>
                    <a:pt x="66" y="100"/>
                  </a:lnTo>
                  <a:lnTo>
                    <a:pt x="66" y="117"/>
                  </a:lnTo>
                  <a:lnTo>
                    <a:pt x="74" y="136"/>
                  </a:lnTo>
                  <a:lnTo>
                    <a:pt x="96" y="154"/>
                  </a:lnTo>
                  <a:lnTo>
                    <a:pt x="96" y="168"/>
                  </a:lnTo>
                  <a:lnTo>
                    <a:pt x="108" y="172"/>
                  </a:lnTo>
                  <a:lnTo>
                    <a:pt x="117" y="186"/>
                  </a:lnTo>
                  <a:lnTo>
                    <a:pt x="136" y="183"/>
                  </a:lnTo>
                  <a:lnTo>
                    <a:pt x="143" y="186"/>
                  </a:lnTo>
                  <a:lnTo>
                    <a:pt x="149" y="186"/>
                  </a:lnTo>
                  <a:lnTo>
                    <a:pt x="146" y="171"/>
                  </a:lnTo>
                  <a:lnTo>
                    <a:pt x="149" y="166"/>
                  </a:lnTo>
                  <a:lnTo>
                    <a:pt x="149" y="150"/>
                  </a:lnTo>
                  <a:lnTo>
                    <a:pt x="158" y="151"/>
                  </a:lnTo>
                  <a:lnTo>
                    <a:pt x="158" y="136"/>
                  </a:lnTo>
                  <a:lnTo>
                    <a:pt x="151" y="126"/>
                  </a:lnTo>
                  <a:lnTo>
                    <a:pt x="134" y="130"/>
                  </a:lnTo>
                  <a:lnTo>
                    <a:pt x="126" y="118"/>
                  </a:lnTo>
                  <a:lnTo>
                    <a:pt x="115" y="111"/>
                  </a:lnTo>
                  <a:lnTo>
                    <a:pt x="111" y="100"/>
                  </a:lnTo>
                  <a:lnTo>
                    <a:pt x="112" y="81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63" name="Freeform 164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8616950" y="4584700"/>
              <a:ext cx="26988" cy="26988"/>
            </a:xfrm>
            <a:custGeom>
              <a:avLst/>
              <a:gdLst>
                <a:gd name="T0" fmla="*/ 2147483647 w 17"/>
                <a:gd name="T1" fmla="*/ 0 h 17"/>
                <a:gd name="T2" fmla="*/ 2147483647 w 17"/>
                <a:gd name="T3" fmla="*/ 2147483647 h 17"/>
                <a:gd name="T4" fmla="*/ 0 w 17"/>
                <a:gd name="T5" fmla="*/ 2147483647 h 17"/>
                <a:gd name="T6" fmla="*/ 2147483647 w 17"/>
                <a:gd name="T7" fmla="*/ 2147483647 h 17"/>
                <a:gd name="T8" fmla="*/ 2147483647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0" y="0"/>
                  </a:moveTo>
                  <a:lnTo>
                    <a:pt x="16" y="16"/>
                  </a:lnTo>
                  <a:lnTo>
                    <a:pt x="0" y="16"/>
                  </a:lnTo>
                  <a:lnTo>
                    <a:pt x="2" y="6"/>
                  </a:lnTo>
                  <a:lnTo>
                    <a:pt x="10" y="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64" name="Freeform 165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8566151" y="4668838"/>
              <a:ext cx="220663" cy="69850"/>
            </a:xfrm>
            <a:custGeom>
              <a:avLst/>
              <a:gdLst>
                <a:gd name="T0" fmla="*/ 2147483647 w 139"/>
                <a:gd name="T1" fmla="*/ 2147483647 h 44"/>
                <a:gd name="T2" fmla="*/ 2147483647 w 139"/>
                <a:gd name="T3" fmla="*/ 2147483647 h 44"/>
                <a:gd name="T4" fmla="*/ 2147483647 w 139"/>
                <a:gd name="T5" fmla="*/ 2147483647 h 44"/>
                <a:gd name="T6" fmla="*/ 2147483647 w 139"/>
                <a:gd name="T7" fmla="*/ 2147483647 h 44"/>
                <a:gd name="T8" fmla="*/ 2147483647 w 139"/>
                <a:gd name="T9" fmla="*/ 2147483647 h 44"/>
                <a:gd name="T10" fmla="*/ 2147483647 w 139"/>
                <a:gd name="T11" fmla="*/ 2147483647 h 44"/>
                <a:gd name="T12" fmla="*/ 2147483647 w 139"/>
                <a:gd name="T13" fmla="*/ 2147483647 h 44"/>
                <a:gd name="T14" fmla="*/ 2147483647 w 139"/>
                <a:gd name="T15" fmla="*/ 2147483647 h 44"/>
                <a:gd name="T16" fmla="*/ 2147483647 w 139"/>
                <a:gd name="T17" fmla="*/ 2147483647 h 44"/>
                <a:gd name="T18" fmla="*/ 2147483647 w 139"/>
                <a:gd name="T19" fmla="*/ 2147483647 h 44"/>
                <a:gd name="T20" fmla="*/ 2147483647 w 139"/>
                <a:gd name="T21" fmla="*/ 2147483647 h 44"/>
                <a:gd name="T22" fmla="*/ 2147483647 w 139"/>
                <a:gd name="T23" fmla="*/ 2147483647 h 44"/>
                <a:gd name="T24" fmla="*/ 2147483647 w 139"/>
                <a:gd name="T25" fmla="*/ 2147483647 h 44"/>
                <a:gd name="T26" fmla="*/ 2147483647 w 139"/>
                <a:gd name="T27" fmla="*/ 0 h 44"/>
                <a:gd name="T28" fmla="*/ 2147483647 w 139"/>
                <a:gd name="T29" fmla="*/ 2147483647 h 44"/>
                <a:gd name="T30" fmla="*/ 0 w 139"/>
                <a:gd name="T31" fmla="*/ 2147483647 h 44"/>
                <a:gd name="T32" fmla="*/ 2147483647 w 139"/>
                <a:gd name="T33" fmla="*/ 2147483647 h 44"/>
                <a:gd name="T34" fmla="*/ 2147483647 w 139"/>
                <a:gd name="T35" fmla="*/ 2147483647 h 44"/>
                <a:gd name="T36" fmla="*/ 2147483647 w 139"/>
                <a:gd name="T37" fmla="*/ 2147483647 h 44"/>
                <a:gd name="T38" fmla="*/ 2147483647 w 139"/>
                <a:gd name="T39" fmla="*/ 2147483647 h 44"/>
                <a:gd name="T40" fmla="*/ 2147483647 w 139"/>
                <a:gd name="T41" fmla="*/ 2147483647 h 44"/>
                <a:gd name="T42" fmla="*/ 2147483647 w 139"/>
                <a:gd name="T43" fmla="*/ 2147483647 h 44"/>
                <a:gd name="T44" fmla="*/ 2147483647 w 139"/>
                <a:gd name="T45" fmla="*/ 2147483647 h 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39"/>
                <a:gd name="T70" fmla="*/ 0 h 44"/>
                <a:gd name="T71" fmla="*/ 139 w 139"/>
                <a:gd name="T72" fmla="*/ 44 h 4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39" h="44">
                  <a:moveTo>
                    <a:pt x="138" y="43"/>
                  </a:moveTo>
                  <a:lnTo>
                    <a:pt x="138" y="34"/>
                  </a:lnTo>
                  <a:lnTo>
                    <a:pt x="132" y="27"/>
                  </a:lnTo>
                  <a:lnTo>
                    <a:pt x="120" y="30"/>
                  </a:lnTo>
                  <a:lnTo>
                    <a:pt x="118" y="13"/>
                  </a:lnTo>
                  <a:lnTo>
                    <a:pt x="114" y="13"/>
                  </a:lnTo>
                  <a:lnTo>
                    <a:pt x="111" y="17"/>
                  </a:lnTo>
                  <a:lnTo>
                    <a:pt x="104" y="17"/>
                  </a:lnTo>
                  <a:lnTo>
                    <a:pt x="99" y="21"/>
                  </a:lnTo>
                  <a:lnTo>
                    <a:pt x="74" y="7"/>
                  </a:lnTo>
                  <a:lnTo>
                    <a:pt x="69" y="13"/>
                  </a:lnTo>
                  <a:lnTo>
                    <a:pt x="54" y="14"/>
                  </a:lnTo>
                  <a:lnTo>
                    <a:pt x="29" y="3"/>
                  </a:lnTo>
                  <a:lnTo>
                    <a:pt x="10" y="0"/>
                  </a:lnTo>
                  <a:lnTo>
                    <a:pt x="7" y="1"/>
                  </a:lnTo>
                  <a:lnTo>
                    <a:pt x="0" y="11"/>
                  </a:lnTo>
                  <a:lnTo>
                    <a:pt x="29" y="30"/>
                  </a:lnTo>
                  <a:lnTo>
                    <a:pt x="52" y="24"/>
                  </a:lnTo>
                  <a:lnTo>
                    <a:pt x="61" y="34"/>
                  </a:lnTo>
                  <a:lnTo>
                    <a:pt x="99" y="34"/>
                  </a:lnTo>
                  <a:lnTo>
                    <a:pt x="124" y="42"/>
                  </a:lnTo>
                  <a:lnTo>
                    <a:pt x="124" y="39"/>
                  </a:lnTo>
                  <a:lnTo>
                    <a:pt x="138" y="43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65" name="Freeform 166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8785226" y="4722814"/>
              <a:ext cx="252413" cy="33337"/>
            </a:xfrm>
            <a:custGeom>
              <a:avLst/>
              <a:gdLst>
                <a:gd name="T0" fmla="*/ 2147483647 w 159"/>
                <a:gd name="T1" fmla="*/ 2147483647 h 21"/>
                <a:gd name="T2" fmla="*/ 2147483647 w 159"/>
                <a:gd name="T3" fmla="*/ 2147483647 h 21"/>
                <a:gd name="T4" fmla="*/ 2147483647 w 159"/>
                <a:gd name="T5" fmla="*/ 2147483647 h 21"/>
                <a:gd name="T6" fmla="*/ 2147483647 w 159"/>
                <a:gd name="T7" fmla="*/ 2147483647 h 21"/>
                <a:gd name="T8" fmla="*/ 2147483647 w 159"/>
                <a:gd name="T9" fmla="*/ 2147483647 h 21"/>
                <a:gd name="T10" fmla="*/ 2147483647 w 159"/>
                <a:gd name="T11" fmla="*/ 2147483647 h 21"/>
                <a:gd name="T12" fmla="*/ 2147483647 w 159"/>
                <a:gd name="T13" fmla="*/ 2147483647 h 21"/>
                <a:gd name="T14" fmla="*/ 2147483647 w 159"/>
                <a:gd name="T15" fmla="*/ 0 h 21"/>
                <a:gd name="T16" fmla="*/ 2147483647 w 159"/>
                <a:gd name="T17" fmla="*/ 0 h 21"/>
                <a:gd name="T18" fmla="*/ 2147483647 w 159"/>
                <a:gd name="T19" fmla="*/ 2147483647 h 21"/>
                <a:gd name="T20" fmla="*/ 2147483647 w 159"/>
                <a:gd name="T21" fmla="*/ 2147483647 h 21"/>
                <a:gd name="T22" fmla="*/ 2147483647 w 159"/>
                <a:gd name="T23" fmla="*/ 2147483647 h 21"/>
                <a:gd name="T24" fmla="*/ 2147483647 w 159"/>
                <a:gd name="T25" fmla="*/ 2147483647 h 21"/>
                <a:gd name="T26" fmla="*/ 2147483647 w 159"/>
                <a:gd name="T27" fmla="*/ 2147483647 h 21"/>
                <a:gd name="T28" fmla="*/ 2147483647 w 159"/>
                <a:gd name="T29" fmla="*/ 2147483647 h 21"/>
                <a:gd name="T30" fmla="*/ 0 w 159"/>
                <a:gd name="T31" fmla="*/ 2147483647 h 21"/>
                <a:gd name="T32" fmla="*/ 0 w 159"/>
                <a:gd name="T33" fmla="*/ 0 h 21"/>
                <a:gd name="T34" fmla="*/ 2147483647 w 159"/>
                <a:gd name="T35" fmla="*/ 2147483647 h 2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9"/>
                <a:gd name="T55" fmla="*/ 0 h 21"/>
                <a:gd name="T56" fmla="*/ 159 w 159"/>
                <a:gd name="T57" fmla="*/ 21 h 2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9" h="21">
                  <a:moveTo>
                    <a:pt x="27" y="5"/>
                  </a:moveTo>
                  <a:lnTo>
                    <a:pt x="37" y="6"/>
                  </a:lnTo>
                  <a:lnTo>
                    <a:pt x="54" y="1"/>
                  </a:lnTo>
                  <a:lnTo>
                    <a:pt x="77" y="6"/>
                  </a:lnTo>
                  <a:lnTo>
                    <a:pt x="95" y="9"/>
                  </a:lnTo>
                  <a:lnTo>
                    <a:pt x="117" y="6"/>
                  </a:lnTo>
                  <a:lnTo>
                    <a:pt x="134" y="9"/>
                  </a:lnTo>
                  <a:lnTo>
                    <a:pt x="137" y="0"/>
                  </a:lnTo>
                  <a:lnTo>
                    <a:pt x="158" y="0"/>
                  </a:lnTo>
                  <a:lnTo>
                    <a:pt x="147" y="9"/>
                  </a:lnTo>
                  <a:lnTo>
                    <a:pt x="123" y="16"/>
                  </a:lnTo>
                  <a:lnTo>
                    <a:pt x="100" y="20"/>
                  </a:lnTo>
                  <a:lnTo>
                    <a:pt x="70" y="17"/>
                  </a:lnTo>
                  <a:lnTo>
                    <a:pt x="34" y="16"/>
                  </a:lnTo>
                  <a:lnTo>
                    <a:pt x="13" y="19"/>
                  </a:lnTo>
                  <a:lnTo>
                    <a:pt x="0" y="9"/>
                  </a:lnTo>
                  <a:lnTo>
                    <a:pt x="0" y="0"/>
                  </a:lnTo>
                  <a:lnTo>
                    <a:pt x="27" y="5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66" name="Freeform 167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8874125" y="4756151"/>
              <a:ext cx="38100" cy="28575"/>
            </a:xfrm>
            <a:custGeom>
              <a:avLst/>
              <a:gdLst>
                <a:gd name="T0" fmla="*/ 0 w 24"/>
                <a:gd name="T1" fmla="*/ 2147483647 h 18"/>
                <a:gd name="T2" fmla="*/ 2147483647 w 24"/>
                <a:gd name="T3" fmla="*/ 0 h 18"/>
                <a:gd name="T4" fmla="*/ 2147483647 w 24"/>
                <a:gd name="T5" fmla="*/ 2147483647 h 18"/>
                <a:gd name="T6" fmla="*/ 2147483647 w 24"/>
                <a:gd name="T7" fmla="*/ 2147483647 h 18"/>
                <a:gd name="T8" fmla="*/ 2147483647 w 24"/>
                <a:gd name="T9" fmla="*/ 2147483647 h 18"/>
                <a:gd name="T10" fmla="*/ 2147483647 w 24"/>
                <a:gd name="T11" fmla="*/ 2147483647 h 18"/>
                <a:gd name="T12" fmla="*/ 2147483647 w 24"/>
                <a:gd name="T13" fmla="*/ 2147483647 h 18"/>
                <a:gd name="T14" fmla="*/ 0 w 24"/>
                <a:gd name="T15" fmla="*/ 2147483647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"/>
                <a:gd name="T25" fmla="*/ 0 h 18"/>
                <a:gd name="T26" fmla="*/ 24 w 24"/>
                <a:gd name="T27" fmla="*/ 18 h 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" h="18">
                  <a:moveTo>
                    <a:pt x="0" y="1"/>
                  </a:moveTo>
                  <a:lnTo>
                    <a:pt x="5" y="0"/>
                  </a:lnTo>
                  <a:lnTo>
                    <a:pt x="19" y="7"/>
                  </a:lnTo>
                  <a:lnTo>
                    <a:pt x="23" y="14"/>
                  </a:lnTo>
                  <a:lnTo>
                    <a:pt x="19" y="17"/>
                  </a:lnTo>
                  <a:lnTo>
                    <a:pt x="12" y="17"/>
                  </a:lnTo>
                  <a:lnTo>
                    <a:pt x="2" y="9"/>
                  </a:lnTo>
                  <a:lnTo>
                    <a:pt x="0" y="1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67" name="Freeform 168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8964613" y="4745039"/>
              <a:ext cx="80962" cy="41275"/>
            </a:xfrm>
            <a:custGeom>
              <a:avLst/>
              <a:gdLst>
                <a:gd name="T0" fmla="*/ 2147483647 w 51"/>
                <a:gd name="T1" fmla="*/ 2147483647 h 26"/>
                <a:gd name="T2" fmla="*/ 2147483647 w 51"/>
                <a:gd name="T3" fmla="*/ 2147483647 h 26"/>
                <a:gd name="T4" fmla="*/ 2147483647 w 51"/>
                <a:gd name="T5" fmla="*/ 2147483647 h 26"/>
                <a:gd name="T6" fmla="*/ 0 w 51"/>
                <a:gd name="T7" fmla="*/ 2147483647 h 26"/>
                <a:gd name="T8" fmla="*/ 2147483647 w 51"/>
                <a:gd name="T9" fmla="*/ 2147483647 h 26"/>
                <a:gd name="T10" fmla="*/ 2147483647 w 51"/>
                <a:gd name="T11" fmla="*/ 2147483647 h 26"/>
                <a:gd name="T12" fmla="*/ 2147483647 w 51"/>
                <a:gd name="T13" fmla="*/ 0 h 26"/>
                <a:gd name="T14" fmla="*/ 2147483647 w 51"/>
                <a:gd name="T15" fmla="*/ 2147483647 h 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1"/>
                <a:gd name="T25" fmla="*/ 0 h 26"/>
                <a:gd name="T26" fmla="*/ 51 w 51"/>
                <a:gd name="T27" fmla="*/ 26 h 2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1" h="26">
                  <a:moveTo>
                    <a:pt x="29" y="1"/>
                  </a:moveTo>
                  <a:lnTo>
                    <a:pt x="27" y="7"/>
                  </a:lnTo>
                  <a:lnTo>
                    <a:pt x="13" y="7"/>
                  </a:lnTo>
                  <a:lnTo>
                    <a:pt x="0" y="20"/>
                  </a:lnTo>
                  <a:lnTo>
                    <a:pt x="10" y="25"/>
                  </a:lnTo>
                  <a:lnTo>
                    <a:pt x="42" y="10"/>
                  </a:lnTo>
                  <a:lnTo>
                    <a:pt x="50" y="0"/>
                  </a:lnTo>
                  <a:lnTo>
                    <a:pt x="29" y="1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68" name="Freeform 169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8751889" y="4398963"/>
              <a:ext cx="46037" cy="44450"/>
            </a:xfrm>
            <a:custGeom>
              <a:avLst/>
              <a:gdLst>
                <a:gd name="T0" fmla="*/ 0 w 29"/>
                <a:gd name="T1" fmla="*/ 2147483647 h 28"/>
                <a:gd name="T2" fmla="*/ 2147483647 w 29"/>
                <a:gd name="T3" fmla="*/ 2147483647 h 28"/>
                <a:gd name="T4" fmla="*/ 2147483647 w 29"/>
                <a:gd name="T5" fmla="*/ 2147483647 h 28"/>
                <a:gd name="T6" fmla="*/ 2147483647 w 29"/>
                <a:gd name="T7" fmla="*/ 2147483647 h 28"/>
                <a:gd name="T8" fmla="*/ 2147483647 w 29"/>
                <a:gd name="T9" fmla="*/ 0 h 28"/>
                <a:gd name="T10" fmla="*/ 2147483647 w 29"/>
                <a:gd name="T11" fmla="*/ 2147483647 h 28"/>
                <a:gd name="T12" fmla="*/ 0 w 29"/>
                <a:gd name="T13" fmla="*/ 2147483647 h 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"/>
                <a:gd name="T22" fmla="*/ 0 h 28"/>
                <a:gd name="T23" fmla="*/ 29 w 29"/>
                <a:gd name="T24" fmla="*/ 28 h 2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" h="28">
                  <a:moveTo>
                    <a:pt x="0" y="23"/>
                  </a:moveTo>
                  <a:lnTo>
                    <a:pt x="12" y="27"/>
                  </a:lnTo>
                  <a:lnTo>
                    <a:pt x="17" y="21"/>
                  </a:lnTo>
                  <a:lnTo>
                    <a:pt x="28" y="23"/>
                  </a:lnTo>
                  <a:lnTo>
                    <a:pt x="28" y="0"/>
                  </a:lnTo>
                  <a:lnTo>
                    <a:pt x="15" y="4"/>
                  </a:lnTo>
                  <a:lnTo>
                    <a:pt x="0" y="23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69" name="Freeform 170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8640763" y="4371975"/>
              <a:ext cx="239712" cy="141288"/>
            </a:xfrm>
            <a:custGeom>
              <a:avLst/>
              <a:gdLst>
                <a:gd name="T0" fmla="*/ 2147483647 w 151"/>
                <a:gd name="T1" fmla="*/ 2147483647 h 89"/>
                <a:gd name="T2" fmla="*/ 2147483647 w 151"/>
                <a:gd name="T3" fmla="*/ 0 h 89"/>
                <a:gd name="T4" fmla="*/ 2147483647 w 151"/>
                <a:gd name="T5" fmla="*/ 0 h 89"/>
                <a:gd name="T6" fmla="*/ 2147483647 w 151"/>
                <a:gd name="T7" fmla="*/ 2147483647 h 89"/>
                <a:gd name="T8" fmla="*/ 2147483647 w 151"/>
                <a:gd name="T9" fmla="*/ 2147483647 h 89"/>
                <a:gd name="T10" fmla="*/ 2147483647 w 151"/>
                <a:gd name="T11" fmla="*/ 2147483647 h 89"/>
                <a:gd name="T12" fmla="*/ 2147483647 w 151"/>
                <a:gd name="T13" fmla="*/ 2147483647 h 89"/>
                <a:gd name="T14" fmla="*/ 2147483647 w 151"/>
                <a:gd name="T15" fmla="*/ 2147483647 h 89"/>
                <a:gd name="T16" fmla="*/ 2147483647 w 151"/>
                <a:gd name="T17" fmla="*/ 2147483647 h 89"/>
                <a:gd name="T18" fmla="*/ 2147483647 w 151"/>
                <a:gd name="T19" fmla="*/ 2147483647 h 89"/>
                <a:gd name="T20" fmla="*/ 2147483647 w 151"/>
                <a:gd name="T21" fmla="*/ 2147483647 h 89"/>
                <a:gd name="T22" fmla="*/ 2147483647 w 151"/>
                <a:gd name="T23" fmla="*/ 2147483647 h 89"/>
                <a:gd name="T24" fmla="*/ 2147483647 w 151"/>
                <a:gd name="T25" fmla="*/ 2147483647 h 89"/>
                <a:gd name="T26" fmla="*/ 2147483647 w 151"/>
                <a:gd name="T27" fmla="*/ 2147483647 h 89"/>
                <a:gd name="T28" fmla="*/ 2147483647 w 151"/>
                <a:gd name="T29" fmla="*/ 2147483647 h 89"/>
                <a:gd name="T30" fmla="*/ 2147483647 w 151"/>
                <a:gd name="T31" fmla="*/ 2147483647 h 89"/>
                <a:gd name="T32" fmla="*/ 2147483647 w 151"/>
                <a:gd name="T33" fmla="*/ 2147483647 h 89"/>
                <a:gd name="T34" fmla="*/ 2147483647 w 151"/>
                <a:gd name="T35" fmla="*/ 2147483647 h 89"/>
                <a:gd name="T36" fmla="*/ 2147483647 w 151"/>
                <a:gd name="T37" fmla="*/ 2147483647 h 89"/>
                <a:gd name="T38" fmla="*/ 0 w 151"/>
                <a:gd name="T39" fmla="*/ 2147483647 h 89"/>
                <a:gd name="T40" fmla="*/ 2147483647 w 151"/>
                <a:gd name="T41" fmla="*/ 2147483647 h 89"/>
                <a:gd name="T42" fmla="*/ 2147483647 w 151"/>
                <a:gd name="T43" fmla="*/ 2147483647 h 89"/>
                <a:gd name="T44" fmla="*/ 2147483647 w 151"/>
                <a:gd name="T45" fmla="*/ 2147483647 h 89"/>
                <a:gd name="T46" fmla="*/ 2147483647 w 151"/>
                <a:gd name="T47" fmla="*/ 2147483647 h 89"/>
                <a:gd name="T48" fmla="*/ 2147483647 w 151"/>
                <a:gd name="T49" fmla="*/ 2147483647 h 89"/>
                <a:gd name="T50" fmla="*/ 2147483647 w 151"/>
                <a:gd name="T51" fmla="*/ 2147483647 h 89"/>
                <a:gd name="T52" fmla="*/ 2147483647 w 151"/>
                <a:gd name="T53" fmla="*/ 2147483647 h 89"/>
                <a:gd name="T54" fmla="*/ 2147483647 w 151"/>
                <a:gd name="T55" fmla="*/ 2147483647 h 89"/>
                <a:gd name="T56" fmla="*/ 2147483647 w 151"/>
                <a:gd name="T57" fmla="*/ 2147483647 h 89"/>
                <a:gd name="T58" fmla="*/ 2147483647 w 151"/>
                <a:gd name="T59" fmla="*/ 2147483647 h 8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51"/>
                <a:gd name="T91" fmla="*/ 0 h 89"/>
                <a:gd name="T92" fmla="*/ 151 w 151"/>
                <a:gd name="T93" fmla="*/ 89 h 8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51" h="89">
                  <a:moveTo>
                    <a:pt x="98" y="18"/>
                  </a:moveTo>
                  <a:lnTo>
                    <a:pt x="115" y="0"/>
                  </a:lnTo>
                  <a:lnTo>
                    <a:pt x="123" y="0"/>
                  </a:lnTo>
                  <a:lnTo>
                    <a:pt x="132" y="11"/>
                  </a:lnTo>
                  <a:lnTo>
                    <a:pt x="147" y="11"/>
                  </a:lnTo>
                  <a:lnTo>
                    <a:pt x="150" y="15"/>
                  </a:lnTo>
                  <a:lnTo>
                    <a:pt x="148" y="25"/>
                  </a:lnTo>
                  <a:lnTo>
                    <a:pt x="130" y="40"/>
                  </a:lnTo>
                  <a:lnTo>
                    <a:pt x="112" y="38"/>
                  </a:lnTo>
                  <a:lnTo>
                    <a:pt x="109" y="47"/>
                  </a:lnTo>
                  <a:lnTo>
                    <a:pt x="98" y="49"/>
                  </a:lnTo>
                  <a:lnTo>
                    <a:pt x="98" y="62"/>
                  </a:lnTo>
                  <a:lnTo>
                    <a:pt x="82" y="65"/>
                  </a:lnTo>
                  <a:lnTo>
                    <a:pt x="78" y="76"/>
                  </a:lnTo>
                  <a:lnTo>
                    <a:pt x="70" y="76"/>
                  </a:lnTo>
                  <a:lnTo>
                    <a:pt x="60" y="84"/>
                  </a:lnTo>
                  <a:lnTo>
                    <a:pt x="52" y="77"/>
                  </a:lnTo>
                  <a:lnTo>
                    <a:pt x="38" y="88"/>
                  </a:lnTo>
                  <a:lnTo>
                    <a:pt x="14" y="88"/>
                  </a:lnTo>
                  <a:lnTo>
                    <a:pt x="0" y="73"/>
                  </a:lnTo>
                  <a:lnTo>
                    <a:pt x="5" y="69"/>
                  </a:lnTo>
                  <a:lnTo>
                    <a:pt x="23" y="75"/>
                  </a:lnTo>
                  <a:lnTo>
                    <a:pt x="29" y="70"/>
                  </a:lnTo>
                  <a:lnTo>
                    <a:pt x="38" y="48"/>
                  </a:lnTo>
                  <a:lnTo>
                    <a:pt x="60" y="48"/>
                  </a:lnTo>
                  <a:lnTo>
                    <a:pt x="70" y="40"/>
                  </a:lnTo>
                  <a:lnTo>
                    <a:pt x="82" y="44"/>
                  </a:lnTo>
                  <a:lnTo>
                    <a:pt x="87" y="37"/>
                  </a:lnTo>
                  <a:lnTo>
                    <a:pt x="98" y="40"/>
                  </a:lnTo>
                  <a:lnTo>
                    <a:pt x="98" y="18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70" name="Freeform 171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8640763" y="4430714"/>
              <a:ext cx="227012" cy="198437"/>
            </a:xfrm>
            <a:custGeom>
              <a:avLst/>
              <a:gdLst>
                <a:gd name="T0" fmla="*/ 0 w 143"/>
                <a:gd name="T1" fmla="*/ 2147483647 h 125"/>
                <a:gd name="T2" fmla="*/ 2147483647 w 143"/>
                <a:gd name="T3" fmla="*/ 2147483647 h 125"/>
                <a:gd name="T4" fmla="*/ 2147483647 w 143"/>
                <a:gd name="T5" fmla="*/ 2147483647 h 125"/>
                <a:gd name="T6" fmla="*/ 2147483647 w 143"/>
                <a:gd name="T7" fmla="*/ 2147483647 h 125"/>
                <a:gd name="T8" fmla="*/ 2147483647 w 143"/>
                <a:gd name="T9" fmla="*/ 2147483647 h 125"/>
                <a:gd name="T10" fmla="*/ 2147483647 w 143"/>
                <a:gd name="T11" fmla="*/ 2147483647 h 125"/>
                <a:gd name="T12" fmla="*/ 2147483647 w 143"/>
                <a:gd name="T13" fmla="*/ 2147483647 h 125"/>
                <a:gd name="T14" fmla="*/ 2147483647 w 143"/>
                <a:gd name="T15" fmla="*/ 2147483647 h 125"/>
                <a:gd name="T16" fmla="*/ 2147483647 w 143"/>
                <a:gd name="T17" fmla="*/ 2147483647 h 125"/>
                <a:gd name="T18" fmla="*/ 2147483647 w 143"/>
                <a:gd name="T19" fmla="*/ 2147483647 h 125"/>
                <a:gd name="T20" fmla="*/ 2147483647 w 143"/>
                <a:gd name="T21" fmla="*/ 2147483647 h 125"/>
                <a:gd name="T22" fmla="*/ 2147483647 w 143"/>
                <a:gd name="T23" fmla="*/ 2147483647 h 125"/>
                <a:gd name="T24" fmla="*/ 2147483647 w 143"/>
                <a:gd name="T25" fmla="*/ 2147483647 h 125"/>
                <a:gd name="T26" fmla="*/ 2147483647 w 143"/>
                <a:gd name="T27" fmla="*/ 2147483647 h 125"/>
                <a:gd name="T28" fmla="*/ 2147483647 w 143"/>
                <a:gd name="T29" fmla="*/ 2147483647 h 125"/>
                <a:gd name="T30" fmla="*/ 2147483647 w 143"/>
                <a:gd name="T31" fmla="*/ 2147483647 h 125"/>
                <a:gd name="T32" fmla="*/ 2147483647 w 143"/>
                <a:gd name="T33" fmla="*/ 2147483647 h 125"/>
                <a:gd name="T34" fmla="*/ 2147483647 w 143"/>
                <a:gd name="T35" fmla="*/ 2147483647 h 125"/>
                <a:gd name="T36" fmla="*/ 2147483647 w 143"/>
                <a:gd name="T37" fmla="*/ 2147483647 h 125"/>
                <a:gd name="T38" fmla="*/ 2147483647 w 143"/>
                <a:gd name="T39" fmla="*/ 0 h 125"/>
                <a:gd name="T40" fmla="*/ 2147483647 w 143"/>
                <a:gd name="T41" fmla="*/ 2147483647 h 125"/>
                <a:gd name="T42" fmla="*/ 2147483647 w 143"/>
                <a:gd name="T43" fmla="*/ 2147483647 h 125"/>
                <a:gd name="T44" fmla="*/ 2147483647 w 143"/>
                <a:gd name="T45" fmla="*/ 2147483647 h 125"/>
                <a:gd name="T46" fmla="*/ 2147483647 w 143"/>
                <a:gd name="T47" fmla="*/ 2147483647 h 125"/>
                <a:gd name="T48" fmla="*/ 2147483647 w 143"/>
                <a:gd name="T49" fmla="*/ 2147483647 h 125"/>
                <a:gd name="T50" fmla="*/ 2147483647 w 143"/>
                <a:gd name="T51" fmla="*/ 2147483647 h 125"/>
                <a:gd name="T52" fmla="*/ 2147483647 w 143"/>
                <a:gd name="T53" fmla="*/ 2147483647 h 125"/>
                <a:gd name="T54" fmla="*/ 2147483647 w 143"/>
                <a:gd name="T55" fmla="*/ 2147483647 h 125"/>
                <a:gd name="T56" fmla="*/ 2147483647 w 143"/>
                <a:gd name="T57" fmla="*/ 2147483647 h 125"/>
                <a:gd name="T58" fmla="*/ 2147483647 w 143"/>
                <a:gd name="T59" fmla="*/ 2147483647 h 125"/>
                <a:gd name="T60" fmla="*/ 0 w 143"/>
                <a:gd name="T61" fmla="*/ 2147483647 h 12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43"/>
                <a:gd name="T94" fmla="*/ 0 h 125"/>
                <a:gd name="T95" fmla="*/ 143 w 143"/>
                <a:gd name="T96" fmla="*/ 125 h 12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43" h="125">
                  <a:moveTo>
                    <a:pt x="0" y="36"/>
                  </a:moveTo>
                  <a:lnTo>
                    <a:pt x="5" y="78"/>
                  </a:lnTo>
                  <a:lnTo>
                    <a:pt x="11" y="78"/>
                  </a:lnTo>
                  <a:lnTo>
                    <a:pt x="25" y="106"/>
                  </a:lnTo>
                  <a:lnTo>
                    <a:pt x="49" y="105"/>
                  </a:lnTo>
                  <a:lnTo>
                    <a:pt x="81" y="109"/>
                  </a:lnTo>
                  <a:lnTo>
                    <a:pt x="84" y="124"/>
                  </a:lnTo>
                  <a:lnTo>
                    <a:pt x="105" y="118"/>
                  </a:lnTo>
                  <a:lnTo>
                    <a:pt x="111" y="101"/>
                  </a:lnTo>
                  <a:lnTo>
                    <a:pt x="109" y="89"/>
                  </a:lnTo>
                  <a:lnTo>
                    <a:pt x="126" y="76"/>
                  </a:lnTo>
                  <a:lnTo>
                    <a:pt x="126" y="61"/>
                  </a:lnTo>
                  <a:lnTo>
                    <a:pt x="130" y="55"/>
                  </a:lnTo>
                  <a:lnTo>
                    <a:pt x="142" y="55"/>
                  </a:lnTo>
                  <a:lnTo>
                    <a:pt x="142" y="44"/>
                  </a:lnTo>
                  <a:lnTo>
                    <a:pt x="134" y="39"/>
                  </a:lnTo>
                  <a:lnTo>
                    <a:pt x="134" y="35"/>
                  </a:lnTo>
                  <a:lnTo>
                    <a:pt x="130" y="30"/>
                  </a:lnTo>
                  <a:lnTo>
                    <a:pt x="130" y="2"/>
                  </a:lnTo>
                  <a:lnTo>
                    <a:pt x="112" y="0"/>
                  </a:lnTo>
                  <a:lnTo>
                    <a:pt x="109" y="10"/>
                  </a:lnTo>
                  <a:lnTo>
                    <a:pt x="98" y="12"/>
                  </a:lnTo>
                  <a:lnTo>
                    <a:pt x="98" y="24"/>
                  </a:lnTo>
                  <a:lnTo>
                    <a:pt x="82" y="27"/>
                  </a:lnTo>
                  <a:lnTo>
                    <a:pt x="78" y="39"/>
                  </a:lnTo>
                  <a:lnTo>
                    <a:pt x="71" y="39"/>
                  </a:lnTo>
                  <a:lnTo>
                    <a:pt x="60" y="47"/>
                  </a:lnTo>
                  <a:lnTo>
                    <a:pt x="51" y="40"/>
                  </a:lnTo>
                  <a:lnTo>
                    <a:pt x="38" y="50"/>
                  </a:lnTo>
                  <a:lnTo>
                    <a:pt x="14" y="50"/>
                  </a:lnTo>
                  <a:lnTo>
                    <a:pt x="0" y="36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71" name="Freeform 172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8658226" y="4048125"/>
              <a:ext cx="60325" cy="46038"/>
            </a:xfrm>
            <a:custGeom>
              <a:avLst/>
              <a:gdLst>
                <a:gd name="T0" fmla="*/ 2147483647 w 38"/>
                <a:gd name="T1" fmla="*/ 0 h 29"/>
                <a:gd name="T2" fmla="*/ 0 w 38"/>
                <a:gd name="T3" fmla="*/ 2147483647 h 29"/>
                <a:gd name="T4" fmla="*/ 2147483647 w 38"/>
                <a:gd name="T5" fmla="*/ 2147483647 h 29"/>
                <a:gd name="T6" fmla="*/ 2147483647 w 38"/>
                <a:gd name="T7" fmla="*/ 2147483647 h 29"/>
                <a:gd name="T8" fmla="*/ 2147483647 w 38"/>
                <a:gd name="T9" fmla="*/ 2147483647 h 29"/>
                <a:gd name="T10" fmla="*/ 2147483647 w 38"/>
                <a:gd name="T11" fmla="*/ 2147483647 h 29"/>
                <a:gd name="T12" fmla="*/ 2147483647 w 38"/>
                <a:gd name="T13" fmla="*/ 2147483647 h 29"/>
                <a:gd name="T14" fmla="*/ 2147483647 w 38"/>
                <a:gd name="T15" fmla="*/ 0 h 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8"/>
                <a:gd name="T25" fmla="*/ 0 h 29"/>
                <a:gd name="T26" fmla="*/ 38 w 38"/>
                <a:gd name="T27" fmla="*/ 29 h 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8" h="29">
                  <a:moveTo>
                    <a:pt x="13" y="0"/>
                  </a:moveTo>
                  <a:lnTo>
                    <a:pt x="0" y="8"/>
                  </a:lnTo>
                  <a:lnTo>
                    <a:pt x="5" y="28"/>
                  </a:lnTo>
                  <a:lnTo>
                    <a:pt x="19" y="28"/>
                  </a:lnTo>
                  <a:lnTo>
                    <a:pt x="19" y="18"/>
                  </a:lnTo>
                  <a:lnTo>
                    <a:pt x="37" y="10"/>
                  </a:lnTo>
                  <a:lnTo>
                    <a:pt x="34" y="5"/>
                  </a:lnTo>
                  <a:lnTo>
                    <a:pt x="13" y="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72" name="Freeform 173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8918575" y="3927476"/>
              <a:ext cx="44450" cy="98425"/>
            </a:xfrm>
            <a:custGeom>
              <a:avLst/>
              <a:gdLst>
                <a:gd name="T0" fmla="*/ 2147483647 w 28"/>
                <a:gd name="T1" fmla="*/ 2147483647 h 62"/>
                <a:gd name="T2" fmla="*/ 2147483647 w 28"/>
                <a:gd name="T3" fmla="*/ 2147483647 h 62"/>
                <a:gd name="T4" fmla="*/ 0 w 28"/>
                <a:gd name="T5" fmla="*/ 2147483647 h 62"/>
                <a:gd name="T6" fmla="*/ 2147483647 w 28"/>
                <a:gd name="T7" fmla="*/ 2147483647 h 62"/>
                <a:gd name="T8" fmla="*/ 2147483647 w 28"/>
                <a:gd name="T9" fmla="*/ 2147483647 h 62"/>
                <a:gd name="T10" fmla="*/ 2147483647 w 28"/>
                <a:gd name="T11" fmla="*/ 2147483647 h 62"/>
                <a:gd name="T12" fmla="*/ 2147483647 w 28"/>
                <a:gd name="T13" fmla="*/ 2147483647 h 62"/>
                <a:gd name="T14" fmla="*/ 2147483647 w 28"/>
                <a:gd name="T15" fmla="*/ 2147483647 h 62"/>
                <a:gd name="T16" fmla="*/ 2147483647 w 28"/>
                <a:gd name="T17" fmla="*/ 0 h 62"/>
                <a:gd name="T18" fmla="*/ 2147483647 w 28"/>
                <a:gd name="T19" fmla="*/ 2147483647 h 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2"/>
                <a:gd name="T32" fmla="*/ 28 w 28"/>
                <a:gd name="T33" fmla="*/ 62 h 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2">
                  <a:moveTo>
                    <a:pt x="16" y="2"/>
                  </a:moveTo>
                  <a:lnTo>
                    <a:pt x="7" y="15"/>
                  </a:lnTo>
                  <a:lnTo>
                    <a:pt x="0" y="39"/>
                  </a:lnTo>
                  <a:lnTo>
                    <a:pt x="5" y="46"/>
                  </a:lnTo>
                  <a:lnTo>
                    <a:pt x="5" y="61"/>
                  </a:lnTo>
                  <a:lnTo>
                    <a:pt x="14" y="36"/>
                  </a:lnTo>
                  <a:lnTo>
                    <a:pt x="27" y="30"/>
                  </a:lnTo>
                  <a:lnTo>
                    <a:pt x="22" y="10"/>
                  </a:lnTo>
                  <a:lnTo>
                    <a:pt x="27" y="0"/>
                  </a:lnTo>
                  <a:lnTo>
                    <a:pt x="16" y="2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73" name="Freeform 174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8904288" y="4095750"/>
              <a:ext cx="139700" cy="312738"/>
            </a:xfrm>
            <a:custGeom>
              <a:avLst/>
              <a:gdLst>
                <a:gd name="T0" fmla="*/ 2147483647 w 88"/>
                <a:gd name="T1" fmla="*/ 0 h 197"/>
                <a:gd name="T2" fmla="*/ 2147483647 w 88"/>
                <a:gd name="T3" fmla="*/ 0 h 197"/>
                <a:gd name="T4" fmla="*/ 2147483647 w 88"/>
                <a:gd name="T5" fmla="*/ 2147483647 h 197"/>
                <a:gd name="T6" fmla="*/ 2147483647 w 88"/>
                <a:gd name="T7" fmla="*/ 2147483647 h 197"/>
                <a:gd name="T8" fmla="*/ 0 w 88"/>
                <a:gd name="T9" fmla="*/ 2147483647 h 197"/>
                <a:gd name="T10" fmla="*/ 2147483647 w 88"/>
                <a:gd name="T11" fmla="*/ 2147483647 h 197"/>
                <a:gd name="T12" fmla="*/ 2147483647 w 88"/>
                <a:gd name="T13" fmla="*/ 2147483647 h 197"/>
                <a:gd name="T14" fmla="*/ 2147483647 w 88"/>
                <a:gd name="T15" fmla="*/ 2147483647 h 197"/>
                <a:gd name="T16" fmla="*/ 2147483647 w 88"/>
                <a:gd name="T17" fmla="*/ 2147483647 h 197"/>
                <a:gd name="T18" fmla="*/ 2147483647 w 88"/>
                <a:gd name="T19" fmla="*/ 2147483647 h 197"/>
                <a:gd name="T20" fmla="*/ 2147483647 w 88"/>
                <a:gd name="T21" fmla="*/ 2147483647 h 197"/>
                <a:gd name="T22" fmla="*/ 2147483647 w 88"/>
                <a:gd name="T23" fmla="*/ 2147483647 h 197"/>
                <a:gd name="T24" fmla="*/ 2147483647 w 88"/>
                <a:gd name="T25" fmla="*/ 2147483647 h 197"/>
                <a:gd name="T26" fmla="*/ 2147483647 w 88"/>
                <a:gd name="T27" fmla="*/ 2147483647 h 197"/>
                <a:gd name="T28" fmla="*/ 2147483647 w 88"/>
                <a:gd name="T29" fmla="*/ 2147483647 h 197"/>
                <a:gd name="T30" fmla="*/ 2147483647 w 88"/>
                <a:gd name="T31" fmla="*/ 2147483647 h 197"/>
                <a:gd name="T32" fmla="*/ 2147483647 w 88"/>
                <a:gd name="T33" fmla="*/ 2147483647 h 197"/>
                <a:gd name="T34" fmla="*/ 2147483647 w 88"/>
                <a:gd name="T35" fmla="*/ 2147483647 h 197"/>
                <a:gd name="T36" fmla="*/ 2147483647 w 88"/>
                <a:gd name="T37" fmla="*/ 2147483647 h 197"/>
                <a:gd name="T38" fmla="*/ 2147483647 w 88"/>
                <a:gd name="T39" fmla="*/ 2147483647 h 197"/>
                <a:gd name="T40" fmla="*/ 2147483647 w 88"/>
                <a:gd name="T41" fmla="*/ 2147483647 h 197"/>
                <a:gd name="T42" fmla="*/ 2147483647 w 88"/>
                <a:gd name="T43" fmla="*/ 2147483647 h 197"/>
                <a:gd name="T44" fmla="*/ 2147483647 w 88"/>
                <a:gd name="T45" fmla="*/ 2147483647 h 197"/>
                <a:gd name="T46" fmla="*/ 2147483647 w 88"/>
                <a:gd name="T47" fmla="*/ 2147483647 h 197"/>
                <a:gd name="T48" fmla="*/ 2147483647 w 88"/>
                <a:gd name="T49" fmla="*/ 2147483647 h 197"/>
                <a:gd name="T50" fmla="*/ 2147483647 w 88"/>
                <a:gd name="T51" fmla="*/ 2147483647 h 197"/>
                <a:gd name="T52" fmla="*/ 2147483647 w 88"/>
                <a:gd name="T53" fmla="*/ 2147483647 h 197"/>
                <a:gd name="T54" fmla="*/ 2147483647 w 88"/>
                <a:gd name="T55" fmla="*/ 2147483647 h 197"/>
                <a:gd name="T56" fmla="*/ 2147483647 w 88"/>
                <a:gd name="T57" fmla="*/ 2147483647 h 197"/>
                <a:gd name="T58" fmla="*/ 2147483647 w 88"/>
                <a:gd name="T59" fmla="*/ 2147483647 h 197"/>
                <a:gd name="T60" fmla="*/ 2147483647 w 88"/>
                <a:gd name="T61" fmla="*/ 2147483647 h 197"/>
                <a:gd name="T62" fmla="*/ 2147483647 w 88"/>
                <a:gd name="T63" fmla="*/ 2147483647 h 197"/>
                <a:gd name="T64" fmla="*/ 2147483647 w 88"/>
                <a:gd name="T65" fmla="*/ 2147483647 h 197"/>
                <a:gd name="T66" fmla="*/ 2147483647 w 88"/>
                <a:gd name="T67" fmla="*/ 2147483647 h 197"/>
                <a:gd name="T68" fmla="*/ 2147483647 w 88"/>
                <a:gd name="T69" fmla="*/ 2147483647 h 197"/>
                <a:gd name="T70" fmla="*/ 2147483647 w 88"/>
                <a:gd name="T71" fmla="*/ 2147483647 h 197"/>
                <a:gd name="T72" fmla="*/ 2147483647 w 88"/>
                <a:gd name="T73" fmla="*/ 2147483647 h 197"/>
                <a:gd name="T74" fmla="*/ 2147483647 w 88"/>
                <a:gd name="T75" fmla="*/ 2147483647 h 197"/>
                <a:gd name="T76" fmla="*/ 2147483647 w 88"/>
                <a:gd name="T77" fmla="*/ 2147483647 h 197"/>
                <a:gd name="T78" fmla="*/ 2147483647 w 88"/>
                <a:gd name="T79" fmla="*/ 2147483647 h 197"/>
                <a:gd name="T80" fmla="*/ 2147483647 w 88"/>
                <a:gd name="T81" fmla="*/ 2147483647 h 197"/>
                <a:gd name="T82" fmla="*/ 2147483647 w 88"/>
                <a:gd name="T83" fmla="*/ 2147483647 h 197"/>
                <a:gd name="T84" fmla="*/ 2147483647 w 88"/>
                <a:gd name="T85" fmla="*/ 2147483647 h 197"/>
                <a:gd name="T86" fmla="*/ 2147483647 w 88"/>
                <a:gd name="T87" fmla="*/ 2147483647 h 197"/>
                <a:gd name="T88" fmla="*/ 2147483647 w 88"/>
                <a:gd name="T89" fmla="*/ 2147483647 h 197"/>
                <a:gd name="T90" fmla="*/ 2147483647 w 88"/>
                <a:gd name="T91" fmla="*/ 2147483647 h 197"/>
                <a:gd name="T92" fmla="*/ 2147483647 w 88"/>
                <a:gd name="T93" fmla="*/ 2147483647 h 197"/>
                <a:gd name="T94" fmla="*/ 2147483647 w 88"/>
                <a:gd name="T95" fmla="*/ 2147483647 h 197"/>
                <a:gd name="T96" fmla="*/ 2147483647 w 88"/>
                <a:gd name="T97" fmla="*/ 2147483647 h 197"/>
                <a:gd name="T98" fmla="*/ 2147483647 w 88"/>
                <a:gd name="T99" fmla="*/ 2147483647 h 197"/>
                <a:gd name="T100" fmla="*/ 2147483647 w 88"/>
                <a:gd name="T101" fmla="*/ 2147483647 h 197"/>
                <a:gd name="T102" fmla="*/ 2147483647 w 88"/>
                <a:gd name="T103" fmla="*/ 2147483647 h 197"/>
                <a:gd name="T104" fmla="*/ 2147483647 w 88"/>
                <a:gd name="T105" fmla="*/ 2147483647 h 197"/>
                <a:gd name="T106" fmla="*/ 2147483647 w 88"/>
                <a:gd name="T107" fmla="*/ 2147483647 h 197"/>
                <a:gd name="T108" fmla="*/ 2147483647 w 88"/>
                <a:gd name="T109" fmla="*/ 2147483647 h 197"/>
                <a:gd name="T110" fmla="*/ 2147483647 w 88"/>
                <a:gd name="T111" fmla="*/ 0 h 19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8"/>
                <a:gd name="T169" fmla="*/ 0 h 197"/>
                <a:gd name="T170" fmla="*/ 88 w 88"/>
                <a:gd name="T171" fmla="*/ 197 h 19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8" h="197">
                  <a:moveTo>
                    <a:pt x="37" y="0"/>
                  </a:moveTo>
                  <a:lnTo>
                    <a:pt x="15" y="0"/>
                  </a:lnTo>
                  <a:lnTo>
                    <a:pt x="8" y="11"/>
                  </a:lnTo>
                  <a:lnTo>
                    <a:pt x="6" y="21"/>
                  </a:lnTo>
                  <a:lnTo>
                    <a:pt x="0" y="20"/>
                  </a:lnTo>
                  <a:lnTo>
                    <a:pt x="6" y="32"/>
                  </a:lnTo>
                  <a:lnTo>
                    <a:pt x="3" y="52"/>
                  </a:lnTo>
                  <a:lnTo>
                    <a:pt x="5" y="58"/>
                  </a:lnTo>
                  <a:lnTo>
                    <a:pt x="10" y="86"/>
                  </a:lnTo>
                  <a:lnTo>
                    <a:pt x="18" y="94"/>
                  </a:lnTo>
                  <a:lnTo>
                    <a:pt x="24" y="87"/>
                  </a:lnTo>
                  <a:lnTo>
                    <a:pt x="32" y="95"/>
                  </a:lnTo>
                  <a:lnTo>
                    <a:pt x="37" y="86"/>
                  </a:lnTo>
                  <a:lnTo>
                    <a:pt x="49" y="93"/>
                  </a:lnTo>
                  <a:lnTo>
                    <a:pt x="47" y="103"/>
                  </a:lnTo>
                  <a:lnTo>
                    <a:pt x="50" y="112"/>
                  </a:lnTo>
                  <a:lnTo>
                    <a:pt x="46" y="112"/>
                  </a:lnTo>
                  <a:lnTo>
                    <a:pt x="34" y="103"/>
                  </a:lnTo>
                  <a:lnTo>
                    <a:pt x="29" y="116"/>
                  </a:lnTo>
                  <a:lnTo>
                    <a:pt x="35" y="119"/>
                  </a:lnTo>
                  <a:lnTo>
                    <a:pt x="32" y="122"/>
                  </a:lnTo>
                  <a:lnTo>
                    <a:pt x="40" y="128"/>
                  </a:lnTo>
                  <a:lnTo>
                    <a:pt x="37" y="135"/>
                  </a:lnTo>
                  <a:lnTo>
                    <a:pt x="41" y="146"/>
                  </a:lnTo>
                  <a:lnTo>
                    <a:pt x="51" y="133"/>
                  </a:lnTo>
                  <a:lnTo>
                    <a:pt x="54" y="136"/>
                  </a:lnTo>
                  <a:lnTo>
                    <a:pt x="61" y="134"/>
                  </a:lnTo>
                  <a:lnTo>
                    <a:pt x="69" y="138"/>
                  </a:lnTo>
                  <a:lnTo>
                    <a:pt x="69" y="147"/>
                  </a:lnTo>
                  <a:lnTo>
                    <a:pt x="63" y="143"/>
                  </a:lnTo>
                  <a:lnTo>
                    <a:pt x="61" y="151"/>
                  </a:lnTo>
                  <a:lnTo>
                    <a:pt x="61" y="155"/>
                  </a:lnTo>
                  <a:lnTo>
                    <a:pt x="56" y="159"/>
                  </a:lnTo>
                  <a:lnTo>
                    <a:pt x="55" y="180"/>
                  </a:lnTo>
                  <a:lnTo>
                    <a:pt x="77" y="196"/>
                  </a:lnTo>
                  <a:lnTo>
                    <a:pt x="80" y="185"/>
                  </a:lnTo>
                  <a:lnTo>
                    <a:pt x="87" y="189"/>
                  </a:lnTo>
                  <a:lnTo>
                    <a:pt x="87" y="147"/>
                  </a:lnTo>
                  <a:lnTo>
                    <a:pt x="79" y="143"/>
                  </a:lnTo>
                  <a:lnTo>
                    <a:pt x="79" y="132"/>
                  </a:lnTo>
                  <a:lnTo>
                    <a:pt x="72" y="127"/>
                  </a:lnTo>
                  <a:lnTo>
                    <a:pt x="76" y="119"/>
                  </a:lnTo>
                  <a:lnTo>
                    <a:pt x="83" y="119"/>
                  </a:lnTo>
                  <a:lnTo>
                    <a:pt x="82" y="102"/>
                  </a:lnTo>
                  <a:lnTo>
                    <a:pt x="74" y="92"/>
                  </a:lnTo>
                  <a:lnTo>
                    <a:pt x="61" y="89"/>
                  </a:lnTo>
                  <a:lnTo>
                    <a:pt x="58" y="72"/>
                  </a:lnTo>
                  <a:lnTo>
                    <a:pt x="52" y="64"/>
                  </a:lnTo>
                  <a:lnTo>
                    <a:pt x="44" y="61"/>
                  </a:lnTo>
                  <a:lnTo>
                    <a:pt x="34" y="68"/>
                  </a:lnTo>
                  <a:lnTo>
                    <a:pt x="24" y="43"/>
                  </a:lnTo>
                  <a:lnTo>
                    <a:pt x="27" y="38"/>
                  </a:lnTo>
                  <a:lnTo>
                    <a:pt x="37" y="37"/>
                  </a:lnTo>
                  <a:lnTo>
                    <a:pt x="41" y="23"/>
                  </a:lnTo>
                  <a:lnTo>
                    <a:pt x="37" y="13"/>
                  </a:lnTo>
                  <a:lnTo>
                    <a:pt x="37" y="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74" name="Freeform 175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8837614" y="4264026"/>
              <a:ext cx="60325" cy="73025"/>
            </a:xfrm>
            <a:custGeom>
              <a:avLst/>
              <a:gdLst>
                <a:gd name="T0" fmla="*/ 2147483647 w 38"/>
                <a:gd name="T1" fmla="*/ 0 h 46"/>
                <a:gd name="T2" fmla="*/ 2147483647 w 38"/>
                <a:gd name="T3" fmla="*/ 0 h 46"/>
                <a:gd name="T4" fmla="*/ 2147483647 w 38"/>
                <a:gd name="T5" fmla="*/ 2147483647 h 46"/>
                <a:gd name="T6" fmla="*/ 0 w 38"/>
                <a:gd name="T7" fmla="*/ 2147483647 h 46"/>
                <a:gd name="T8" fmla="*/ 2147483647 w 38"/>
                <a:gd name="T9" fmla="*/ 2147483647 h 46"/>
                <a:gd name="T10" fmla="*/ 2147483647 w 38"/>
                <a:gd name="T11" fmla="*/ 2147483647 h 46"/>
                <a:gd name="T12" fmla="*/ 2147483647 w 38"/>
                <a:gd name="T13" fmla="*/ 2147483647 h 46"/>
                <a:gd name="T14" fmla="*/ 2147483647 w 38"/>
                <a:gd name="T15" fmla="*/ 2147483647 h 46"/>
                <a:gd name="T16" fmla="*/ 2147483647 w 38"/>
                <a:gd name="T17" fmla="*/ 2147483647 h 46"/>
                <a:gd name="T18" fmla="*/ 2147483647 w 38"/>
                <a:gd name="T19" fmla="*/ 0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8"/>
                <a:gd name="T31" fmla="*/ 0 h 46"/>
                <a:gd name="T32" fmla="*/ 38 w 38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8" h="46">
                  <a:moveTo>
                    <a:pt x="37" y="0"/>
                  </a:moveTo>
                  <a:lnTo>
                    <a:pt x="32" y="0"/>
                  </a:lnTo>
                  <a:lnTo>
                    <a:pt x="17" y="18"/>
                  </a:lnTo>
                  <a:lnTo>
                    <a:pt x="0" y="41"/>
                  </a:lnTo>
                  <a:lnTo>
                    <a:pt x="6" y="45"/>
                  </a:lnTo>
                  <a:lnTo>
                    <a:pt x="17" y="39"/>
                  </a:lnTo>
                  <a:lnTo>
                    <a:pt x="19" y="28"/>
                  </a:lnTo>
                  <a:lnTo>
                    <a:pt x="30" y="23"/>
                  </a:lnTo>
                  <a:lnTo>
                    <a:pt x="37" y="11"/>
                  </a:lnTo>
                  <a:lnTo>
                    <a:pt x="37" y="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75" name="Freeform 176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8897939" y="4237039"/>
              <a:ext cx="26987" cy="26987"/>
            </a:xfrm>
            <a:custGeom>
              <a:avLst/>
              <a:gdLst>
                <a:gd name="T0" fmla="*/ 2147483647 w 17"/>
                <a:gd name="T1" fmla="*/ 0 h 17"/>
                <a:gd name="T2" fmla="*/ 0 w 17"/>
                <a:gd name="T3" fmla="*/ 0 h 17"/>
                <a:gd name="T4" fmla="*/ 2147483647 w 17"/>
                <a:gd name="T5" fmla="*/ 2147483647 h 17"/>
                <a:gd name="T6" fmla="*/ 2147483647 w 17"/>
                <a:gd name="T7" fmla="*/ 2147483647 h 17"/>
                <a:gd name="T8" fmla="*/ 2147483647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6" y="0"/>
                  </a:moveTo>
                  <a:lnTo>
                    <a:pt x="0" y="0"/>
                  </a:lnTo>
                  <a:lnTo>
                    <a:pt x="9" y="16"/>
                  </a:lnTo>
                  <a:lnTo>
                    <a:pt x="16" y="16"/>
                  </a:lnTo>
                  <a:lnTo>
                    <a:pt x="16" y="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76" name="Freeform 177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8867775" y="4498976"/>
              <a:ext cx="141288" cy="169863"/>
            </a:xfrm>
            <a:custGeom>
              <a:avLst/>
              <a:gdLst>
                <a:gd name="T0" fmla="*/ 2147483647 w 89"/>
                <a:gd name="T1" fmla="*/ 2147483647 h 107"/>
                <a:gd name="T2" fmla="*/ 2147483647 w 89"/>
                <a:gd name="T3" fmla="*/ 0 h 107"/>
                <a:gd name="T4" fmla="*/ 2147483647 w 89"/>
                <a:gd name="T5" fmla="*/ 2147483647 h 107"/>
                <a:gd name="T6" fmla="*/ 2147483647 w 89"/>
                <a:gd name="T7" fmla="*/ 2147483647 h 107"/>
                <a:gd name="T8" fmla="*/ 2147483647 w 89"/>
                <a:gd name="T9" fmla="*/ 2147483647 h 107"/>
                <a:gd name="T10" fmla="*/ 2147483647 w 89"/>
                <a:gd name="T11" fmla="*/ 2147483647 h 107"/>
                <a:gd name="T12" fmla="*/ 2147483647 w 89"/>
                <a:gd name="T13" fmla="*/ 2147483647 h 107"/>
                <a:gd name="T14" fmla="*/ 2147483647 w 89"/>
                <a:gd name="T15" fmla="*/ 2147483647 h 107"/>
                <a:gd name="T16" fmla="*/ 2147483647 w 89"/>
                <a:gd name="T17" fmla="*/ 2147483647 h 107"/>
                <a:gd name="T18" fmla="*/ 2147483647 w 89"/>
                <a:gd name="T19" fmla="*/ 2147483647 h 107"/>
                <a:gd name="T20" fmla="*/ 2147483647 w 89"/>
                <a:gd name="T21" fmla="*/ 2147483647 h 107"/>
                <a:gd name="T22" fmla="*/ 2147483647 w 89"/>
                <a:gd name="T23" fmla="*/ 2147483647 h 107"/>
                <a:gd name="T24" fmla="*/ 2147483647 w 89"/>
                <a:gd name="T25" fmla="*/ 2147483647 h 107"/>
                <a:gd name="T26" fmla="*/ 2147483647 w 89"/>
                <a:gd name="T27" fmla="*/ 2147483647 h 107"/>
                <a:gd name="T28" fmla="*/ 2147483647 w 89"/>
                <a:gd name="T29" fmla="*/ 2147483647 h 107"/>
                <a:gd name="T30" fmla="*/ 2147483647 w 89"/>
                <a:gd name="T31" fmla="*/ 2147483647 h 107"/>
                <a:gd name="T32" fmla="*/ 2147483647 w 89"/>
                <a:gd name="T33" fmla="*/ 2147483647 h 107"/>
                <a:gd name="T34" fmla="*/ 2147483647 w 89"/>
                <a:gd name="T35" fmla="*/ 2147483647 h 107"/>
                <a:gd name="T36" fmla="*/ 2147483647 w 89"/>
                <a:gd name="T37" fmla="*/ 2147483647 h 107"/>
                <a:gd name="T38" fmla="*/ 2147483647 w 89"/>
                <a:gd name="T39" fmla="*/ 2147483647 h 107"/>
                <a:gd name="T40" fmla="*/ 2147483647 w 89"/>
                <a:gd name="T41" fmla="*/ 2147483647 h 107"/>
                <a:gd name="T42" fmla="*/ 2147483647 w 89"/>
                <a:gd name="T43" fmla="*/ 2147483647 h 107"/>
                <a:gd name="T44" fmla="*/ 2147483647 w 89"/>
                <a:gd name="T45" fmla="*/ 2147483647 h 107"/>
                <a:gd name="T46" fmla="*/ 2147483647 w 89"/>
                <a:gd name="T47" fmla="*/ 2147483647 h 107"/>
                <a:gd name="T48" fmla="*/ 2147483647 w 89"/>
                <a:gd name="T49" fmla="*/ 2147483647 h 107"/>
                <a:gd name="T50" fmla="*/ 2147483647 w 89"/>
                <a:gd name="T51" fmla="*/ 2147483647 h 107"/>
                <a:gd name="T52" fmla="*/ 2147483647 w 89"/>
                <a:gd name="T53" fmla="*/ 2147483647 h 107"/>
                <a:gd name="T54" fmla="*/ 2147483647 w 89"/>
                <a:gd name="T55" fmla="*/ 2147483647 h 107"/>
                <a:gd name="T56" fmla="*/ 0 w 89"/>
                <a:gd name="T57" fmla="*/ 2147483647 h 107"/>
                <a:gd name="T58" fmla="*/ 2147483647 w 89"/>
                <a:gd name="T59" fmla="*/ 2147483647 h 107"/>
                <a:gd name="T60" fmla="*/ 2147483647 w 89"/>
                <a:gd name="T61" fmla="*/ 2147483647 h 107"/>
                <a:gd name="T62" fmla="*/ 2147483647 w 89"/>
                <a:gd name="T63" fmla="*/ 2147483647 h 107"/>
                <a:gd name="T64" fmla="*/ 2147483647 w 89"/>
                <a:gd name="T65" fmla="*/ 2147483647 h 10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9"/>
                <a:gd name="T100" fmla="*/ 0 h 107"/>
                <a:gd name="T101" fmla="*/ 89 w 89"/>
                <a:gd name="T102" fmla="*/ 107 h 10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9" h="107">
                  <a:moveTo>
                    <a:pt x="76" y="13"/>
                  </a:moveTo>
                  <a:lnTo>
                    <a:pt x="87" y="0"/>
                  </a:lnTo>
                  <a:lnTo>
                    <a:pt x="88" y="11"/>
                  </a:lnTo>
                  <a:lnTo>
                    <a:pt x="83" y="20"/>
                  </a:lnTo>
                  <a:lnTo>
                    <a:pt x="70" y="22"/>
                  </a:lnTo>
                  <a:lnTo>
                    <a:pt x="58" y="22"/>
                  </a:lnTo>
                  <a:lnTo>
                    <a:pt x="27" y="13"/>
                  </a:lnTo>
                  <a:lnTo>
                    <a:pt x="20" y="24"/>
                  </a:lnTo>
                  <a:lnTo>
                    <a:pt x="20" y="39"/>
                  </a:lnTo>
                  <a:lnTo>
                    <a:pt x="50" y="33"/>
                  </a:lnTo>
                  <a:lnTo>
                    <a:pt x="58" y="35"/>
                  </a:lnTo>
                  <a:lnTo>
                    <a:pt x="60" y="48"/>
                  </a:lnTo>
                  <a:lnTo>
                    <a:pt x="53" y="53"/>
                  </a:lnTo>
                  <a:lnTo>
                    <a:pt x="51" y="47"/>
                  </a:lnTo>
                  <a:lnTo>
                    <a:pt x="44" y="50"/>
                  </a:lnTo>
                  <a:lnTo>
                    <a:pt x="48" y="62"/>
                  </a:lnTo>
                  <a:lnTo>
                    <a:pt x="48" y="71"/>
                  </a:lnTo>
                  <a:lnTo>
                    <a:pt x="61" y="83"/>
                  </a:lnTo>
                  <a:lnTo>
                    <a:pt x="61" y="106"/>
                  </a:lnTo>
                  <a:lnTo>
                    <a:pt x="37" y="103"/>
                  </a:lnTo>
                  <a:lnTo>
                    <a:pt x="37" y="98"/>
                  </a:lnTo>
                  <a:lnTo>
                    <a:pt x="32" y="93"/>
                  </a:lnTo>
                  <a:lnTo>
                    <a:pt x="34" y="87"/>
                  </a:lnTo>
                  <a:lnTo>
                    <a:pt x="27" y="70"/>
                  </a:lnTo>
                  <a:lnTo>
                    <a:pt x="19" y="71"/>
                  </a:lnTo>
                  <a:lnTo>
                    <a:pt x="19" y="106"/>
                  </a:lnTo>
                  <a:lnTo>
                    <a:pt x="6" y="106"/>
                  </a:lnTo>
                  <a:lnTo>
                    <a:pt x="10" y="77"/>
                  </a:lnTo>
                  <a:lnTo>
                    <a:pt x="0" y="70"/>
                  </a:lnTo>
                  <a:lnTo>
                    <a:pt x="10" y="45"/>
                  </a:lnTo>
                  <a:lnTo>
                    <a:pt x="10" y="21"/>
                  </a:lnTo>
                  <a:lnTo>
                    <a:pt x="24" y="6"/>
                  </a:lnTo>
                  <a:lnTo>
                    <a:pt x="76" y="13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77" name="Freeform 178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9021764" y="4605339"/>
              <a:ext cx="26987" cy="26987"/>
            </a:xfrm>
            <a:custGeom>
              <a:avLst/>
              <a:gdLst>
                <a:gd name="T0" fmla="*/ 2147483647 w 17"/>
                <a:gd name="T1" fmla="*/ 0 h 17"/>
                <a:gd name="T2" fmla="*/ 0 w 17"/>
                <a:gd name="T3" fmla="*/ 2147483647 h 17"/>
                <a:gd name="T4" fmla="*/ 0 w 17"/>
                <a:gd name="T5" fmla="*/ 2147483647 h 17"/>
                <a:gd name="T6" fmla="*/ 2147483647 w 17"/>
                <a:gd name="T7" fmla="*/ 2147483647 h 17"/>
                <a:gd name="T8" fmla="*/ 2147483647 w 17"/>
                <a:gd name="T9" fmla="*/ 2147483647 h 17"/>
                <a:gd name="T10" fmla="*/ 2147483647 w 17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7"/>
                <a:gd name="T20" fmla="*/ 17 w 17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7">
                  <a:moveTo>
                    <a:pt x="6" y="0"/>
                  </a:moveTo>
                  <a:lnTo>
                    <a:pt x="0" y="10"/>
                  </a:lnTo>
                  <a:lnTo>
                    <a:pt x="0" y="16"/>
                  </a:lnTo>
                  <a:lnTo>
                    <a:pt x="16" y="16"/>
                  </a:lnTo>
                  <a:lnTo>
                    <a:pt x="16" y="10"/>
                  </a:lnTo>
                  <a:lnTo>
                    <a:pt x="6" y="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78" name="Freeform 179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9059864" y="4497389"/>
              <a:ext cx="28575" cy="53975"/>
            </a:xfrm>
            <a:custGeom>
              <a:avLst/>
              <a:gdLst>
                <a:gd name="T0" fmla="*/ 2147483647 w 18"/>
                <a:gd name="T1" fmla="*/ 0 h 34"/>
                <a:gd name="T2" fmla="*/ 0 w 18"/>
                <a:gd name="T3" fmla="*/ 2147483647 h 34"/>
                <a:gd name="T4" fmla="*/ 2147483647 w 18"/>
                <a:gd name="T5" fmla="*/ 2147483647 h 34"/>
                <a:gd name="T6" fmla="*/ 2147483647 w 18"/>
                <a:gd name="T7" fmla="*/ 2147483647 h 34"/>
                <a:gd name="T8" fmla="*/ 2147483647 w 18"/>
                <a:gd name="T9" fmla="*/ 2147483647 h 34"/>
                <a:gd name="T10" fmla="*/ 2147483647 w 18"/>
                <a:gd name="T11" fmla="*/ 2147483647 h 34"/>
                <a:gd name="T12" fmla="*/ 2147483647 w 18"/>
                <a:gd name="T13" fmla="*/ 2147483647 h 34"/>
                <a:gd name="T14" fmla="*/ 2147483647 w 18"/>
                <a:gd name="T15" fmla="*/ 2147483647 h 34"/>
                <a:gd name="T16" fmla="*/ 2147483647 w 18"/>
                <a:gd name="T17" fmla="*/ 2147483647 h 34"/>
                <a:gd name="T18" fmla="*/ 2147483647 w 18"/>
                <a:gd name="T19" fmla="*/ 2147483647 h 34"/>
                <a:gd name="T20" fmla="*/ 2147483647 w 18"/>
                <a:gd name="T21" fmla="*/ 0 h 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"/>
                <a:gd name="T34" fmla="*/ 0 h 34"/>
                <a:gd name="T35" fmla="*/ 18 w 18"/>
                <a:gd name="T36" fmla="*/ 34 h 3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" h="34">
                  <a:moveTo>
                    <a:pt x="9" y="0"/>
                  </a:moveTo>
                  <a:lnTo>
                    <a:pt x="0" y="12"/>
                  </a:lnTo>
                  <a:lnTo>
                    <a:pt x="1" y="28"/>
                  </a:lnTo>
                  <a:lnTo>
                    <a:pt x="4" y="33"/>
                  </a:lnTo>
                  <a:lnTo>
                    <a:pt x="12" y="33"/>
                  </a:lnTo>
                  <a:lnTo>
                    <a:pt x="17" y="25"/>
                  </a:lnTo>
                  <a:lnTo>
                    <a:pt x="14" y="19"/>
                  </a:lnTo>
                  <a:lnTo>
                    <a:pt x="17" y="16"/>
                  </a:lnTo>
                  <a:lnTo>
                    <a:pt x="17" y="7"/>
                  </a:lnTo>
                  <a:lnTo>
                    <a:pt x="12" y="7"/>
                  </a:lnTo>
                  <a:lnTo>
                    <a:pt x="9" y="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79" name="Freeform 180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9070975" y="4610100"/>
              <a:ext cx="57150" cy="26988"/>
            </a:xfrm>
            <a:custGeom>
              <a:avLst/>
              <a:gdLst>
                <a:gd name="T0" fmla="*/ 0 w 36"/>
                <a:gd name="T1" fmla="*/ 2147483647 h 17"/>
                <a:gd name="T2" fmla="*/ 2147483647 w 36"/>
                <a:gd name="T3" fmla="*/ 2147483647 h 17"/>
                <a:gd name="T4" fmla="*/ 2147483647 w 36"/>
                <a:gd name="T5" fmla="*/ 2147483647 h 17"/>
                <a:gd name="T6" fmla="*/ 2147483647 w 36"/>
                <a:gd name="T7" fmla="*/ 2147483647 h 17"/>
                <a:gd name="T8" fmla="*/ 2147483647 w 36"/>
                <a:gd name="T9" fmla="*/ 0 h 17"/>
                <a:gd name="T10" fmla="*/ 0 w 36"/>
                <a:gd name="T11" fmla="*/ 2147483647 h 17"/>
                <a:gd name="T12" fmla="*/ 0 w 36"/>
                <a:gd name="T13" fmla="*/ 2147483647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6"/>
                <a:gd name="T22" fmla="*/ 0 h 17"/>
                <a:gd name="T23" fmla="*/ 36 w 36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6" h="17">
                  <a:moveTo>
                    <a:pt x="0" y="5"/>
                  </a:moveTo>
                  <a:lnTo>
                    <a:pt x="21" y="10"/>
                  </a:lnTo>
                  <a:lnTo>
                    <a:pt x="31" y="16"/>
                  </a:lnTo>
                  <a:lnTo>
                    <a:pt x="35" y="5"/>
                  </a:lnTo>
                  <a:lnTo>
                    <a:pt x="27" y="0"/>
                  </a:lnTo>
                  <a:lnTo>
                    <a:pt x="0" y="1"/>
                  </a:lnTo>
                  <a:lnTo>
                    <a:pt x="0" y="5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80" name="Freeform 181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9139238" y="4554539"/>
              <a:ext cx="74612" cy="41275"/>
            </a:xfrm>
            <a:custGeom>
              <a:avLst/>
              <a:gdLst>
                <a:gd name="T0" fmla="*/ 2147483647 w 47"/>
                <a:gd name="T1" fmla="*/ 2147483647 h 26"/>
                <a:gd name="T2" fmla="*/ 2147483647 w 47"/>
                <a:gd name="T3" fmla="*/ 2147483647 h 26"/>
                <a:gd name="T4" fmla="*/ 2147483647 w 47"/>
                <a:gd name="T5" fmla="*/ 0 h 26"/>
                <a:gd name="T6" fmla="*/ 0 w 47"/>
                <a:gd name="T7" fmla="*/ 2147483647 h 26"/>
                <a:gd name="T8" fmla="*/ 0 w 47"/>
                <a:gd name="T9" fmla="*/ 2147483647 h 26"/>
                <a:gd name="T10" fmla="*/ 2147483647 w 47"/>
                <a:gd name="T11" fmla="*/ 2147483647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"/>
                <a:gd name="T19" fmla="*/ 0 h 26"/>
                <a:gd name="T20" fmla="*/ 47 w 47"/>
                <a:gd name="T21" fmla="*/ 26 h 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" h="26">
                  <a:moveTo>
                    <a:pt x="24" y="25"/>
                  </a:moveTo>
                  <a:lnTo>
                    <a:pt x="46" y="17"/>
                  </a:lnTo>
                  <a:lnTo>
                    <a:pt x="22" y="0"/>
                  </a:lnTo>
                  <a:lnTo>
                    <a:pt x="0" y="6"/>
                  </a:lnTo>
                  <a:lnTo>
                    <a:pt x="0" y="13"/>
                  </a:lnTo>
                  <a:lnTo>
                    <a:pt x="24" y="25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81" name="Freeform 182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9178925" y="4584701"/>
              <a:ext cx="196850" cy="182563"/>
            </a:xfrm>
            <a:custGeom>
              <a:avLst/>
              <a:gdLst>
                <a:gd name="T0" fmla="*/ 0 w 124"/>
                <a:gd name="T1" fmla="*/ 2147483647 h 115"/>
                <a:gd name="T2" fmla="*/ 2147483647 w 124"/>
                <a:gd name="T3" fmla="*/ 2147483647 h 115"/>
                <a:gd name="T4" fmla="*/ 2147483647 w 124"/>
                <a:gd name="T5" fmla="*/ 2147483647 h 115"/>
                <a:gd name="T6" fmla="*/ 2147483647 w 124"/>
                <a:gd name="T7" fmla="*/ 2147483647 h 115"/>
                <a:gd name="T8" fmla="*/ 2147483647 w 124"/>
                <a:gd name="T9" fmla="*/ 2147483647 h 115"/>
                <a:gd name="T10" fmla="*/ 2147483647 w 124"/>
                <a:gd name="T11" fmla="*/ 2147483647 h 115"/>
                <a:gd name="T12" fmla="*/ 2147483647 w 124"/>
                <a:gd name="T13" fmla="*/ 2147483647 h 115"/>
                <a:gd name="T14" fmla="*/ 2147483647 w 124"/>
                <a:gd name="T15" fmla="*/ 2147483647 h 115"/>
                <a:gd name="T16" fmla="*/ 2147483647 w 124"/>
                <a:gd name="T17" fmla="*/ 2147483647 h 115"/>
                <a:gd name="T18" fmla="*/ 2147483647 w 124"/>
                <a:gd name="T19" fmla="*/ 2147483647 h 115"/>
                <a:gd name="T20" fmla="*/ 2147483647 w 124"/>
                <a:gd name="T21" fmla="*/ 2147483647 h 115"/>
                <a:gd name="T22" fmla="*/ 2147483647 w 124"/>
                <a:gd name="T23" fmla="*/ 2147483647 h 115"/>
                <a:gd name="T24" fmla="*/ 2147483647 w 124"/>
                <a:gd name="T25" fmla="*/ 2147483647 h 115"/>
                <a:gd name="T26" fmla="*/ 2147483647 w 124"/>
                <a:gd name="T27" fmla="*/ 2147483647 h 115"/>
                <a:gd name="T28" fmla="*/ 2147483647 w 124"/>
                <a:gd name="T29" fmla="*/ 2147483647 h 115"/>
                <a:gd name="T30" fmla="*/ 2147483647 w 124"/>
                <a:gd name="T31" fmla="*/ 2147483647 h 115"/>
                <a:gd name="T32" fmla="*/ 2147483647 w 124"/>
                <a:gd name="T33" fmla="*/ 0 h 115"/>
                <a:gd name="T34" fmla="*/ 2147483647 w 124"/>
                <a:gd name="T35" fmla="*/ 2147483647 h 115"/>
                <a:gd name="T36" fmla="*/ 2147483647 w 124"/>
                <a:gd name="T37" fmla="*/ 2147483647 h 115"/>
                <a:gd name="T38" fmla="*/ 2147483647 w 124"/>
                <a:gd name="T39" fmla="*/ 2147483647 h 115"/>
                <a:gd name="T40" fmla="*/ 2147483647 w 124"/>
                <a:gd name="T41" fmla="*/ 2147483647 h 115"/>
                <a:gd name="T42" fmla="*/ 2147483647 w 124"/>
                <a:gd name="T43" fmla="*/ 2147483647 h 115"/>
                <a:gd name="T44" fmla="*/ 2147483647 w 124"/>
                <a:gd name="T45" fmla="*/ 2147483647 h 115"/>
                <a:gd name="T46" fmla="*/ 0 w 124"/>
                <a:gd name="T47" fmla="*/ 2147483647 h 115"/>
                <a:gd name="T48" fmla="*/ 0 w 124"/>
                <a:gd name="T49" fmla="*/ 2147483647 h 1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4"/>
                <a:gd name="T76" fmla="*/ 0 h 115"/>
                <a:gd name="T77" fmla="*/ 124 w 124"/>
                <a:gd name="T78" fmla="*/ 115 h 1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4" h="115">
                  <a:moveTo>
                    <a:pt x="0" y="29"/>
                  </a:moveTo>
                  <a:lnTo>
                    <a:pt x="4" y="32"/>
                  </a:lnTo>
                  <a:lnTo>
                    <a:pt x="8" y="32"/>
                  </a:lnTo>
                  <a:lnTo>
                    <a:pt x="21" y="29"/>
                  </a:lnTo>
                  <a:lnTo>
                    <a:pt x="35" y="44"/>
                  </a:lnTo>
                  <a:lnTo>
                    <a:pt x="60" y="49"/>
                  </a:lnTo>
                  <a:lnTo>
                    <a:pt x="78" y="59"/>
                  </a:lnTo>
                  <a:lnTo>
                    <a:pt x="83" y="80"/>
                  </a:lnTo>
                  <a:lnTo>
                    <a:pt x="75" y="91"/>
                  </a:lnTo>
                  <a:lnTo>
                    <a:pt x="75" y="105"/>
                  </a:lnTo>
                  <a:lnTo>
                    <a:pt x="102" y="100"/>
                  </a:lnTo>
                  <a:lnTo>
                    <a:pt x="109" y="113"/>
                  </a:lnTo>
                  <a:lnTo>
                    <a:pt x="123" y="114"/>
                  </a:lnTo>
                  <a:lnTo>
                    <a:pt x="123" y="17"/>
                  </a:lnTo>
                  <a:lnTo>
                    <a:pt x="104" y="17"/>
                  </a:lnTo>
                  <a:lnTo>
                    <a:pt x="93" y="4"/>
                  </a:lnTo>
                  <a:lnTo>
                    <a:pt x="85" y="0"/>
                  </a:lnTo>
                  <a:lnTo>
                    <a:pt x="67" y="1"/>
                  </a:lnTo>
                  <a:lnTo>
                    <a:pt x="59" y="10"/>
                  </a:lnTo>
                  <a:lnTo>
                    <a:pt x="54" y="10"/>
                  </a:lnTo>
                  <a:lnTo>
                    <a:pt x="45" y="23"/>
                  </a:lnTo>
                  <a:lnTo>
                    <a:pt x="30" y="23"/>
                  </a:lnTo>
                  <a:lnTo>
                    <a:pt x="23" y="8"/>
                  </a:lnTo>
                  <a:lnTo>
                    <a:pt x="0" y="11"/>
                  </a:lnTo>
                  <a:lnTo>
                    <a:pt x="0" y="29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82" name="Freeform 183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9374189" y="4613276"/>
              <a:ext cx="193675" cy="201613"/>
            </a:xfrm>
            <a:custGeom>
              <a:avLst/>
              <a:gdLst>
                <a:gd name="T0" fmla="*/ 0 w 122"/>
                <a:gd name="T1" fmla="*/ 2147483647 h 127"/>
                <a:gd name="T2" fmla="*/ 0 w 122"/>
                <a:gd name="T3" fmla="*/ 0 h 127"/>
                <a:gd name="T4" fmla="*/ 2147483647 w 122"/>
                <a:gd name="T5" fmla="*/ 0 h 127"/>
                <a:gd name="T6" fmla="*/ 2147483647 w 122"/>
                <a:gd name="T7" fmla="*/ 2147483647 h 127"/>
                <a:gd name="T8" fmla="*/ 2147483647 w 122"/>
                <a:gd name="T9" fmla="*/ 2147483647 h 127"/>
                <a:gd name="T10" fmla="*/ 2147483647 w 122"/>
                <a:gd name="T11" fmla="*/ 2147483647 h 127"/>
                <a:gd name="T12" fmla="*/ 2147483647 w 122"/>
                <a:gd name="T13" fmla="*/ 2147483647 h 127"/>
                <a:gd name="T14" fmla="*/ 2147483647 w 122"/>
                <a:gd name="T15" fmla="*/ 2147483647 h 127"/>
                <a:gd name="T16" fmla="*/ 2147483647 w 122"/>
                <a:gd name="T17" fmla="*/ 2147483647 h 127"/>
                <a:gd name="T18" fmla="*/ 2147483647 w 122"/>
                <a:gd name="T19" fmla="*/ 2147483647 h 127"/>
                <a:gd name="T20" fmla="*/ 2147483647 w 122"/>
                <a:gd name="T21" fmla="*/ 2147483647 h 127"/>
                <a:gd name="T22" fmla="*/ 2147483647 w 122"/>
                <a:gd name="T23" fmla="*/ 2147483647 h 127"/>
                <a:gd name="T24" fmla="*/ 2147483647 w 122"/>
                <a:gd name="T25" fmla="*/ 2147483647 h 127"/>
                <a:gd name="T26" fmla="*/ 2147483647 w 122"/>
                <a:gd name="T27" fmla="*/ 2147483647 h 127"/>
                <a:gd name="T28" fmla="*/ 2147483647 w 122"/>
                <a:gd name="T29" fmla="*/ 2147483647 h 127"/>
                <a:gd name="T30" fmla="*/ 2147483647 w 122"/>
                <a:gd name="T31" fmla="*/ 2147483647 h 127"/>
                <a:gd name="T32" fmla="*/ 2147483647 w 122"/>
                <a:gd name="T33" fmla="*/ 2147483647 h 127"/>
                <a:gd name="T34" fmla="*/ 2147483647 w 122"/>
                <a:gd name="T35" fmla="*/ 2147483647 h 127"/>
                <a:gd name="T36" fmla="*/ 2147483647 w 122"/>
                <a:gd name="T37" fmla="*/ 2147483647 h 127"/>
                <a:gd name="T38" fmla="*/ 2147483647 w 122"/>
                <a:gd name="T39" fmla="*/ 2147483647 h 127"/>
                <a:gd name="T40" fmla="*/ 2147483647 w 122"/>
                <a:gd name="T41" fmla="*/ 2147483647 h 127"/>
                <a:gd name="T42" fmla="*/ 0 w 122"/>
                <a:gd name="T43" fmla="*/ 2147483647 h 12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22"/>
                <a:gd name="T67" fmla="*/ 0 h 127"/>
                <a:gd name="T68" fmla="*/ 122 w 122"/>
                <a:gd name="T69" fmla="*/ 127 h 12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22" h="127">
                  <a:moveTo>
                    <a:pt x="0" y="98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58" y="37"/>
                  </a:lnTo>
                  <a:lnTo>
                    <a:pt x="58" y="47"/>
                  </a:lnTo>
                  <a:lnTo>
                    <a:pt x="72" y="43"/>
                  </a:lnTo>
                  <a:lnTo>
                    <a:pt x="83" y="60"/>
                  </a:lnTo>
                  <a:lnTo>
                    <a:pt x="83" y="75"/>
                  </a:lnTo>
                  <a:lnTo>
                    <a:pt x="93" y="94"/>
                  </a:lnTo>
                  <a:lnTo>
                    <a:pt x="121" y="119"/>
                  </a:lnTo>
                  <a:lnTo>
                    <a:pt x="121" y="124"/>
                  </a:lnTo>
                  <a:lnTo>
                    <a:pt x="114" y="126"/>
                  </a:lnTo>
                  <a:lnTo>
                    <a:pt x="86" y="117"/>
                  </a:lnTo>
                  <a:lnTo>
                    <a:pt x="75" y="119"/>
                  </a:lnTo>
                  <a:lnTo>
                    <a:pt x="65" y="100"/>
                  </a:lnTo>
                  <a:lnTo>
                    <a:pt x="65" y="88"/>
                  </a:lnTo>
                  <a:lnTo>
                    <a:pt x="61" y="84"/>
                  </a:lnTo>
                  <a:lnTo>
                    <a:pt x="53" y="80"/>
                  </a:lnTo>
                  <a:lnTo>
                    <a:pt x="26" y="78"/>
                  </a:lnTo>
                  <a:lnTo>
                    <a:pt x="26" y="87"/>
                  </a:lnTo>
                  <a:lnTo>
                    <a:pt x="17" y="98"/>
                  </a:lnTo>
                  <a:lnTo>
                    <a:pt x="0" y="98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83" name="Freeform 184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9523414" y="4659314"/>
              <a:ext cx="85725" cy="47625"/>
            </a:xfrm>
            <a:custGeom>
              <a:avLst/>
              <a:gdLst>
                <a:gd name="T0" fmla="*/ 0 w 54"/>
                <a:gd name="T1" fmla="*/ 2147483647 h 30"/>
                <a:gd name="T2" fmla="*/ 2147483647 w 54"/>
                <a:gd name="T3" fmla="*/ 2147483647 h 30"/>
                <a:gd name="T4" fmla="*/ 2147483647 w 54"/>
                <a:gd name="T5" fmla="*/ 0 h 30"/>
                <a:gd name="T6" fmla="*/ 2147483647 w 54"/>
                <a:gd name="T7" fmla="*/ 2147483647 h 30"/>
                <a:gd name="T8" fmla="*/ 2147483647 w 54"/>
                <a:gd name="T9" fmla="*/ 2147483647 h 30"/>
                <a:gd name="T10" fmla="*/ 2147483647 w 54"/>
                <a:gd name="T11" fmla="*/ 2147483647 h 30"/>
                <a:gd name="T12" fmla="*/ 2147483647 w 54"/>
                <a:gd name="T13" fmla="*/ 2147483647 h 30"/>
                <a:gd name="T14" fmla="*/ 0 w 54"/>
                <a:gd name="T15" fmla="*/ 2147483647 h 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4"/>
                <a:gd name="T25" fmla="*/ 0 h 30"/>
                <a:gd name="T26" fmla="*/ 54 w 54"/>
                <a:gd name="T27" fmla="*/ 30 h 3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4" h="30">
                  <a:moveTo>
                    <a:pt x="0" y="15"/>
                  </a:moveTo>
                  <a:lnTo>
                    <a:pt x="36" y="15"/>
                  </a:lnTo>
                  <a:lnTo>
                    <a:pt x="49" y="0"/>
                  </a:lnTo>
                  <a:lnTo>
                    <a:pt x="53" y="6"/>
                  </a:lnTo>
                  <a:lnTo>
                    <a:pt x="45" y="23"/>
                  </a:lnTo>
                  <a:lnTo>
                    <a:pt x="23" y="23"/>
                  </a:lnTo>
                  <a:lnTo>
                    <a:pt x="14" y="29"/>
                  </a:lnTo>
                  <a:lnTo>
                    <a:pt x="0" y="15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84" name="Freeform 185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9617075" y="4643439"/>
              <a:ext cx="26988" cy="26987"/>
            </a:xfrm>
            <a:custGeom>
              <a:avLst/>
              <a:gdLst>
                <a:gd name="T0" fmla="*/ 0 w 17"/>
                <a:gd name="T1" fmla="*/ 2147483647 h 17"/>
                <a:gd name="T2" fmla="*/ 2147483647 w 17"/>
                <a:gd name="T3" fmla="*/ 2147483647 h 17"/>
                <a:gd name="T4" fmla="*/ 2147483647 w 17"/>
                <a:gd name="T5" fmla="*/ 2147483647 h 17"/>
                <a:gd name="T6" fmla="*/ 2147483647 w 17"/>
                <a:gd name="T7" fmla="*/ 2147483647 h 17"/>
                <a:gd name="T8" fmla="*/ 2147483647 w 17"/>
                <a:gd name="T9" fmla="*/ 0 h 17"/>
                <a:gd name="T10" fmla="*/ 0 w 17"/>
                <a:gd name="T11" fmla="*/ 2147483647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7"/>
                <a:gd name="T20" fmla="*/ 17 w 17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7">
                  <a:moveTo>
                    <a:pt x="0" y="12"/>
                  </a:moveTo>
                  <a:lnTo>
                    <a:pt x="4" y="16"/>
                  </a:lnTo>
                  <a:lnTo>
                    <a:pt x="16" y="16"/>
                  </a:lnTo>
                  <a:lnTo>
                    <a:pt x="16" y="6"/>
                  </a:lnTo>
                  <a:lnTo>
                    <a:pt x="8" y="0"/>
                  </a:lnTo>
                  <a:lnTo>
                    <a:pt x="0" y="12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85" name="Freeform 186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9669464" y="4689476"/>
              <a:ext cx="26987" cy="34925"/>
            </a:xfrm>
            <a:custGeom>
              <a:avLst/>
              <a:gdLst>
                <a:gd name="T0" fmla="*/ 0 w 17"/>
                <a:gd name="T1" fmla="*/ 2147483647 h 22"/>
                <a:gd name="T2" fmla="*/ 2147483647 w 17"/>
                <a:gd name="T3" fmla="*/ 2147483647 h 22"/>
                <a:gd name="T4" fmla="*/ 2147483647 w 17"/>
                <a:gd name="T5" fmla="*/ 2147483647 h 22"/>
                <a:gd name="T6" fmla="*/ 2147483647 w 17"/>
                <a:gd name="T7" fmla="*/ 2147483647 h 22"/>
                <a:gd name="T8" fmla="*/ 2147483647 w 17"/>
                <a:gd name="T9" fmla="*/ 0 h 22"/>
                <a:gd name="T10" fmla="*/ 0 w 17"/>
                <a:gd name="T11" fmla="*/ 2147483647 h 22"/>
                <a:gd name="T12" fmla="*/ 0 w 17"/>
                <a:gd name="T13" fmla="*/ 2147483647 h 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22"/>
                <a:gd name="T23" fmla="*/ 17 w 17"/>
                <a:gd name="T24" fmla="*/ 22 h 2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22">
                  <a:moveTo>
                    <a:pt x="0" y="10"/>
                  </a:moveTo>
                  <a:lnTo>
                    <a:pt x="8" y="21"/>
                  </a:lnTo>
                  <a:lnTo>
                    <a:pt x="16" y="21"/>
                  </a:lnTo>
                  <a:lnTo>
                    <a:pt x="16" y="4"/>
                  </a:lnTo>
                  <a:lnTo>
                    <a:pt x="10" y="0"/>
                  </a:lnTo>
                  <a:lnTo>
                    <a:pt x="0" y="1"/>
                  </a:lnTo>
                  <a:lnTo>
                    <a:pt x="0" y="1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86" name="Freeform 187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9740900" y="4737101"/>
              <a:ext cx="26988" cy="28575"/>
            </a:xfrm>
            <a:custGeom>
              <a:avLst/>
              <a:gdLst>
                <a:gd name="T0" fmla="*/ 0 w 17"/>
                <a:gd name="T1" fmla="*/ 2147483647 h 18"/>
                <a:gd name="T2" fmla="*/ 2147483647 w 17"/>
                <a:gd name="T3" fmla="*/ 2147483647 h 18"/>
                <a:gd name="T4" fmla="*/ 2147483647 w 17"/>
                <a:gd name="T5" fmla="*/ 2147483647 h 18"/>
                <a:gd name="T6" fmla="*/ 2147483647 w 17"/>
                <a:gd name="T7" fmla="*/ 0 h 18"/>
                <a:gd name="T8" fmla="*/ 0 w 17"/>
                <a:gd name="T9" fmla="*/ 2147483647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0" y="3"/>
                  </a:moveTo>
                  <a:lnTo>
                    <a:pt x="16" y="17"/>
                  </a:lnTo>
                  <a:lnTo>
                    <a:pt x="16" y="6"/>
                  </a:lnTo>
                  <a:lnTo>
                    <a:pt x="8" y="0"/>
                  </a:lnTo>
                  <a:lnTo>
                    <a:pt x="0" y="3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87" name="Freeform 188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9793289" y="4765675"/>
              <a:ext cx="26987" cy="26988"/>
            </a:xfrm>
            <a:custGeom>
              <a:avLst/>
              <a:gdLst>
                <a:gd name="T0" fmla="*/ 0 w 17"/>
                <a:gd name="T1" fmla="*/ 0 h 17"/>
                <a:gd name="T2" fmla="*/ 0 w 17"/>
                <a:gd name="T3" fmla="*/ 2147483647 h 17"/>
                <a:gd name="T4" fmla="*/ 2147483647 w 17"/>
                <a:gd name="T5" fmla="*/ 2147483647 h 17"/>
                <a:gd name="T6" fmla="*/ 2147483647 w 17"/>
                <a:gd name="T7" fmla="*/ 2147483647 h 17"/>
                <a:gd name="T8" fmla="*/ 2147483647 w 17"/>
                <a:gd name="T9" fmla="*/ 2147483647 h 17"/>
                <a:gd name="T10" fmla="*/ 0 w 17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7"/>
                <a:gd name="T20" fmla="*/ 17 w 17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7">
                  <a:moveTo>
                    <a:pt x="0" y="0"/>
                  </a:moveTo>
                  <a:lnTo>
                    <a:pt x="0" y="12"/>
                  </a:lnTo>
                  <a:lnTo>
                    <a:pt x="14" y="16"/>
                  </a:lnTo>
                  <a:lnTo>
                    <a:pt x="16" y="12"/>
                  </a:lnTo>
                  <a:lnTo>
                    <a:pt x="16" y="4"/>
                  </a:lnTo>
                  <a:lnTo>
                    <a:pt x="0" y="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88" name="Freeform 189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9775825" y="4794250"/>
              <a:ext cx="26988" cy="26988"/>
            </a:xfrm>
            <a:custGeom>
              <a:avLst/>
              <a:gdLst>
                <a:gd name="T0" fmla="*/ 2147483647 w 17"/>
                <a:gd name="T1" fmla="*/ 2147483647 h 17"/>
                <a:gd name="T2" fmla="*/ 0 w 17"/>
                <a:gd name="T3" fmla="*/ 0 h 17"/>
                <a:gd name="T4" fmla="*/ 2147483647 w 17"/>
                <a:gd name="T5" fmla="*/ 2147483647 h 17"/>
                <a:gd name="T6" fmla="*/ 2147483647 w 17"/>
                <a:gd name="T7" fmla="*/ 2147483647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17"/>
                <a:gd name="T14" fmla="*/ 17 w 17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17">
                  <a:moveTo>
                    <a:pt x="2" y="16"/>
                  </a:moveTo>
                  <a:lnTo>
                    <a:pt x="0" y="0"/>
                  </a:lnTo>
                  <a:lnTo>
                    <a:pt x="16" y="16"/>
                  </a:lnTo>
                  <a:lnTo>
                    <a:pt x="2" y="16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89" name="Freeform 190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9815514" y="4813300"/>
              <a:ext cx="26987" cy="26988"/>
            </a:xfrm>
            <a:custGeom>
              <a:avLst/>
              <a:gdLst>
                <a:gd name="T0" fmla="*/ 2147483647 w 17"/>
                <a:gd name="T1" fmla="*/ 0 h 17"/>
                <a:gd name="T2" fmla="*/ 2147483647 w 17"/>
                <a:gd name="T3" fmla="*/ 2147483647 h 17"/>
                <a:gd name="T4" fmla="*/ 2147483647 w 17"/>
                <a:gd name="T5" fmla="*/ 2147483647 h 17"/>
                <a:gd name="T6" fmla="*/ 2147483647 w 17"/>
                <a:gd name="T7" fmla="*/ 2147483647 h 17"/>
                <a:gd name="T8" fmla="*/ 0 w 17"/>
                <a:gd name="T9" fmla="*/ 0 h 17"/>
                <a:gd name="T10" fmla="*/ 2147483647 w 17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7"/>
                <a:gd name="T20" fmla="*/ 17 w 17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7">
                  <a:moveTo>
                    <a:pt x="12" y="0"/>
                  </a:moveTo>
                  <a:lnTo>
                    <a:pt x="16" y="12"/>
                  </a:lnTo>
                  <a:lnTo>
                    <a:pt x="16" y="16"/>
                  </a:lnTo>
                  <a:lnTo>
                    <a:pt x="6" y="16"/>
                  </a:lnTo>
                  <a:lnTo>
                    <a:pt x="0" y="0"/>
                  </a:lnTo>
                  <a:lnTo>
                    <a:pt x="12" y="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90" name="Freeform 191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7627939" y="2125664"/>
              <a:ext cx="33337" cy="34925"/>
            </a:xfrm>
            <a:custGeom>
              <a:avLst/>
              <a:gdLst>
                <a:gd name="T0" fmla="*/ 2147483647 w 21"/>
                <a:gd name="T1" fmla="*/ 2147483647 h 22"/>
                <a:gd name="T2" fmla="*/ 2147483647 w 21"/>
                <a:gd name="T3" fmla="*/ 2147483647 h 22"/>
                <a:gd name="T4" fmla="*/ 2147483647 w 21"/>
                <a:gd name="T5" fmla="*/ 2147483647 h 22"/>
                <a:gd name="T6" fmla="*/ 0 w 21"/>
                <a:gd name="T7" fmla="*/ 2147483647 h 22"/>
                <a:gd name="T8" fmla="*/ 2147483647 w 21"/>
                <a:gd name="T9" fmla="*/ 0 h 22"/>
                <a:gd name="T10" fmla="*/ 2147483647 w 21"/>
                <a:gd name="T11" fmla="*/ 2147483647 h 22"/>
                <a:gd name="T12" fmla="*/ 2147483647 w 21"/>
                <a:gd name="T13" fmla="*/ 2147483647 h 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"/>
                <a:gd name="T22" fmla="*/ 0 h 22"/>
                <a:gd name="T23" fmla="*/ 21 w 21"/>
                <a:gd name="T24" fmla="*/ 22 h 2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" h="22">
                  <a:moveTo>
                    <a:pt x="20" y="19"/>
                  </a:moveTo>
                  <a:lnTo>
                    <a:pt x="15" y="21"/>
                  </a:lnTo>
                  <a:lnTo>
                    <a:pt x="7" y="16"/>
                  </a:lnTo>
                  <a:lnTo>
                    <a:pt x="0" y="11"/>
                  </a:lnTo>
                  <a:lnTo>
                    <a:pt x="2" y="0"/>
                  </a:lnTo>
                  <a:lnTo>
                    <a:pt x="15" y="8"/>
                  </a:lnTo>
                  <a:lnTo>
                    <a:pt x="20" y="19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91" name="Freeform 192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7224714" y="3340100"/>
              <a:ext cx="180975" cy="196850"/>
            </a:xfrm>
            <a:custGeom>
              <a:avLst/>
              <a:gdLst>
                <a:gd name="T0" fmla="*/ 2147483647 w 114"/>
                <a:gd name="T1" fmla="*/ 2147483647 h 124"/>
                <a:gd name="T2" fmla="*/ 2147483647 w 114"/>
                <a:gd name="T3" fmla="*/ 2147483647 h 124"/>
                <a:gd name="T4" fmla="*/ 2147483647 w 114"/>
                <a:gd name="T5" fmla="*/ 2147483647 h 124"/>
                <a:gd name="T6" fmla="*/ 2147483647 w 114"/>
                <a:gd name="T7" fmla="*/ 2147483647 h 124"/>
                <a:gd name="T8" fmla="*/ 2147483647 w 114"/>
                <a:gd name="T9" fmla="*/ 2147483647 h 124"/>
                <a:gd name="T10" fmla="*/ 2147483647 w 114"/>
                <a:gd name="T11" fmla="*/ 2147483647 h 124"/>
                <a:gd name="T12" fmla="*/ 2147483647 w 114"/>
                <a:gd name="T13" fmla="*/ 0 h 124"/>
                <a:gd name="T14" fmla="*/ 2147483647 w 114"/>
                <a:gd name="T15" fmla="*/ 2147483647 h 124"/>
                <a:gd name="T16" fmla="*/ 2147483647 w 114"/>
                <a:gd name="T17" fmla="*/ 2147483647 h 124"/>
                <a:gd name="T18" fmla="*/ 2147483647 w 114"/>
                <a:gd name="T19" fmla="*/ 2147483647 h 124"/>
                <a:gd name="T20" fmla="*/ 2147483647 w 114"/>
                <a:gd name="T21" fmla="*/ 2147483647 h 124"/>
                <a:gd name="T22" fmla="*/ 2147483647 w 114"/>
                <a:gd name="T23" fmla="*/ 2147483647 h 124"/>
                <a:gd name="T24" fmla="*/ 0 w 114"/>
                <a:gd name="T25" fmla="*/ 2147483647 h 124"/>
                <a:gd name="T26" fmla="*/ 2147483647 w 114"/>
                <a:gd name="T27" fmla="*/ 2147483647 h 124"/>
                <a:gd name="T28" fmla="*/ 2147483647 w 114"/>
                <a:gd name="T29" fmla="*/ 2147483647 h 124"/>
                <a:gd name="T30" fmla="*/ 2147483647 w 114"/>
                <a:gd name="T31" fmla="*/ 2147483647 h 124"/>
                <a:gd name="T32" fmla="*/ 2147483647 w 114"/>
                <a:gd name="T33" fmla="*/ 2147483647 h 124"/>
                <a:gd name="T34" fmla="*/ 2147483647 w 114"/>
                <a:gd name="T35" fmla="*/ 2147483647 h 124"/>
                <a:gd name="T36" fmla="*/ 2147483647 w 114"/>
                <a:gd name="T37" fmla="*/ 2147483647 h 124"/>
                <a:gd name="T38" fmla="*/ 2147483647 w 114"/>
                <a:gd name="T39" fmla="*/ 2147483647 h 124"/>
                <a:gd name="T40" fmla="*/ 2147483647 w 114"/>
                <a:gd name="T41" fmla="*/ 2147483647 h 124"/>
                <a:gd name="T42" fmla="*/ 2147483647 w 114"/>
                <a:gd name="T43" fmla="*/ 2147483647 h 124"/>
                <a:gd name="T44" fmla="*/ 2147483647 w 114"/>
                <a:gd name="T45" fmla="*/ 2147483647 h 124"/>
                <a:gd name="T46" fmla="*/ 2147483647 w 114"/>
                <a:gd name="T47" fmla="*/ 2147483647 h 124"/>
                <a:gd name="T48" fmla="*/ 2147483647 w 114"/>
                <a:gd name="T49" fmla="*/ 2147483647 h 124"/>
                <a:gd name="T50" fmla="*/ 2147483647 w 114"/>
                <a:gd name="T51" fmla="*/ 2147483647 h 124"/>
                <a:gd name="T52" fmla="*/ 2147483647 w 114"/>
                <a:gd name="T53" fmla="*/ 2147483647 h 124"/>
                <a:gd name="T54" fmla="*/ 2147483647 w 114"/>
                <a:gd name="T55" fmla="*/ 2147483647 h 124"/>
                <a:gd name="T56" fmla="*/ 2147483647 w 114"/>
                <a:gd name="T57" fmla="*/ 2147483647 h 124"/>
                <a:gd name="T58" fmla="*/ 2147483647 w 114"/>
                <a:gd name="T59" fmla="*/ 2147483647 h 12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14"/>
                <a:gd name="T91" fmla="*/ 0 h 124"/>
                <a:gd name="T92" fmla="*/ 114 w 114"/>
                <a:gd name="T93" fmla="*/ 124 h 12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14" h="124">
                  <a:moveTo>
                    <a:pt x="89" y="2"/>
                  </a:moveTo>
                  <a:lnTo>
                    <a:pt x="82" y="6"/>
                  </a:lnTo>
                  <a:lnTo>
                    <a:pt x="77" y="9"/>
                  </a:lnTo>
                  <a:lnTo>
                    <a:pt x="71" y="9"/>
                  </a:lnTo>
                  <a:lnTo>
                    <a:pt x="58" y="14"/>
                  </a:lnTo>
                  <a:lnTo>
                    <a:pt x="48" y="7"/>
                  </a:lnTo>
                  <a:lnTo>
                    <a:pt x="29" y="0"/>
                  </a:lnTo>
                  <a:lnTo>
                    <a:pt x="24" y="4"/>
                  </a:lnTo>
                  <a:lnTo>
                    <a:pt x="40" y="14"/>
                  </a:lnTo>
                  <a:lnTo>
                    <a:pt x="38" y="17"/>
                  </a:lnTo>
                  <a:lnTo>
                    <a:pt x="25" y="15"/>
                  </a:lnTo>
                  <a:lnTo>
                    <a:pt x="6" y="21"/>
                  </a:lnTo>
                  <a:lnTo>
                    <a:pt x="0" y="28"/>
                  </a:lnTo>
                  <a:lnTo>
                    <a:pt x="9" y="33"/>
                  </a:lnTo>
                  <a:lnTo>
                    <a:pt x="16" y="58"/>
                  </a:lnTo>
                  <a:lnTo>
                    <a:pt x="26" y="58"/>
                  </a:lnTo>
                  <a:lnTo>
                    <a:pt x="26" y="67"/>
                  </a:lnTo>
                  <a:lnTo>
                    <a:pt x="31" y="72"/>
                  </a:lnTo>
                  <a:lnTo>
                    <a:pt x="45" y="64"/>
                  </a:lnTo>
                  <a:lnTo>
                    <a:pt x="57" y="77"/>
                  </a:lnTo>
                  <a:lnTo>
                    <a:pt x="73" y="81"/>
                  </a:lnTo>
                  <a:lnTo>
                    <a:pt x="63" y="102"/>
                  </a:lnTo>
                  <a:lnTo>
                    <a:pt x="104" y="123"/>
                  </a:lnTo>
                  <a:lnTo>
                    <a:pt x="92" y="91"/>
                  </a:lnTo>
                  <a:lnTo>
                    <a:pt x="94" y="71"/>
                  </a:lnTo>
                  <a:lnTo>
                    <a:pt x="102" y="52"/>
                  </a:lnTo>
                  <a:lnTo>
                    <a:pt x="113" y="47"/>
                  </a:lnTo>
                  <a:lnTo>
                    <a:pt x="107" y="41"/>
                  </a:lnTo>
                  <a:lnTo>
                    <a:pt x="93" y="6"/>
                  </a:lnTo>
                  <a:lnTo>
                    <a:pt x="89" y="2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92" name="Freeform 193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7256463" y="3441700"/>
              <a:ext cx="49212" cy="39688"/>
            </a:xfrm>
            <a:custGeom>
              <a:avLst/>
              <a:gdLst>
                <a:gd name="T0" fmla="*/ 2147483647 w 31"/>
                <a:gd name="T1" fmla="*/ 2147483647 h 25"/>
                <a:gd name="T2" fmla="*/ 2147483647 w 31"/>
                <a:gd name="T3" fmla="*/ 2147483647 h 25"/>
                <a:gd name="T4" fmla="*/ 2147483647 w 31"/>
                <a:gd name="T5" fmla="*/ 2147483647 h 25"/>
                <a:gd name="T6" fmla="*/ 2147483647 w 31"/>
                <a:gd name="T7" fmla="*/ 2147483647 h 25"/>
                <a:gd name="T8" fmla="*/ 2147483647 w 31"/>
                <a:gd name="T9" fmla="*/ 0 h 25"/>
                <a:gd name="T10" fmla="*/ 0 w 31"/>
                <a:gd name="T11" fmla="*/ 2147483647 h 25"/>
                <a:gd name="T12" fmla="*/ 2147483647 w 31"/>
                <a:gd name="T13" fmla="*/ 2147483647 h 25"/>
                <a:gd name="T14" fmla="*/ 2147483647 w 31"/>
                <a:gd name="T15" fmla="*/ 2147483647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25"/>
                <a:gd name="T26" fmla="*/ 31 w 31"/>
                <a:gd name="T27" fmla="*/ 25 h 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25">
                  <a:moveTo>
                    <a:pt x="30" y="18"/>
                  </a:moveTo>
                  <a:lnTo>
                    <a:pt x="25" y="13"/>
                  </a:lnTo>
                  <a:lnTo>
                    <a:pt x="24" y="11"/>
                  </a:lnTo>
                  <a:lnTo>
                    <a:pt x="16" y="3"/>
                  </a:lnTo>
                  <a:lnTo>
                    <a:pt x="13" y="0"/>
                  </a:lnTo>
                  <a:lnTo>
                    <a:pt x="0" y="1"/>
                  </a:lnTo>
                  <a:lnTo>
                    <a:pt x="29" y="24"/>
                  </a:lnTo>
                  <a:lnTo>
                    <a:pt x="30" y="18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93" name="Freeform 194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7872414" y="3405189"/>
              <a:ext cx="128587" cy="193675"/>
            </a:xfrm>
            <a:custGeom>
              <a:avLst/>
              <a:gdLst>
                <a:gd name="T0" fmla="*/ 2147483647 w 81"/>
                <a:gd name="T1" fmla="*/ 2147483647 h 122"/>
                <a:gd name="T2" fmla="*/ 2147483647 w 81"/>
                <a:gd name="T3" fmla="*/ 2147483647 h 122"/>
                <a:gd name="T4" fmla="*/ 2147483647 w 81"/>
                <a:gd name="T5" fmla="*/ 2147483647 h 122"/>
                <a:gd name="T6" fmla="*/ 2147483647 w 81"/>
                <a:gd name="T7" fmla="*/ 2147483647 h 122"/>
                <a:gd name="T8" fmla="*/ 2147483647 w 81"/>
                <a:gd name="T9" fmla="*/ 2147483647 h 122"/>
                <a:gd name="T10" fmla="*/ 2147483647 w 81"/>
                <a:gd name="T11" fmla="*/ 2147483647 h 122"/>
                <a:gd name="T12" fmla="*/ 0 w 81"/>
                <a:gd name="T13" fmla="*/ 2147483647 h 122"/>
                <a:gd name="T14" fmla="*/ 2147483647 w 81"/>
                <a:gd name="T15" fmla="*/ 2147483647 h 122"/>
                <a:gd name="T16" fmla="*/ 2147483647 w 81"/>
                <a:gd name="T17" fmla="*/ 2147483647 h 122"/>
                <a:gd name="T18" fmla="*/ 2147483647 w 81"/>
                <a:gd name="T19" fmla="*/ 2147483647 h 122"/>
                <a:gd name="T20" fmla="*/ 2147483647 w 81"/>
                <a:gd name="T21" fmla="*/ 2147483647 h 122"/>
                <a:gd name="T22" fmla="*/ 2147483647 w 81"/>
                <a:gd name="T23" fmla="*/ 2147483647 h 122"/>
                <a:gd name="T24" fmla="*/ 2147483647 w 81"/>
                <a:gd name="T25" fmla="*/ 2147483647 h 122"/>
                <a:gd name="T26" fmla="*/ 2147483647 w 81"/>
                <a:gd name="T27" fmla="*/ 0 h 122"/>
                <a:gd name="T28" fmla="*/ 2147483647 w 81"/>
                <a:gd name="T29" fmla="*/ 2147483647 h 122"/>
                <a:gd name="T30" fmla="*/ 2147483647 w 81"/>
                <a:gd name="T31" fmla="*/ 2147483647 h 122"/>
                <a:gd name="T32" fmla="*/ 2147483647 w 81"/>
                <a:gd name="T33" fmla="*/ 2147483647 h 122"/>
                <a:gd name="T34" fmla="*/ 2147483647 w 81"/>
                <a:gd name="T35" fmla="*/ 2147483647 h 122"/>
                <a:gd name="T36" fmla="*/ 2147483647 w 81"/>
                <a:gd name="T37" fmla="*/ 2147483647 h 122"/>
                <a:gd name="T38" fmla="*/ 2147483647 w 81"/>
                <a:gd name="T39" fmla="*/ 2147483647 h 122"/>
                <a:gd name="T40" fmla="*/ 2147483647 w 81"/>
                <a:gd name="T41" fmla="*/ 2147483647 h 122"/>
                <a:gd name="T42" fmla="*/ 2147483647 w 81"/>
                <a:gd name="T43" fmla="*/ 2147483647 h 12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1"/>
                <a:gd name="T67" fmla="*/ 0 h 122"/>
                <a:gd name="T68" fmla="*/ 81 w 81"/>
                <a:gd name="T69" fmla="*/ 122 h 12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1" h="122">
                  <a:moveTo>
                    <a:pt x="76" y="56"/>
                  </a:moveTo>
                  <a:lnTo>
                    <a:pt x="67" y="85"/>
                  </a:lnTo>
                  <a:lnTo>
                    <a:pt x="80" y="103"/>
                  </a:lnTo>
                  <a:lnTo>
                    <a:pt x="50" y="121"/>
                  </a:lnTo>
                  <a:lnTo>
                    <a:pt x="22" y="104"/>
                  </a:lnTo>
                  <a:lnTo>
                    <a:pt x="21" y="95"/>
                  </a:lnTo>
                  <a:lnTo>
                    <a:pt x="0" y="101"/>
                  </a:lnTo>
                  <a:lnTo>
                    <a:pt x="15" y="82"/>
                  </a:lnTo>
                  <a:lnTo>
                    <a:pt x="17" y="51"/>
                  </a:lnTo>
                  <a:lnTo>
                    <a:pt x="17" y="32"/>
                  </a:lnTo>
                  <a:lnTo>
                    <a:pt x="13" y="17"/>
                  </a:lnTo>
                  <a:lnTo>
                    <a:pt x="21" y="5"/>
                  </a:lnTo>
                  <a:lnTo>
                    <a:pt x="29" y="8"/>
                  </a:lnTo>
                  <a:lnTo>
                    <a:pt x="40" y="0"/>
                  </a:lnTo>
                  <a:lnTo>
                    <a:pt x="50" y="7"/>
                  </a:lnTo>
                  <a:lnTo>
                    <a:pt x="50" y="13"/>
                  </a:lnTo>
                  <a:lnTo>
                    <a:pt x="43" y="15"/>
                  </a:lnTo>
                  <a:lnTo>
                    <a:pt x="32" y="24"/>
                  </a:lnTo>
                  <a:lnTo>
                    <a:pt x="31" y="36"/>
                  </a:lnTo>
                  <a:lnTo>
                    <a:pt x="29" y="59"/>
                  </a:lnTo>
                  <a:lnTo>
                    <a:pt x="50" y="64"/>
                  </a:lnTo>
                  <a:lnTo>
                    <a:pt x="76" y="56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94" name="Freeform 195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7626350" y="3025775"/>
              <a:ext cx="128588" cy="177800"/>
            </a:xfrm>
            <a:custGeom>
              <a:avLst/>
              <a:gdLst>
                <a:gd name="T0" fmla="*/ 2147483647 w 81"/>
                <a:gd name="T1" fmla="*/ 2147483647 h 112"/>
                <a:gd name="T2" fmla="*/ 2147483647 w 81"/>
                <a:gd name="T3" fmla="*/ 2147483647 h 112"/>
                <a:gd name="T4" fmla="*/ 2147483647 w 81"/>
                <a:gd name="T5" fmla="*/ 2147483647 h 112"/>
                <a:gd name="T6" fmla="*/ 2147483647 w 81"/>
                <a:gd name="T7" fmla="*/ 2147483647 h 112"/>
                <a:gd name="T8" fmla="*/ 2147483647 w 81"/>
                <a:gd name="T9" fmla="*/ 2147483647 h 112"/>
                <a:gd name="T10" fmla="*/ 2147483647 w 81"/>
                <a:gd name="T11" fmla="*/ 2147483647 h 112"/>
                <a:gd name="T12" fmla="*/ 2147483647 w 81"/>
                <a:gd name="T13" fmla="*/ 2147483647 h 112"/>
                <a:gd name="T14" fmla="*/ 2147483647 w 81"/>
                <a:gd name="T15" fmla="*/ 2147483647 h 112"/>
                <a:gd name="T16" fmla="*/ 2147483647 w 81"/>
                <a:gd name="T17" fmla="*/ 2147483647 h 112"/>
                <a:gd name="T18" fmla="*/ 2147483647 w 81"/>
                <a:gd name="T19" fmla="*/ 2147483647 h 112"/>
                <a:gd name="T20" fmla="*/ 2147483647 w 81"/>
                <a:gd name="T21" fmla="*/ 2147483647 h 112"/>
                <a:gd name="T22" fmla="*/ 2147483647 w 81"/>
                <a:gd name="T23" fmla="*/ 2147483647 h 112"/>
                <a:gd name="T24" fmla="*/ 0 w 81"/>
                <a:gd name="T25" fmla="*/ 2147483647 h 112"/>
                <a:gd name="T26" fmla="*/ 2147483647 w 81"/>
                <a:gd name="T27" fmla="*/ 2147483647 h 112"/>
                <a:gd name="T28" fmla="*/ 2147483647 w 81"/>
                <a:gd name="T29" fmla="*/ 2147483647 h 112"/>
                <a:gd name="T30" fmla="*/ 2147483647 w 81"/>
                <a:gd name="T31" fmla="*/ 2147483647 h 112"/>
                <a:gd name="T32" fmla="*/ 2147483647 w 81"/>
                <a:gd name="T33" fmla="*/ 2147483647 h 112"/>
                <a:gd name="T34" fmla="*/ 2147483647 w 81"/>
                <a:gd name="T35" fmla="*/ 2147483647 h 112"/>
                <a:gd name="T36" fmla="*/ 2147483647 w 81"/>
                <a:gd name="T37" fmla="*/ 2147483647 h 112"/>
                <a:gd name="T38" fmla="*/ 2147483647 w 81"/>
                <a:gd name="T39" fmla="*/ 2147483647 h 112"/>
                <a:gd name="T40" fmla="*/ 2147483647 w 81"/>
                <a:gd name="T41" fmla="*/ 2147483647 h 112"/>
                <a:gd name="T42" fmla="*/ 2147483647 w 81"/>
                <a:gd name="T43" fmla="*/ 2147483647 h 112"/>
                <a:gd name="T44" fmla="*/ 2147483647 w 81"/>
                <a:gd name="T45" fmla="*/ 2147483647 h 112"/>
                <a:gd name="T46" fmla="*/ 2147483647 w 81"/>
                <a:gd name="T47" fmla="*/ 2147483647 h 112"/>
                <a:gd name="T48" fmla="*/ 2147483647 w 81"/>
                <a:gd name="T49" fmla="*/ 2147483647 h 112"/>
                <a:gd name="T50" fmla="*/ 2147483647 w 81"/>
                <a:gd name="T51" fmla="*/ 2147483647 h 112"/>
                <a:gd name="T52" fmla="*/ 2147483647 w 81"/>
                <a:gd name="T53" fmla="*/ 2147483647 h 112"/>
                <a:gd name="T54" fmla="*/ 2147483647 w 81"/>
                <a:gd name="T55" fmla="*/ 2147483647 h 112"/>
                <a:gd name="T56" fmla="*/ 2147483647 w 81"/>
                <a:gd name="T57" fmla="*/ 2147483647 h 112"/>
                <a:gd name="T58" fmla="*/ 2147483647 w 81"/>
                <a:gd name="T59" fmla="*/ 2147483647 h 112"/>
                <a:gd name="T60" fmla="*/ 2147483647 w 81"/>
                <a:gd name="T61" fmla="*/ 2147483647 h 112"/>
                <a:gd name="T62" fmla="*/ 2147483647 w 81"/>
                <a:gd name="T63" fmla="*/ 0 h 112"/>
                <a:gd name="T64" fmla="*/ 2147483647 w 81"/>
                <a:gd name="T65" fmla="*/ 2147483647 h 112"/>
                <a:gd name="T66" fmla="*/ 2147483647 w 81"/>
                <a:gd name="T67" fmla="*/ 2147483647 h 112"/>
                <a:gd name="T68" fmla="*/ 2147483647 w 81"/>
                <a:gd name="T69" fmla="*/ 2147483647 h 112"/>
                <a:gd name="T70" fmla="*/ 2147483647 w 81"/>
                <a:gd name="T71" fmla="*/ 2147483647 h 112"/>
                <a:gd name="T72" fmla="*/ 2147483647 w 81"/>
                <a:gd name="T73" fmla="*/ 2147483647 h 112"/>
                <a:gd name="T74" fmla="*/ 2147483647 w 81"/>
                <a:gd name="T75" fmla="*/ 2147483647 h 112"/>
                <a:gd name="T76" fmla="*/ 2147483647 w 81"/>
                <a:gd name="T77" fmla="*/ 2147483647 h 11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1"/>
                <a:gd name="T118" fmla="*/ 0 h 112"/>
                <a:gd name="T119" fmla="*/ 81 w 81"/>
                <a:gd name="T120" fmla="*/ 112 h 11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1" h="112">
                  <a:moveTo>
                    <a:pt x="42" y="15"/>
                  </a:moveTo>
                  <a:lnTo>
                    <a:pt x="41" y="12"/>
                  </a:lnTo>
                  <a:lnTo>
                    <a:pt x="36" y="10"/>
                  </a:lnTo>
                  <a:lnTo>
                    <a:pt x="31" y="14"/>
                  </a:lnTo>
                  <a:lnTo>
                    <a:pt x="20" y="23"/>
                  </a:lnTo>
                  <a:lnTo>
                    <a:pt x="14" y="33"/>
                  </a:lnTo>
                  <a:lnTo>
                    <a:pt x="15" y="35"/>
                  </a:lnTo>
                  <a:lnTo>
                    <a:pt x="15" y="39"/>
                  </a:lnTo>
                  <a:lnTo>
                    <a:pt x="11" y="43"/>
                  </a:lnTo>
                  <a:lnTo>
                    <a:pt x="5" y="47"/>
                  </a:lnTo>
                  <a:lnTo>
                    <a:pt x="5" y="61"/>
                  </a:lnTo>
                  <a:lnTo>
                    <a:pt x="5" y="71"/>
                  </a:lnTo>
                  <a:lnTo>
                    <a:pt x="0" y="85"/>
                  </a:lnTo>
                  <a:lnTo>
                    <a:pt x="6" y="103"/>
                  </a:lnTo>
                  <a:lnTo>
                    <a:pt x="10" y="105"/>
                  </a:lnTo>
                  <a:lnTo>
                    <a:pt x="14" y="103"/>
                  </a:lnTo>
                  <a:lnTo>
                    <a:pt x="25" y="109"/>
                  </a:lnTo>
                  <a:lnTo>
                    <a:pt x="31" y="111"/>
                  </a:lnTo>
                  <a:lnTo>
                    <a:pt x="45" y="108"/>
                  </a:lnTo>
                  <a:lnTo>
                    <a:pt x="50" y="100"/>
                  </a:lnTo>
                  <a:lnTo>
                    <a:pt x="54" y="85"/>
                  </a:lnTo>
                  <a:lnTo>
                    <a:pt x="56" y="74"/>
                  </a:lnTo>
                  <a:lnTo>
                    <a:pt x="63" y="69"/>
                  </a:lnTo>
                  <a:lnTo>
                    <a:pt x="73" y="67"/>
                  </a:lnTo>
                  <a:lnTo>
                    <a:pt x="76" y="57"/>
                  </a:lnTo>
                  <a:lnTo>
                    <a:pt x="69" y="46"/>
                  </a:lnTo>
                  <a:lnTo>
                    <a:pt x="68" y="32"/>
                  </a:lnTo>
                  <a:lnTo>
                    <a:pt x="72" y="29"/>
                  </a:lnTo>
                  <a:lnTo>
                    <a:pt x="75" y="14"/>
                  </a:lnTo>
                  <a:lnTo>
                    <a:pt x="80" y="4"/>
                  </a:lnTo>
                  <a:lnTo>
                    <a:pt x="78" y="3"/>
                  </a:lnTo>
                  <a:lnTo>
                    <a:pt x="69" y="0"/>
                  </a:lnTo>
                  <a:lnTo>
                    <a:pt x="61" y="3"/>
                  </a:lnTo>
                  <a:lnTo>
                    <a:pt x="59" y="7"/>
                  </a:lnTo>
                  <a:lnTo>
                    <a:pt x="58" y="10"/>
                  </a:lnTo>
                  <a:lnTo>
                    <a:pt x="55" y="11"/>
                  </a:lnTo>
                  <a:lnTo>
                    <a:pt x="52" y="14"/>
                  </a:lnTo>
                  <a:lnTo>
                    <a:pt x="47" y="11"/>
                  </a:lnTo>
                  <a:lnTo>
                    <a:pt x="42" y="15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95" name="Freeform 196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8207375" y="3849688"/>
              <a:ext cx="115888" cy="177800"/>
            </a:xfrm>
            <a:custGeom>
              <a:avLst/>
              <a:gdLst>
                <a:gd name="T0" fmla="*/ 2147483647 w 73"/>
                <a:gd name="T1" fmla="*/ 2147483647 h 112"/>
                <a:gd name="T2" fmla="*/ 0 w 73"/>
                <a:gd name="T3" fmla="*/ 2147483647 h 112"/>
                <a:gd name="T4" fmla="*/ 2147483647 w 73"/>
                <a:gd name="T5" fmla="*/ 2147483647 h 112"/>
                <a:gd name="T6" fmla="*/ 0 w 73"/>
                <a:gd name="T7" fmla="*/ 2147483647 h 112"/>
                <a:gd name="T8" fmla="*/ 0 w 73"/>
                <a:gd name="T9" fmla="*/ 2147483647 h 112"/>
                <a:gd name="T10" fmla="*/ 2147483647 w 73"/>
                <a:gd name="T11" fmla="*/ 0 h 112"/>
                <a:gd name="T12" fmla="*/ 2147483647 w 73"/>
                <a:gd name="T13" fmla="*/ 2147483647 h 112"/>
                <a:gd name="T14" fmla="*/ 2147483647 w 73"/>
                <a:gd name="T15" fmla="*/ 2147483647 h 112"/>
                <a:gd name="T16" fmla="*/ 2147483647 w 73"/>
                <a:gd name="T17" fmla="*/ 2147483647 h 112"/>
                <a:gd name="T18" fmla="*/ 2147483647 w 73"/>
                <a:gd name="T19" fmla="*/ 2147483647 h 112"/>
                <a:gd name="T20" fmla="*/ 2147483647 w 73"/>
                <a:gd name="T21" fmla="*/ 2147483647 h 112"/>
                <a:gd name="T22" fmla="*/ 2147483647 w 73"/>
                <a:gd name="T23" fmla="*/ 2147483647 h 112"/>
                <a:gd name="T24" fmla="*/ 2147483647 w 73"/>
                <a:gd name="T25" fmla="*/ 2147483647 h 112"/>
                <a:gd name="T26" fmla="*/ 2147483647 w 73"/>
                <a:gd name="T27" fmla="*/ 2147483647 h 112"/>
                <a:gd name="T28" fmla="*/ 2147483647 w 73"/>
                <a:gd name="T29" fmla="*/ 2147483647 h 112"/>
                <a:gd name="T30" fmla="*/ 2147483647 w 73"/>
                <a:gd name="T31" fmla="*/ 2147483647 h 112"/>
                <a:gd name="T32" fmla="*/ 2147483647 w 73"/>
                <a:gd name="T33" fmla="*/ 2147483647 h 112"/>
                <a:gd name="T34" fmla="*/ 2147483647 w 73"/>
                <a:gd name="T35" fmla="*/ 2147483647 h 112"/>
                <a:gd name="T36" fmla="*/ 2147483647 w 73"/>
                <a:gd name="T37" fmla="*/ 2147483647 h 112"/>
                <a:gd name="T38" fmla="*/ 2147483647 w 73"/>
                <a:gd name="T39" fmla="*/ 2147483647 h 112"/>
                <a:gd name="T40" fmla="*/ 2147483647 w 73"/>
                <a:gd name="T41" fmla="*/ 2147483647 h 112"/>
                <a:gd name="T42" fmla="*/ 2147483647 w 73"/>
                <a:gd name="T43" fmla="*/ 2147483647 h 112"/>
                <a:gd name="T44" fmla="*/ 2147483647 w 73"/>
                <a:gd name="T45" fmla="*/ 2147483647 h 112"/>
                <a:gd name="T46" fmla="*/ 2147483647 w 73"/>
                <a:gd name="T47" fmla="*/ 2147483647 h 112"/>
                <a:gd name="T48" fmla="*/ 2147483647 w 73"/>
                <a:gd name="T49" fmla="*/ 2147483647 h 112"/>
                <a:gd name="T50" fmla="*/ 2147483647 w 73"/>
                <a:gd name="T51" fmla="*/ 2147483647 h 112"/>
                <a:gd name="T52" fmla="*/ 2147483647 w 73"/>
                <a:gd name="T53" fmla="*/ 2147483647 h 112"/>
                <a:gd name="T54" fmla="*/ 2147483647 w 73"/>
                <a:gd name="T55" fmla="*/ 2147483647 h 11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73"/>
                <a:gd name="T85" fmla="*/ 0 h 112"/>
                <a:gd name="T86" fmla="*/ 73 w 73"/>
                <a:gd name="T87" fmla="*/ 112 h 11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73" h="112">
                  <a:moveTo>
                    <a:pt x="2" y="68"/>
                  </a:moveTo>
                  <a:lnTo>
                    <a:pt x="0" y="35"/>
                  </a:lnTo>
                  <a:lnTo>
                    <a:pt x="8" y="19"/>
                  </a:lnTo>
                  <a:lnTo>
                    <a:pt x="0" y="13"/>
                  </a:lnTo>
                  <a:lnTo>
                    <a:pt x="0" y="2"/>
                  </a:lnTo>
                  <a:lnTo>
                    <a:pt x="8" y="0"/>
                  </a:lnTo>
                  <a:lnTo>
                    <a:pt x="16" y="11"/>
                  </a:lnTo>
                  <a:lnTo>
                    <a:pt x="29" y="8"/>
                  </a:lnTo>
                  <a:lnTo>
                    <a:pt x="30" y="10"/>
                  </a:lnTo>
                  <a:lnTo>
                    <a:pt x="24" y="21"/>
                  </a:lnTo>
                  <a:lnTo>
                    <a:pt x="30" y="26"/>
                  </a:lnTo>
                  <a:lnTo>
                    <a:pt x="39" y="26"/>
                  </a:lnTo>
                  <a:lnTo>
                    <a:pt x="58" y="22"/>
                  </a:lnTo>
                  <a:lnTo>
                    <a:pt x="65" y="28"/>
                  </a:lnTo>
                  <a:lnTo>
                    <a:pt x="65" y="32"/>
                  </a:lnTo>
                  <a:lnTo>
                    <a:pt x="51" y="35"/>
                  </a:lnTo>
                  <a:lnTo>
                    <a:pt x="48" y="49"/>
                  </a:lnTo>
                  <a:lnTo>
                    <a:pt x="52" y="57"/>
                  </a:lnTo>
                  <a:lnTo>
                    <a:pt x="62" y="51"/>
                  </a:lnTo>
                  <a:lnTo>
                    <a:pt x="72" y="58"/>
                  </a:lnTo>
                  <a:lnTo>
                    <a:pt x="70" y="111"/>
                  </a:lnTo>
                  <a:lnTo>
                    <a:pt x="52" y="96"/>
                  </a:lnTo>
                  <a:lnTo>
                    <a:pt x="55" y="89"/>
                  </a:lnTo>
                  <a:lnTo>
                    <a:pt x="45" y="74"/>
                  </a:lnTo>
                  <a:lnTo>
                    <a:pt x="39" y="74"/>
                  </a:lnTo>
                  <a:lnTo>
                    <a:pt x="33" y="83"/>
                  </a:lnTo>
                  <a:lnTo>
                    <a:pt x="6" y="81"/>
                  </a:lnTo>
                  <a:lnTo>
                    <a:pt x="2" y="68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96" name="Freeform 197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0148889" y="5168901"/>
              <a:ext cx="84137" cy="73025"/>
            </a:xfrm>
            <a:custGeom>
              <a:avLst/>
              <a:gdLst>
                <a:gd name="T0" fmla="*/ 2147483647 w 53"/>
                <a:gd name="T1" fmla="*/ 2147483647 h 46"/>
                <a:gd name="T2" fmla="*/ 2147483647 w 53"/>
                <a:gd name="T3" fmla="*/ 2147483647 h 46"/>
                <a:gd name="T4" fmla="*/ 2147483647 w 53"/>
                <a:gd name="T5" fmla="*/ 2147483647 h 46"/>
                <a:gd name="T6" fmla="*/ 2147483647 w 53"/>
                <a:gd name="T7" fmla="*/ 2147483647 h 46"/>
                <a:gd name="T8" fmla="*/ 2147483647 w 53"/>
                <a:gd name="T9" fmla="*/ 2147483647 h 46"/>
                <a:gd name="T10" fmla="*/ 2147483647 w 53"/>
                <a:gd name="T11" fmla="*/ 2147483647 h 46"/>
                <a:gd name="T12" fmla="*/ 2147483647 w 53"/>
                <a:gd name="T13" fmla="*/ 2147483647 h 46"/>
                <a:gd name="T14" fmla="*/ 2147483647 w 53"/>
                <a:gd name="T15" fmla="*/ 2147483647 h 46"/>
                <a:gd name="T16" fmla="*/ 2147483647 w 53"/>
                <a:gd name="T17" fmla="*/ 2147483647 h 46"/>
                <a:gd name="T18" fmla="*/ 2147483647 w 53"/>
                <a:gd name="T19" fmla="*/ 2147483647 h 46"/>
                <a:gd name="T20" fmla="*/ 2147483647 w 53"/>
                <a:gd name="T21" fmla="*/ 2147483647 h 46"/>
                <a:gd name="T22" fmla="*/ 2147483647 w 53"/>
                <a:gd name="T23" fmla="*/ 2147483647 h 46"/>
                <a:gd name="T24" fmla="*/ 2147483647 w 53"/>
                <a:gd name="T25" fmla="*/ 2147483647 h 46"/>
                <a:gd name="T26" fmla="*/ 2147483647 w 53"/>
                <a:gd name="T27" fmla="*/ 2147483647 h 46"/>
                <a:gd name="T28" fmla="*/ 2147483647 w 53"/>
                <a:gd name="T29" fmla="*/ 2147483647 h 46"/>
                <a:gd name="T30" fmla="*/ 2147483647 w 53"/>
                <a:gd name="T31" fmla="*/ 2147483647 h 46"/>
                <a:gd name="T32" fmla="*/ 2147483647 w 53"/>
                <a:gd name="T33" fmla="*/ 2147483647 h 46"/>
                <a:gd name="T34" fmla="*/ 2147483647 w 53"/>
                <a:gd name="T35" fmla="*/ 2147483647 h 46"/>
                <a:gd name="T36" fmla="*/ 2147483647 w 53"/>
                <a:gd name="T37" fmla="*/ 2147483647 h 46"/>
                <a:gd name="T38" fmla="*/ 2147483647 w 53"/>
                <a:gd name="T39" fmla="*/ 2147483647 h 46"/>
                <a:gd name="T40" fmla="*/ 2147483647 w 53"/>
                <a:gd name="T41" fmla="*/ 2147483647 h 46"/>
                <a:gd name="T42" fmla="*/ 2147483647 w 53"/>
                <a:gd name="T43" fmla="*/ 2147483647 h 46"/>
                <a:gd name="T44" fmla="*/ 2147483647 w 53"/>
                <a:gd name="T45" fmla="*/ 2147483647 h 46"/>
                <a:gd name="T46" fmla="*/ 2147483647 w 53"/>
                <a:gd name="T47" fmla="*/ 0 h 46"/>
                <a:gd name="T48" fmla="*/ 2147483647 w 53"/>
                <a:gd name="T49" fmla="*/ 0 h 46"/>
                <a:gd name="T50" fmla="*/ 0 w 53"/>
                <a:gd name="T51" fmla="*/ 2147483647 h 46"/>
                <a:gd name="T52" fmla="*/ 0 w 53"/>
                <a:gd name="T53" fmla="*/ 2147483647 h 46"/>
                <a:gd name="T54" fmla="*/ 0 w 53"/>
                <a:gd name="T55" fmla="*/ 2147483647 h 46"/>
                <a:gd name="T56" fmla="*/ 2147483647 w 53"/>
                <a:gd name="T57" fmla="*/ 2147483647 h 46"/>
                <a:gd name="T58" fmla="*/ 2147483647 w 53"/>
                <a:gd name="T59" fmla="*/ 2147483647 h 46"/>
                <a:gd name="T60" fmla="*/ 2147483647 w 53"/>
                <a:gd name="T61" fmla="*/ 2147483647 h 46"/>
                <a:gd name="T62" fmla="*/ 2147483647 w 53"/>
                <a:gd name="T63" fmla="*/ 2147483647 h 46"/>
                <a:gd name="T64" fmla="*/ 2147483647 w 53"/>
                <a:gd name="T65" fmla="*/ 2147483647 h 46"/>
                <a:gd name="T66" fmla="*/ 2147483647 w 53"/>
                <a:gd name="T67" fmla="*/ 2147483647 h 46"/>
                <a:gd name="T68" fmla="*/ 2147483647 w 53"/>
                <a:gd name="T69" fmla="*/ 2147483647 h 46"/>
                <a:gd name="T70" fmla="*/ 2147483647 w 53"/>
                <a:gd name="T71" fmla="*/ 2147483647 h 46"/>
                <a:gd name="T72" fmla="*/ 2147483647 w 53"/>
                <a:gd name="T73" fmla="*/ 2147483647 h 46"/>
                <a:gd name="T74" fmla="*/ 2147483647 w 53"/>
                <a:gd name="T75" fmla="*/ 2147483647 h 46"/>
                <a:gd name="T76" fmla="*/ 2147483647 w 53"/>
                <a:gd name="T77" fmla="*/ 2147483647 h 4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53"/>
                <a:gd name="T118" fmla="*/ 0 h 46"/>
                <a:gd name="T119" fmla="*/ 53 w 53"/>
                <a:gd name="T120" fmla="*/ 46 h 4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53" h="46">
                  <a:moveTo>
                    <a:pt x="31" y="35"/>
                  </a:moveTo>
                  <a:lnTo>
                    <a:pt x="34" y="38"/>
                  </a:lnTo>
                  <a:lnTo>
                    <a:pt x="37" y="40"/>
                  </a:lnTo>
                  <a:lnTo>
                    <a:pt x="40" y="42"/>
                  </a:lnTo>
                  <a:lnTo>
                    <a:pt x="44" y="43"/>
                  </a:lnTo>
                  <a:lnTo>
                    <a:pt x="48" y="45"/>
                  </a:lnTo>
                  <a:lnTo>
                    <a:pt x="51" y="45"/>
                  </a:lnTo>
                  <a:lnTo>
                    <a:pt x="52" y="43"/>
                  </a:lnTo>
                  <a:lnTo>
                    <a:pt x="51" y="38"/>
                  </a:lnTo>
                  <a:lnTo>
                    <a:pt x="49" y="35"/>
                  </a:lnTo>
                  <a:lnTo>
                    <a:pt x="46" y="31"/>
                  </a:lnTo>
                  <a:lnTo>
                    <a:pt x="42" y="29"/>
                  </a:lnTo>
                  <a:lnTo>
                    <a:pt x="40" y="28"/>
                  </a:lnTo>
                  <a:lnTo>
                    <a:pt x="38" y="26"/>
                  </a:lnTo>
                  <a:lnTo>
                    <a:pt x="36" y="23"/>
                  </a:lnTo>
                  <a:lnTo>
                    <a:pt x="34" y="20"/>
                  </a:lnTo>
                  <a:lnTo>
                    <a:pt x="30" y="17"/>
                  </a:lnTo>
                  <a:lnTo>
                    <a:pt x="26" y="15"/>
                  </a:lnTo>
                  <a:lnTo>
                    <a:pt x="22" y="14"/>
                  </a:lnTo>
                  <a:lnTo>
                    <a:pt x="17" y="12"/>
                  </a:lnTo>
                  <a:lnTo>
                    <a:pt x="13" y="9"/>
                  </a:lnTo>
                  <a:lnTo>
                    <a:pt x="9" y="4"/>
                  </a:lnTo>
                  <a:lnTo>
                    <a:pt x="7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4"/>
                  </a:lnTo>
                  <a:lnTo>
                    <a:pt x="0" y="7"/>
                  </a:lnTo>
                  <a:lnTo>
                    <a:pt x="2" y="11"/>
                  </a:lnTo>
                  <a:lnTo>
                    <a:pt x="3" y="15"/>
                  </a:lnTo>
                  <a:lnTo>
                    <a:pt x="6" y="18"/>
                  </a:lnTo>
                  <a:lnTo>
                    <a:pt x="8" y="20"/>
                  </a:lnTo>
                  <a:lnTo>
                    <a:pt x="11" y="22"/>
                  </a:lnTo>
                  <a:lnTo>
                    <a:pt x="14" y="23"/>
                  </a:lnTo>
                  <a:lnTo>
                    <a:pt x="17" y="25"/>
                  </a:lnTo>
                  <a:lnTo>
                    <a:pt x="21" y="29"/>
                  </a:lnTo>
                  <a:lnTo>
                    <a:pt x="25" y="31"/>
                  </a:lnTo>
                  <a:lnTo>
                    <a:pt x="28" y="33"/>
                  </a:lnTo>
                  <a:lnTo>
                    <a:pt x="31" y="35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97" name="Freeform 198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0025063" y="4843464"/>
              <a:ext cx="36512" cy="26987"/>
            </a:xfrm>
            <a:custGeom>
              <a:avLst/>
              <a:gdLst>
                <a:gd name="T0" fmla="*/ 2147483647 w 23"/>
                <a:gd name="T1" fmla="*/ 0 h 17"/>
                <a:gd name="T2" fmla="*/ 2147483647 w 23"/>
                <a:gd name="T3" fmla="*/ 2147483647 h 17"/>
                <a:gd name="T4" fmla="*/ 2147483647 w 23"/>
                <a:gd name="T5" fmla="*/ 2147483647 h 17"/>
                <a:gd name="T6" fmla="*/ 2147483647 w 23"/>
                <a:gd name="T7" fmla="*/ 2147483647 h 17"/>
                <a:gd name="T8" fmla="*/ 2147483647 w 23"/>
                <a:gd name="T9" fmla="*/ 2147483647 h 17"/>
                <a:gd name="T10" fmla="*/ 2147483647 w 23"/>
                <a:gd name="T11" fmla="*/ 2147483647 h 17"/>
                <a:gd name="T12" fmla="*/ 2147483647 w 23"/>
                <a:gd name="T13" fmla="*/ 2147483647 h 17"/>
                <a:gd name="T14" fmla="*/ 2147483647 w 23"/>
                <a:gd name="T15" fmla="*/ 2147483647 h 17"/>
                <a:gd name="T16" fmla="*/ 2147483647 w 23"/>
                <a:gd name="T17" fmla="*/ 2147483647 h 17"/>
                <a:gd name="T18" fmla="*/ 2147483647 w 23"/>
                <a:gd name="T19" fmla="*/ 2147483647 h 17"/>
                <a:gd name="T20" fmla="*/ 2147483647 w 23"/>
                <a:gd name="T21" fmla="*/ 2147483647 h 17"/>
                <a:gd name="T22" fmla="*/ 2147483647 w 23"/>
                <a:gd name="T23" fmla="*/ 2147483647 h 17"/>
                <a:gd name="T24" fmla="*/ 2147483647 w 23"/>
                <a:gd name="T25" fmla="*/ 2147483647 h 17"/>
                <a:gd name="T26" fmla="*/ 2147483647 w 23"/>
                <a:gd name="T27" fmla="*/ 2147483647 h 17"/>
                <a:gd name="T28" fmla="*/ 2147483647 w 23"/>
                <a:gd name="T29" fmla="*/ 2147483647 h 17"/>
                <a:gd name="T30" fmla="*/ 2147483647 w 23"/>
                <a:gd name="T31" fmla="*/ 2147483647 h 17"/>
                <a:gd name="T32" fmla="*/ 2147483647 w 23"/>
                <a:gd name="T33" fmla="*/ 2147483647 h 17"/>
                <a:gd name="T34" fmla="*/ 2147483647 w 23"/>
                <a:gd name="T35" fmla="*/ 2147483647 h 17"/>
                <a:gd name="T36" fmla="*/ 0 w 23"/>
                <a:gd name="T37" fmla="*/ 2147483647 h 17"/>
                <a:gd name="T38" fmla="*/ 2147483647 w 23"/>
                <a:gd name="T39" fmla="*/ 2147483647 h 17"/>
                <a:gd name="T40" fmla="*/ 2147483647 w 23"/>
                <a:gd name="T41" fmla="*/ 0 h 17"/>
                <a:gd name="T42" fmla="*/ 2147483647 w 23"/>
                <a:gd name="T43" fmla="*/ 0 h 1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3"/>
                <a:gd name="T67" fmla="*/ 0 h 17"/>
                <a:gd name="T68" fmla="*/ 23 w 23"/>
                <a:gd name="T69" fmla="*/ 17 h 1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3" h="17">
                  <a:moveTo>
                    <a:pt x="7" y="0"/>
                  </a:moveTo>
                  <a:lnTo>
                    <a:pt x="10" y="2"/>
                  </a:lnTo>
                  <a:lnTo>
                    <a:pt x="11" y="4"/>
                  </a:lnTo>
                  <a:lnTo>
                    <a:pt x="14" y="4"/>
                  </a:lnTo>
                  <a:lnTo>
                    <a:pt x="19" y="4"/>
                  </a:lnTo>
                  <a:lnTo>
                    <a:pt x="21" y="5"/>
                  </a:lnTo>
                  <a:lnTo>
                    <a:pt x="22" y="7"/>
                  </a:lnTo>
                  <a:lnTo>
                    <a:pt x="22" y="11"/>
                  </a:lnTo>
                  <a:lnTo>
                    <a:pt x="21" y="14"/>
                  </a:lnTo>
                  <a:lnTo>
                    <a:pt x="19" y="15"/>
                  </a:lnTo>
                  <a:lnTo>
                    <a:pt x="17" y="15"/>
                  </a:lnTo>
                  <a:lnTo>
                    <a:pt x="14" y="16"/>
                  </a:lnTo>
                  <a:lnTo>
                    <a:pt x="11" y="16"/>
                  </a:lnTo>
                  <a:lnTo>
                    <a:pt x="8" y="14"/>
                  </a:lnTo>
                  <a:lnTo>
                    <a:pt x="4" y="14"/>
                  </a:lnTo>
                  <a:lnTo>
                    <a:pt x="3" y="13"/>
                  </a:lnTo>
                  <a:lnTo>
                    <a:pt x="3" y="9"/>
                  </a:lnTo>
                  <a:lnTo>
                    <a:pt x="2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5" y="0"/>
                  </a:lnTo>
                  <a:lnTo>
                    <a:pt x="7" y="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98" name="Freeform 199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0067926" y="4872039"/>
              <a:ext cx="30163" cy="26987"/>
            </a:xfrm>
            <a:custGeom>
              <a:avLst/>
              <a:gdLst>
                <a:gd name="T0" fmla="*/ 2147483647 w 19"/>
                <a:gd name="T1" fmla="*/ 2147483647 h 17"/>
                <a:gd name="T2" fmla="*/ 2147483647 w 19"/>
                <a:gd name="T3" fmla="*/ 2147483647 h 17"/>
                <a:gd name="T4" fmla="*/ 2147483647 w 19"/>
                <a:gd name="T5" fmla="*/ 2147483647 h 17"/>
                <a:gd name="T6" fmla="*/ 2147483647 w 19"/>
                <a:gd name="T7" fmla="*/ 2147483647 h 17"/>
                <a:gd name="T8" fmla="*/ 2147483647 w 19"/>
                <a:gd name="T9" fmla="*/ 2147483647 h 17"/>
                <a:gd name="T10" fmla="*/ 2147483647 w 19"/>
                <a:gd name="T11" fmla="*/ 2147483647 h 17"/>
                <a:gd name="T12" fmla="*/ 2147483647 w 19"/>
                <a:gd name="T13" fmla="*/ 2147483647 h 17"/>
                <a:gd name="T14" fmla="*/ 2147483647 w 19"/>
                <a:gd name="T15" fmla="*/ 2147483647 h 17"/>
                <a:gd name="T16" fmla="*/ 2147483647 w 19"/>
                <a:gd name="T17" fmla="*/ 2147483647 h 17"/>
                <a:gd name="T18" fmla="*/ 2147483647 w 19"/>
                <a:gd name="T19" fmla="*/ 2147483647 h 17"/>
                <a:gd name="T20" fmla="*/ 2147483647 w 19"/>
                <a:gd name="T21" fmla="*/ 0 h 17"/>
                <a:gd name="T22" fmla="*/ 0 w 19"/>
                <a:gd name="T23" fmla="*/ 2147483647 h 17"/>
                <a:gd name="T24" fmla="*/ 0 w 19"/>
                <a:gd name="T25" fmla="*/ 2147483647 h 17"/>
                <a:gd name="T26" fmla="*/ 0 w 19"/>
                <a:gd name="T27" fmla="*/ 2147483647 h 17"/>
                <a:gd name="T28" fmla="*/ 2147483647 w 19"/>
                <a:gd name="T29" fmla="*/ 2147483647 h 17"/>
                <a:gd name="T30" fmla="*/ 2147483647 w 19"/>
                <a:gd name="T31" fmla="*/ 2147483647 h 17"/>
                <a:gd name="T32" fmla="*/ 2147483647 w 19"/>
                <a:gd name="T33" fmla="*/ 2147483647 h 17"/>
                <a:gd name="T34" fmla="*/ 2147483647 w 19"/>
                <a:gd name="T35" fmla="*/ 2147483647 h 17"/>
                <a:gd name="T36" fmla="*/ 2147483647 w 19"/>
                <a:gd name="T37" fmla="*/ 2147483647 h 17"/>
                <a:gd name="T38" fmla="*/ 2147483647 w 19"/>
                <a:gd name="T39" fmla="*/ 2147483647 h 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9"/>
                <a:gd name="T61" fmla="*/ 0 h 17"/>
                <a:gd name="T62" fmla="*/ 19 w 19"/>
                <a:gd name="T63" fmla="*/ 17 h 1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9" h="17">
                  <a:moveTo>
                    <a:pt x="15" y="16"/>
                  </a:moveTo>
                  <a:lnTo>
                    <a:pt x="17" y="16"/>
                  </a:lnTo>
                  <a:lnTo>
                    <a:pt x="18" y="11"/>
                  </a:lnTo>
                  <a:lnTo>
                    <a:pt x="18" y="8"/>
                  </a:lnTo>
                  <a:lnTo>
                    <a:pt x="16" y="6"/>
                  </a:lnTo>
                  <a:lnTo>
                    <a:pt x="12" y="6"/>
                  </a:lnTo>
                  <a:lnTo>
                    <a:pt x="9" y="5"/>
                  </a:lnTo>
                  <a:lnTo>
                    <a:pt x="7" y="4"/>
                  </a:lnTo>
                  <a:lnTo>
                    <a:pt x="5" y="2"/>
                  </a:lnTo>
                  <a:lnTo>
                    <a:pt x="3" y="2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6"/>
                  </a:lnTo>
                  <a:lnTo>
                    <a:pt x="5" y="6"/>
                  </a:lnTo>
                  <a:lnTo>
                    <a:pt x="7" y="8"/>
                  </a:lnTo>
                  <a:lnTo>
                    <a:pt x="10" y="11"/>
                  </a:lnTo>
                  <a:lnTo>
                    <a:pt x="12" y="16"/>
                  </a:lnTo>
                  <a:lnTo>
                    <a:pt x="15" y="16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799" name="Freeform 200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9952039" y="4767264"/>
              <a:ext cx="26987" cy="26987"/>
            </a:xfrm>
            <a:custGeom>
              <a:avLst/>
              <a:gdLst>
                <a:gd name="T0" fmla="*/ 2147483647 w 17"/>
                <a:gd name="T1" fmla="*/ 0 h 17"/>
                <a:gd name="T2" fmla="*/ 2147483647 w 17"/>
                <a:gd name="T3" fmla="*/ 0 h 17"/>
                <a:gd name="T4" fmla="*/ 2147483647 w 17"/>
                <a:gd name="T5" fmla="*/ 2147483647 h 17"/>
                <a:gd name="T6" fmla="*/ 2147483647 w 17"/>
                <a:gd name="T7" fmla="*/ 2147483647 h 17"/>
                <a:gd name="T8" fmla="*/ 2147483647 w 17"/>
                <a:gd name="T9" fmla="*/ 2147483647 h 17"/>
                <a:gd name="T10" fmla="*/ 2147483647 w 17"/>
                <a:gd name="T11" fmla="*/ 2147483647 h 17"/>
                <a:gd name="T12" fmla="*/ 2147483647 w 17"/>
                <a:gd name="T13" fmla="*/ 2147483647 h 17"/>
                <a:gd name="T14" fmla="*/ 2147483647 w 17"/>
                <a:gd name="T15" fmla="*/ 2147483647 h 17"/>
                <a:gd name="T16" fmla="*/ 2147483647 w 17"/>
                <a:gd name="T17" fmla="*/ 2147483647 h 17"/>
                <a:gd name="T18" fmla="*/ 2147483647 w 17"/>
                <a:gd name="T19" fmla="*/ 2147483647 h 17"/>
                <a:gd name="T20" fmla="*/ 2147483647 w 17"/>
                <a:gd name="T21" fmla="*/ 2147483647 h 17"/>
                <a:gd name="T22" fmla="*/ 2147483647 w 17"/>
                <a:gd name="T23" fmla="*/ 2147483647 h 17"/>
                <a:gd name="T24" fmla="*/ 2147483647 w 17"/>
                <a:gd name="T25" fmla="*/ 2147483647 h 17"/>
                <a:gd name="T26" fmla="*/ 2147483647 w 17"/>
                <a:gd name="T27" fmla="*/ 2147483647 h 17"/>
                <a:gd name="T28" fmla="*/ 0 w 17"/>
                <a:gd name="T29" fmla="*/ 2147483647 h 17"/>
                <a:gd name="T30" fmla="*/ 0 w 17"/>
                <a:gd name="T31" fmla="*/ 2147483647 h 17"/>
                <a:gd name="T32" fmla="*/ 0 w 17"/>
                <a:gd name="T33" fmla="*/ 2147483647 h 17"/>
                <a:gd name="T34" fmla="*/ 2147483647 w 17"/>
                <a:gd name="T35" fmla="*/ 0 h 1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"/>
                <a:gd name="T55" fmla="*/ 0 h 17"/>
                <a:gd name="T56" fmla="*/ 17 w 17"/>
                <a:gd name="T57" fmla="*/ 17 h 1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" h="17">
                  <a:moveTo>
                    <a:pt x="2" y="0"/>
                  </a:moveTo>
                  <a:lnTo>
                    <a:pt x="3" y="0"/>
                  </a:lnTo>
                  <a:lnTo>
                    <a:pt x="6" y="1"/>
                  </a:lnTo>
                  <a:lnTo>
                    <a:pt x="8" y="4"/>
                  </a:lnTo>
                  <a:lnTo>
                    <a:pt x="11" y="8"/>
                  </a:lnTo>
                  <a:lnTo>
                    <a:pt x="15" y="11"/>
                  </a:lnTo>
                  <a:lnTo>
                    <a:pt x="16" y="13"/>
                  </a:lnTo>
                  <a:lnTo>
                    <a:pt x="15" y="16"/>
                  </a:lnTo>
                  <a:lnTo>
                    <a:pt x="13" y="16"/>
                  </a:lnTo>
                  <a:lnTo>
                    <a:pt x="11" y="14"/>
                  </a:lnTo>
                  <a:lnTo>
                    <a:pt x="8" y="13"/>
                  </a:lnTo>
                  <a:lnTo>
                    <a:pt x="6" y="10"/>
                  </a:lnTo>
                  <a:lnTo>
                    <a:pt x="4" y="8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1"/>
                  </a:lnTo>
                  <a:lnTo>
                    <a:pt x="2" y="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00" name="Freeform 201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9966325" y="4803776"/>
              <a:ext cx="26988" cy="34925"/>
            </a:xfrm>
            <a:custGeom>
              <a:avLst/>
              <a:gdLst>
                <a:gd name="T0" fmla="*/ 2147483647 w 17"/>
                <a:gd name="T1" fmla="*/ 0 h 22"/>
                <a:gd name="T2" fmla="*/ 2147483647 w 17"/>
                <a:gd name="T3" fmla="*/ 0 h 22"/>
                <a:gd name="T4" fmla="*/ 2147483647 w 17"/>
                <a:gd name="T5" fmla="*/ 2147483647 h 22"/>
                <a:gd name="T6" fmla="*/ 2147483647 w 17"/>
                <a:gd name="T7" fmla="*/ 2147483647 h 22"/>
                <a:gd name="T8" fmla="*/ 2147483647 w 17"/>
                <a:gd name="T9" fmla="*/ 2147483647 h 22"/>
                <a:gd name="T10" fmla="*/ 2147483647 w 17"/>
                <a:gd name="T11" fmla="*/ 2147483647 h 22"/>
                <a:gd name="T12" fmla="*/ 2147483647 w 17"/>
                <a:gd name="T13" fmla="*/ 2147483647 h 22"/>
                <a:gd name="T14" fmla="*/ 2147483647 w 17"/>
                <a:gd name="T15" fmla="*/ 2147483647 h 22"/>
                <a:gd name="T16" fmla="*/ 2147483647 w 17"/>
                <a:gd name="T17" fmla="*/ 2147483647 h 22"/>
                <a:gd name="T18" fmla="*/ 2147483647 w 17"/>
                <a:gd name="T19" fmla="*/ 2147483647 h 22"/>
                <a:gd name="T20" fmla="*/ 2147483647 w 17"/>
                <a:gd name="T21" fmla="*/ 2147483647 h 22"/>
                <a:gd name="T22" fmla="*/ 2147483647 w 17"/>
                <a:gd name="T23" fmla="*/ 2147483647 h 22"/>
                <a:gd name="T24" fmla="*/ 2147483647 w 17"/>
                <a:gd name="T25" fmla="*/ 2147483647 h 22"/>
                <a:gd name="T26" fmla="*/ 2147483647 w 17"/>
                <a:gd name="T27" fmla="*/ 2147483647 h 22"/>
                <a:gd name="T28" fmla="*/ 2147483647 w 17"/>
                <a:gd name="T29" fmla="*/ 2147483647 h 22"/>
                <a:gd name="T30" fmla="*/ 2147483647 w 17"/>
                <a:gd name="T31" fmla="*/ 2147483647 h 22"/>
                <a:gd name="T32" fmla="*/ 0 w 17"/>
                <a:gd name="T33" fmla="*/ 2147483647 h 22"/>
                <a:gd name="T34" fmla="*/ 0 w 17"/>
                <a:gd name="T35" fmla="*/ 2147483647 h 22"/>
                <a:gd name="T36" fmla="*/ 2147483647 w 17"/>
                <a:gd name="T37" fmla="*/ 2147483647 h 22"/>
                <a:gd name="T38" fmla="*/ 2147483647 w 17"/>
                <a:gd name="T39" fmla="*/ 0 h 2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7"/>
                <a:gd name="T61" fmla="*/ 0 h 22"/>
                <a:gd name="T62" fmla="*/ 17 w 17"/>
                <a:gd name="T63" fmla="*/ 22 h 2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7" h="22">
                  <a:moveTo>
                    <a:pt x="6" y="0"/>
                  </a:moveTo>
                  <a:lnTo>
                    <a:pt x="9" y="0"/>
                  </a:lnTo>
                  <a:lnTo>
                    <a:pt x="11" y="2"/>
                  </a:lnTo>
                  <a:lnTo>
                    <a:pt x="12" y="4"/>
                  </a:lnTo>
                  <a:lnTo>
                    <a:pt x="13" y="7"/>
                  </a:lnTo>
                  <a:lnTo>
                    <a:pt x="13" y="10"/>
                  </a:lnTo>
                  <a:lnTo>
                    <a:pt x="16" y="12"/>
                  </a:lnTo>
                  <a:lnTo>
                    <a:pt x="16" y="16"/>
                  </a:lnTo>
                  <a:lnTo>
                    <a:pt x="16" y="21"/>
                  </a:lnTo>
                  <a:lnTo>
                    <a:pt x="14" y="21"/>
                  </a:lnTo>
                  <a:lnTo>
                    <a:pt x="12" y="20"/>
                  </a:lnTo>
                  <a:lnTo>
                    <a:pt x="11" y="15"/>
                  </a:lnTo>
                  <a:lnTo>
                    <a:pt x="9" y="11"/>
                  </a:lnTo>
                  <a:lnTo>
                    <a:pt x="6" y="7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4"/>
                  </a:lnTo>
                  <a:lnTo>
                    <a:pt x="4" y="1"/>
                  </a:lnTo>
                  <a:lnTo>
                    <a:pt x="6" y="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01" name="Freeform 202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0052051" y="4813301"/>
              <a:ext cx="28575" cy="42863"/>
            </a:xfrm>
            <a:custGeom>
              <a:avLst/>
              <a:gdLst>
                <a:gd name="T0" fmla="*/ 2147483647 w 18"/>
                <a:gd name="T1" fmla="*/ 0 h 27"/>
                <a:gd name="T2" fmla="*/ 2147483647 w 18"/>
                <a:gd name="T3" fmla="*/ 2147483647 h 27"/>
                <a:gd name="T4" fmla="*/ 2147483647 w 18"/>
                <a:gd name="T5" fmla="*/ 2147483647 h 27"/>
                <a:gd name="T6" fmla="*/ 2147483647 w 18"/>
                <a:gd name="T7" fmla="*/ 2147483647 h 27"/>
                <a:gd name="T8" fmla="*/ 2147483647 w 18"/>
                <a:gd name="T9" fmla="*/ 2147483647 h 27"/>
                <a:gd name="T10" fmla="*/ 2147483647 w 18"/>
                <a:gd name="T11" fmla="*/ 2147483647 h 27"/>
                <a:gd name="T12" fmla="*/ 2147483647 w 18"/>
                <a:gd name="T13" fmla="*/ 2147483647 h 27"/>
                <a:gd name="T14" fmla="*/ 2147483647 w 18"/>
                <a:gd name="T15" fmla="*/ 2147483647 h 27"/>
                <a:gd name="T16" fmla="*/ 2147483647 w 18"/>
                <a:gd name="T17" fmla="*/ 2147483647 h 27"/>
                <a:gd name="T18" fmla="*/ 2147483647 w 18"/>
                <a:gd name="T19" fmla="*/ 2147483647 h 27"/>
                <a:gd name="T20" fmla="*/ 2147483647 w 18"/>
                <a:gd name="T21" fmla="*/ 2147483647 h 27"/>
                <a:gd name="T22" fmla="*/ 2147483647 w 18"/>
                <a:gd name="T23" fmla="*/ 2147483647 h 27"/>
                <a:gd name="T24" fmla="*/ 2147483647 w 18"/>
                <a:gd name="T25" fmla="*/ 2147483647 h 27"/>
                <a:gd name="T26" fmla="*/ 2147483647 w 18"/>
                <a:gd name="T27" fmla="*/ 2147483647 h 27"/>
                <a:gd name="T28" fmla="*/ 2147483647 w 18"/>
                <a:gd name="T29" fmla="*/ 2147483647 h 27"/>
                <a:gd name="T30" fmla="*/ 2147483647 w 18"/>
                <a:gd name="T31" fmla="*/ 2147483647 h 27"/>
                <a:gd name="T32" fmla="*/ 2147483647 w 18"/>
                <a:gd name="T33" fmla="*/ 2147483647 h 27"/>
                <a:gd name="T34" fmla="*/ 2147483647 w 18"/>
                <a:gd name="T35" fmla="*/ 2147483647 h 27"/>
                <a:gd name="T36" fmla="*/ 2147483647 w 18"/>
                <a:gd name="T37" fmla="*/ 2147483647 h 27"/>
                <a:gd name="T38" fmla="*/ 0 w 18"/>
                <a:gd name="T39" fmla="*/ 2147483647 h 27"/>
                <a:gd name="T40" fmla="*/ 0 w 18"/>
                <a:gd name="T41" fmla="*/ 2147483647 h 27"/>
                <a:gd name="T42" fmla="*/ 0 w 18"/>
                <a:gd name="T43" fmla="*/ 2147483647 h 27"/>
                <a:gd name="T44" fmla="*/ 2147483647 w 18"/>
                <a:gd name="T45" fmla="*/ 0 h 27"/>
                <a:gd name="T46" fmla="*/ 2147483647 w 18"/>
                <a:gd name="T47" fmla="*/ 0 h 2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8"/>
                <a:gd name="T73" fmla="*/ 0 h 27"/>
                <a:gd name="T74" fmla="*/ 18 w 18"/>
                <a:gd name="T75" fmla="*/ 27 h 2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8" h="27">
                  <a:moveTo>
                    <a:pt x="3" y="0"/>
                  </a:moveTo>
                  <a:lnTo>
                    <a:pt x="5" y="1"/>
                  </a:lnTo>
                  <a:lnTo>
                    <a:pt x="6" y="2"/>
                  </a:lnTo>
                  <a:lnTo>
                    <a:pt x="7" y="7"/>
                  </a:lnTo>
                  <a:lnTo>
                    <a:pt x="8" y="11"/>
                  </a:lnTo>
                  <a:lnTo>
                    <a:pt x="11" y="13"/>
                  </a:lnTo>
                  <a:lnTo>
                    <a:pt x="12" y="15"/>
                  </a:lnTo>
                  <a:lnTo>
                    <a:pt x="12" y="20"/>
                  </a:lnTo>
                  <a:lnTo>
                    <a:pt x="16" y="21"/>
                  </a:lnTo>
                  <a:lnTo>
                    <a:pt x="17" y="23"/>
                  </a:lnTo>
                  <a:lnTo>
                    <a:pt x="16" y="26"/>
                  </a:lnTo>
                  <a:lnTo>
                    <a:pt x="15" y="26"/>
                  </a:lnTo>
                  <a:lnTo>
                    <a:pt x="11" y="24"/>
                  </a:lnTo>
                  <a:lnTo>
                    <a:pt x="9" y="23"/>
                  </a:lnTo>
                  <a:lnTo>
                    <a:pt x="5" y="22"/>
                  </a:lnTo>
                  <a:lnTo>
                    <a:pt x="3" y="18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0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02" name="Freeform 203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9994900" y="4789488"/>
              <a:ext cx="38100" cy="38100"/>
            </a:xfrm>
            <a:custGeom>
              <a:avLst/>
              <a:gdLst>
                <a:gd name="T0" fmla="*/ 2147483647 w 24"/>
                <a:gd name="T1" fmla="*/ 2147483647 h 24"/>
                <a:gd name="T2" fmla="*/ 2147483647 w 24"/>
                <a:gd name="T3" fmla="*/ 2147483647 h 24"/>
                <a:gd name="T4" fmla="*/ 2147483647 w 24"/>
                <a:gd name="T5" fmla="*/ 2147483647 h 24"/>
                <a:gd name="T6" fmla="*/ 2147483647 w 24"/>
                <a:gd name="T7" fmla="*/ 2147483647 h 24"/>
                <a:gd name="T8" fmla="*/ 2147483647 w 24"/>
                <a:gd name="T9" fmla="*/ 2147483647 h 24"/>
                <a:gd name="T10" fmla="*/ 2147483647 w 24"/>
                <a:gd name="T11" fmla="*/ 2147483647 h 24"/>
                <a:gd name="T12" fmla="*/ 2147483647 w 24"/>
                <a:gd name="T13" fmla="*/ 0 h 24"/>
                <a:gd name="T14" fmla="*/ 2147483647 w 24"/>
                <a:gd name="T15" fmla="*/ 2147483647 h 24"/>
                <a:gd name="T16" fmla="*/ 2147483647 w 24"/>
                <a:gd name="T17" fmla="*/ 2147483647 h 24"/>
                <a:gd name="T18" fmla="*/ 0 w 24"/>
                <a:gd name="T19" fmla="*/ 2147483647 h 24"/>
                <a:gd name="T20" fmla="*/ 2147483647 w 24"/>
                <a:gd name="T21" fmla="*/ 2147483647 h 24"/>
                <a:gd name="T22" fmla="*/ 2147483647 w 24"/>
                <a:gd name="T23" fmla="*/ 2147483647 h 24"/>
                <a:gd name="T24" fmla="*/ 2147483647 w 24"/>
                <a:gd name="T25" fmla="*/ 2147483647 h 24"/>
                <a:gd name="T26" fmla="*/ 2147483647 w 24"/>
                <a:gd name="T27" fmla="*/ 2147483647 h 24"/>
                <a:gd name="T28" fmla="*/ 2147483647 w 24"/>
                <a:gd name="T29" fmla="*/ 2147483647 h 24"/>
                <a:gd name="T30" fmla="*/ 2147483647 w 24"/>
                <a:gd name="T31" fmla="*/ 2147483647 h 24"/>
                <a:gd name="T32" fmla="*/ 2147483647 w 24"/>
                <a:gd name="T33" fmla="*/ 2147483647 h 24"/>
                <a:gd name="T34" fmla="*/ 2147483647 w 24"/>
                <a:gd name="T35" fmla="*/ 2147483647 h 24"/>
                <a:gd name="T36" fmla="*/ 2147483647 w 24"/>
                <a:gd name="T37" fmla="*/ 2147483647 h 24"/>
                <a:gd name="T38" fmla="*/ 2147483647 w 24"/>
                <a:gd name="T39" fmla="*/ 2147483647 h 24"/>
                <a:gd name="T40" fmla="*/ 2147483647 w 24"/>
                <a:gd name="T41" fmla="*/ 2147483647 h 24"/>
                <a:gd name="T42" fmla="*/ 2147483647 w 24"/>
                <a:gd name="T43" fmla="*/ 2147483647 h 24"/>
                <a:gd name="T44" fmla="*/ 2147483647 w 24"/>
                <a:gd name="T45" fmla="*/ 2147483647 h 24"/>
                <a:gd name="T46" fmla="*/ 2147483647 w 24"/>
                <a:gd name="T47" fmla="*/ 2147483647 h 24"/>
                <a:gd name="T48" fmla="*/ 2147483647 w 24"/>
                <a:gd name="T49" fmla="*/ 2147483647 h 2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4"/>
                <a:gd name="T76" fmla="*/ 0 h 24"/>
                <a:gd name="T77" fmla="*/ 24 w 24"/>
                <a:gd name="T78" fmla="*/ 24 h 2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4" h="24">
                  <a:moveTo>
                    <a:pt x="18" y="10"/>
                  </a:moveTo>
                  <a:lnTo>
                    <a:pt x="15" y="10"/>
                  </a:lnTo>
                  <a:lnTo>
                    <a:pt x="12" y="8"/>
                  </a:lnTo>
                  <a:lnTo>
                    <a:pt x="10" y="6"/>
                  </a:lnTo>
                  <a:lnTo>
                    <a:pt x="8" y="3"/>
                  </a:lnTo>
                  <a:lnTo>
                    <a:pt x="7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5" y="7"/>
                  </a:lnTo>
                  <a:lnTo>
                    <a:pt x="9" y="12"/>
                  </a:lnTo>
                  <a:lnTo>
                    <a:pt x="12" y="16"/>
                  </a:lnTo>
                  <a:lnTo>
                    <a:pt x="14" y="18"/>
                  </a:lnTo>
                  <a:lnTo>
                    <a:pt x="18" y="20"/>
                  </a:lnTo>
                  <a:lnTo>
                    <a:pt x="19" y="23"/>
                  </a:lnTo>
                  <a:lnTo>
                    <a:pt x="20" y="23"/>
                  </a:lnTo>
                  <a:lnTo>
                    <a:pt x="21" y="23"/>
                  </a:lnTo>
                  <a:lnTo>
                    <a:pt x="23" y="19"/>
                  </a:lnTo>
                  <a:lnTo>
                    <a:pt x="23" y="15"/>
                  </a:lnTo>
                  <a:lnTo>
                    <a:pt x="23" y="13"/>
                  </a:lnTo>
                  <a:lnTo>
                    <a:pt x="21" y="12"/>
                  </a:lnTo>
                  <a:lnTo>
                    <a:pt x="18" y="1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03" name="Freeform 204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9904413" y="4729163"/>
              <a:ext cx="36512" cy="55562"/>
            </a:xfrm>
            <a:custGeom>
              <a:avLst/>
              <a:gdLst>
                <a:gd name="T0" fmla="*/ 2147483647 w 23"/>
                <a:gd name="T1" fmla="*/ 2147483647 h 35"/>
                <a:gd name="T2" fmla="*/ 2147483647 w 23"/>
                <a:gd name="T3" fmla="*/ 2147483647 h 35"/>
                <a:gd name="T4" fmla="*/ 2147483647 w 23"/>
                <a:gd name="T5" fmla="*/ 2147483647 h 35"/>
                <a:gd name="T6" fmla="*/ 2147483647 w 23"/>
                <a:gd name="T7" fmla="*/ 2147483647 h 35"/>
                <a:gd name="T8" fmla="*/ 2147483647 w 23"/>
                <a:gd name="T9" fmla="*/ 2147483647 h 35"/>
                <a:gd name="T10" fmla="*/ 2147483647 w 23"/>
                <a:gd name="T11" fmla="*/ 2147483647 h 35"/>
                <a:gd name="T12" fmla="*/ 2147483647 w 23"/>
                <a:gd name="T13" fmla="*/ 2147483647 h 35"/>
                <a:gd name="T14" fmla="*/ 2147483647 w 23"/>
                <a:gd name="T15" fmla="*/ 2147483647 h 35"/>
                <a:gd name="T16" fmla="*/ 2147483647 w 23"/>
                <a:gd name="T17" fmla="*/ 2147483647 h 35"/>
                <a:gd name="T18" fmla="*/ 2147483647 w 23"/>
                <a:gd name="T19" fmla="*/ 2147483647 h 35"/>
                <a:gd name="T20" fmla="*/ 2147483647 w 23"/>
                <a:gd name="T21" fmla="*/ 2147483647 h 35"/>
                <a:gd name="T22" fmla="*/ 2147483647 w 23"/>
                <a:gd name="T23" fmla="*/ 2147483647 h 35"/>
                <a:gd name="T24" fmla="*/ 2147483647 w 23"/>
                <a:gd name="T25" fmla="*/ 2147483647 h 35"/>
                <a:gd name="T26" fmla="*/ 2147483647 w 23"/>
                <a:gd name="T27" fmla="*/ 2147483647 h 35"/>
                <a:gd name="T28" fmla="*/ 2147483647 w 23"/>
                <a:gd name="T29" fmla="*/ 2147483647 h 35"/>
                <a:gd name="T30" fmla="*/ 2147483647 w 23"/>
                <a:gd name="T31" fmla="*/ 2147483647 h 35"/>
                <a:gd name="T32" fmla="*/ 0 w 23"/>
                <a:gd name="T33" fmla="*/ 2147483647 h 35"/>
                <a:gd name="T34" fmla="*/ 0 w 23"/>
                <a:gd name="T35" fmla="*/ 2147483647 h 35"/>
                <a:gd name="T36" fmla="*/ 2147483647 w 23"/>
                <a:gd name="T37" fmla="*/ 2147483647 h 35"/>
                <a:gd name="T38" fmla="*/ 2147483647 w 23"/>
                <a:gd name="T39" fmla="*/ 0 h 35"/>
                <a:gd name="T40" fmla="*/ 2147483647 w 23"/>
                <a:gd name="T41" fmla="*/ 0 h 35"/>
                <a:gd name="T42" fmla="*/ 2147483647 w 23"/>
                <a:gd name="T43" fmla="*/ 2147483647 h 35"/>
                <a:gd name="T44" fmla="*/ 2147483647 w 23"/>
                <a:gd name="T45" fmla="*/ 2147483647 h 35"/>
                <a:gd name="T46" fmla="*/ 2147483647 w 23"/>
                <a:gd name="T47" fmla="*/ 2147483647 h 35"/>
                <a:gd name="T48" fmla="*/ 2147483647 w 23"/>
                <a:gd name="T49" fmla="*/ 2147483647 h 35"/>
                <a:gd name="T50" fmla="*/ 2147483647 w 23"/>
                <a:gd name="T51" fmla="*/ 2147483647 h 35"/>
                <a:gd name="T52" fmla="*/ 2147483647 w 23"/>
                <a:gd name="T53" fmla="*/ 2147483647 h 3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3"/>
                <a:gd name="T82" fmla="*/ 0 h 35"/>
                <a:gd name="T83" fmla="*/ 23 w 23"/>
                <a:gd name="T84" fmla="*/ 35 h 35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3" h="35">
                  <a:moveTo>
                    <a:pt x="19" y="15"/>
                  </a:moveTo>
                  <a:lnTo>
                    <a:pt x="21" y="16"/>
                  </a:lnTo>
                  <a:lnTo>
                    <a:pt x="22" y="19"/>
                  </a:lnTo>
                  <a:lnTo>
                    <a:pt x="22" y="22"/>
                  </a:lnTo>
                  <a:lnTo>
                    <a:pt x="22" y="26"/>
                  </a:lnTo>
                  <a:lnTo>
                    <a:pt x="22" y="30"/>
                  </a:lnTo>
                  <a:lnTo>
                    <a:pt x="22" y="34"/>
                  </a:lnTo>
                  <a:lnTo>
                    <a:pt x="21" y="34"/>
                  </a:lnTo>
                  <a:lnTo>
                    <a:pt x="19" y="34"/>
                  </a:lnTo>
                  <a:lnTo>
                    <a:pt x="17" y="32"/>
                  </a:lnTo>
                  <a:lnTo>
                    <a:pt x="15" y="30"/>
                  </a:lnTo>
                  <a:lnTo>
                    <a:pt x="11" y="27"/>
                  </a:lnTo>
                  <a:lnTo>
                    <a:pt x="9" y="24"/>
                  </a:lnTo>
                  <a:lnTo>
                    <a:pt x="7" y="20"/>
                  </a:lnTo>
                  <a:lnTo>
                    <a:pt x="5" y="16"/>
                  </a:lnTo>
                  <a:lnTo>
                    <a:pt x="2" y="12"/>
                  </a:lnTo>
                  <a:lnTo>
                    <a:pt x="0" y="8"/>
                  </a:lnTo>
                  <a:lnTo>
                    <a:pt x="0" y="4"/>
                  </a:lnTo>
                  <a:lnTo>
                    <a:pt x="3" y="1"/>
                  </a:lnTo>
                  <a:lnTo>
                    <a:pt x="6" y="0"/>
                  </a:lnTo>
                  <a:lnTo>
                    <a:pt x="9" y="0"/>
                  </a:lnTo>
                  <a:lnTo>
                    <a:pt x="11" y="1"/>
                  </a:lnTo>
                  <a:lnTo>
                    <a:pt x="13" y="3"/>
                  </a:lnTo>
                  <a:lnTo>
                    <a:pt x="13" y="9"/>
                  </a:lnTo>
                  <a:lnTo>
                    <a:pt x="14" y="11"/>
                  </a:lnTo>
                  <a:lnTo>
                    <a:pt x="16" y="14"/>
                  </a:lnTo>
                  <a:lnTo>
                    <a:pt x="19" y="15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04" name="Freeform 205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9796463" y="4635501"/>
              <a:ext cx="74612" cy="79375"/>
            </a:xfrm>
            <a:custGeom>
              <a:avLst/>
              <a:gdLst>
                <a:gd name="T0" fmla="*/ 2147483647 w 47"/>
                <a:gd name="T1" fmla="*/ 2147483647 h 50"/>
                <a:gd name="T2" fmla="*/ 2147483647 w 47"/>
                <a:gd name="T3" fmla="*/ 2147483647 h 50"/>
                <a:gd name="T4" fmla="*/ 2147483647 w 47"/>
                <a:gd name="T5" fmla="*/ 2147483647 h 50"/>
                <a:gd name="T6" fmla="*/ 2147483647 w 47"/>
                <a:gd name="T7" fmla="*/ 2147483647 h 50"/>
                <a:gd name="T8" fmla="*/ 2147483647 w 47"/>
                <a:gd name="T9" fmla="*/ 2147483647 h 50"/>
                <a:gd name="T10" fmla="*/ 2147483647 w 47"/>
                <a:gd name="T11" fmla="*/ 2147483647 h 50"/>
                <a:gd name="T12" fmla="*/ 2147483647 w 47"/>
                <a:gd name="T13" fmla="*/ 2147483647 h 50"/>
                <a:gd name="T14" fmla="*/ 2147483647 w 47"/>
                <a:gd name="T15" fmla="*/ 2147483647 h 50"/>
                <a:gd name="T16" fmla="*/ 2147483647 w 47"/>
                <a:gd name="T17" fmla="*/ 2147483647 h 50"/>
                <a:gd name="T18" fmla="*/ 2147483647 w 47"/>
                <a:gd name="T19" fmla="*/ 2147483647 h 50"/>
                <a:gd name="T20" fmla="*/ 2147483647 w 47"/>
                <a:gd name="T21" fmla="*/ 2147483647 h 50"/>
                <a:gd name="T22" fmla="*/ 2147483647 w 47"/>
                <a:gd name="T23" fmla="*/ 2147483647 h 50"/>
                <a:gd name="T24" fmla="*/ 2147483647 w 47"/>
                <a:gd name="T25" fmla="*/ 2147483647 h 50"/>
                <a:gd name="T26" fmla="*/ 2147483647 w 47"/>
                <a:gd name="T27" fmla="*/ 2147483647 h 50"/>
                <a:gd name="T28" fmla="*/ 2147483647 w 47"/>
                <a:gd name="T29" fmla="*/ 2147483647 h 50"/>
                <a:gd name="T30" fmla="*/ 2147483647 w 47"/>
                <a:gd name="T31" fmla="*/ 2147483647 h 50"/>
                <a:gd name="T32" fmla="*/ 2147483647 w 47"/>
                <a:gd name="T33" fmla="*/ 2147483647 h 50"/>
                <a:gd name="T34" fmla="*/ 2147483647 w 47"/>
                <a:gd name="T35" fmla="*/ 2147483647 h 50"/>
                <a:gd name="T36" fmla="*/ 2147483647 w 47"/>
                <a:gd name="T37" fmla="*/ 2147483647 h 50"/>
                <a:gd name="T38" fmla="*/ 2147483647 w 47"/>
                <a:gd name="T39" fmla="*/ 2147483647 h 50"/>
                <a:gd name="T40" fmla="*/ 2147483647 w 47"/>
                <a:gd name="T41" fmla="*/ 2147483647 h 50"/>
                <a:gd name="T42" fmla="*/ 2147483647 w 47"/>
                <a:gd name="T43" fmla="*/ 2147483647 h 50"/>
                <a:gd name="T44" fmla="*/ 2147483647 w 47"/>
                <a:gd name="T45" fmla="*/ 2147483647 h 50"/>
                <a:gd name="T46" fmla="*/ 2147483647 w 47"/>
                <a:gd name="T47" fmla="*/ 2147483647 h 50"/>
                <a:gd name="T48" fmla="*/ 2147483647 w 47"/>
                <a:gd name="T49" fmla="*/ 2147483647 h 50"/>
                <a:gd name="T50" fmla="*/ 2147483647 w 47"/>
                <a:gd name="T51" fmla="*/ 2147483647 h 50"/>
                <a:gd name="T52" fmla="*/ 2147483647 w 47"/>
                <a:gd name="T53" fmla="*/ 2147483647 h 50"/>
                <a:gd name="T54" fmla="*/ 2147483647 w 47"/>
                <a:gd name="T55" fmla="*/ 2147483647 h 50"/>
                <a:gd name="T56" fmla="*/ 2147483647 w 47"/>
                <a:gd name="T57" fmla="*/ 2147483647 h 50"/>
                <a:gd name="T58" fmla="*/ 2147483647 w 47"/>
                <a:gd name="T59" fmla="*/ 2147483647 h 50"/>
                <a:gd name="T60" fmla="*/ 2147483647 w 47"/>
                <a:gd name="T61" fmla="*/ 2147483647 h 50"/>
                <a:gd name="T62" fmla="*/ 2147483647 w 47"/>
                <a:gd name="T63" fmla="*/ 2147483647 h 50"/>
                <a:gd name="T64" fmla="*/ 2147483647 w 47"/>
                <a:gd name="T65" fmla="*/ 2147483647 h 50"/>
                <a:gd name="T66" fmla="*/ 2147483647 w 47"/>
                <a:gd name="T67" fmla="*/ 2147483647 h 50"/>
                <a:gd name="T68" fmla="*/ 2147483647 w 47"/>
                <a:gd name="T69" fmla="*/ 2147483647 h 50"/>
                <a:gd name="T70" fmla="*/ 2147483647 w 47"/>
                <a:gd name="T71" fmla="*/ 2147483647 h 50"/>
                <a:gd name="T72" fmla="*/ 2147483647 w 47"/>
                <a:gd name="T73" fmla="*/ 2147483647 h 50"/>
                <a:gd name="T74" fmla="*/ 2147483647 w 47"/>
                <a:gd name="T75" fmla="*/ 2147483647 h 50"/>
                <a:gd name="T76" fmla="*/ 2147483647 w 47"/>
                <a:gd name="T77" fmla="*/ 2147483647 h 50"/>
                <a:gd name="T78" fmla="*/ 2147483647 w 47"/>
                <a:gd name="T79" fmla="*/ 2147483647 h 50"/>
                <a:gd name="T80" fmla="*/ 2147483647 w 47"/>
                <a:gd name="T81" fmla="*/ 2147483647 h 50"/>
                <a:gd name="T82" fmla="*/ 2147483647 w 47"/>
                <a:gd name="T83" fmla="*/ 0 h 50"/>
                <a:gd name="T84" fmla="*/ 0 w 47"/>
                <a:gd name="T85" fmla="*/ 2147483647 h 50"/>
                <a:gd name="T86" fmla="*/ 0 w 47"/>
                <a:gd name="T87" fmla="*/ 2147483647 h 50"/>
                <a:gd name="T88" fmla="*/ 2147483647 w 47"/>
                <a:gd name="T89" fmla="*/ 2147483647 h 50"/>
                <a:gd name="T90" fmla="*/ 2147483647 w 47"/>
                <a:gd name="T91" fmla="*/ 2147483647 h 50"/>
                <a:gd name="T92" fmla="*/ 2147483647 w 47"/>
                <a:gd name="T93" fmla="*/ 2147483647 h 5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7"/>
                <a:gd name="T142" fmla="*/ 0 h 50"/>
                <a:gd name="T143" fmla="*/ 47 w 47"/>
                <a:gd name="T144" fmla="*/ 50 h 5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7" h="50">
                  <a:moveTo>
                    <a:pt x="5" y="11"/>
                  </a:moveTo>
                  <a:lnTo>
                    <a:pt x="7" y="13"/>
                  </a:lnTo>
                  <a:lnTo>
                    <a:pt x="9" y="14"/>
                  </a:lnTo>
                  <a:lnTo>
                    <a:pt x="11" y="19"/>
                  </a:lnTo>
                  <a:lnTo>
                    <a:pt x="13" y="22"/>
                  </a:lnTo>
                  <a:lnTo>
                    <a:pt x="16" y="22"/>
                  </a:lnTo>
                  <a:lnTo>
                    <a:pt x="19" y="23"/>
                  </a:lnTo>
                  <a:lnTo>
                    <a:pt x="23" y="25"/>
                  </a:lnTo>
                  <a:lnTo>
                    <a:pt x="27" y="27"/>
                  </a:lnTo>
                  <a:lnTo>
                    <a:pt x="29" y="29"/>
                  </a:lnTo>
                  <a:lnTo>
                    <a:pt x="31" y="33"/>
                  </a:lnTo>
                  <a:lnTo>
                    <a:pt x="33" y="35"/>
                  </a:lnTo>
                  <a:lnTo>
                    <a:pt x="37" y="38"/>
                  </a:lnTo>
                  <a:lnTo>
                    <a:pt x="38" y="40"/>
                  </a:lnTo>
                  <a:lnTo>
                    <a:pt x="38" y="45"/>
                  </a:lnTo>
                  <a:lnTo>
                    <a:pt x="37" y="48"/>
                  </a:lnTo>
                  <a:lnTo>
                    <a:pt x="38" y="49"/>
                  </a:lnTo>
                  <a:lnTo>
                    <a:pt x="40" y="48"/>
                  </a:lnTo>
                  <a:lnTo>
                    <a:pt x="43" y="46"/>
                  </a:lnTo>
                  <a:lnTo>
                    <a:pt x="45" y="44"/>
                  </a:lnTo>
                  <a:lnTo>
                    <a:pt x="46" y="41"/>
                  </a:lnTo>
                  <a:lnTo>
                    <a:pt x="46" y="35"/>
                  </a:lnTo>
                  <a:lnTo>
                    <a:pt x="45" y="32"/>
                  </a:lnTo>
                  <a:lnTo>
                    <a:pt x="42" y="30"/>
                  </a:lnTo>
                  <a:lnTo>
                    <a:pt x="39" y="28"/>
                  </a:lnTo>
                  <a:lnTo>
                    <a:pt x="34" y="25"/>
                  </a:lnTo>
                  <a:lnTo>
                    <a:pt x="30" y="22"/>
                  </a:lnTo>
                  <a:lnTo>
                    <a:pt x="27" y="21"/>
                  </a:lnTo>
                  <a:lnTo>
                    <a:pt x="24" y="19"/>
                  </a:lnTo>
                  <a:lnTo>
                    <a:pt x="22" y="18"/>
                  </a:lnTo>
                  <a:lnTo>
                    <a:pt x="20" y="17"/>
                  </a:lnTo>
                  <a:lnTo>
                    <a:pt x="18" y="15"/>
                  </a:lnTo>
                  <a:lnTo>
                    <a:pt x="15" y="15"/>
                  </a:lnTo>
                  <a:lnTo>
                    <a:pt x="15" y="13"/>
                  </a:lnTo>
                  <a:lnTo>
                    <a:pt x="15" y="9"/>
                  </a:lnTo>
                  <a:lnTo>
                    <a:pt x="14" y="8"/>
                  </a:lnTo>
                  <a:lnTo>
                    <a:pt x="13" y="7"/>
                  </a:lnTo>
                  <a:lnTo>
                    <a:pt x="9" y="7"/>
                  </a:lnTo>
                  <a:lnTo>
                    <a:pt x="9" y="6"/>
                  </a:lnTo>
                  <a:lnTo>
                    <a:pt x="8" y="2"/>
                  </a:lnTo>
                  <a:lnTo>
                    <a:pt x="5" y="1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1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05" name="Freeform 206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9753601" y="4699001"/>
              <a:ext cx="93663" cy="68263"/>
            </a:xfrm>
            <a:custGeom>
              <a:avLst/>
              <a:gdLst>
                <a:gd name="T0" fmla="*/ 2147483647 w 59"/>
                <a:gd name="T1" fmla="*/ 2147483647 h 43"/>
                <a:gd name="T2" fmla="*/ 2147483647 w 59"/>
                <a:gd name="T3" fmla="*/ 2147483647 h 43"/>
                <a:gd name="T4" fmla="*/ 2147483647 w 59"/>
                <a:gd name="T5" fmla="*/ 2147483647 h 43"/>
                <a:gd name="T6" fmla="*/ 2147483647 w 59"/>
                <a:gd name="T7" fmla="*/ 2147483647 h 43"/>
                <a:gd name="T8" fmla="*/ 2147483647 w 59"/>
                <a:gd name="T9" fmla="*/ 2147483647 h 43"/>
                <a:gd name="T10" fmla="*/ 2147483647 w 59"/>
                <a:gd name="T11" fmla="*/ 2147483647 h 43"/>
                <a:gd name="T12" fmla="*/ 2147483647 w 59"/>
                <a:gd name="T13" fmla="*/ 2147483647 h 43"/>
                <a:gd name="T14" fmla="*/ 2147483647 w 59"/>
                <a:gd name="T15" fmla="*/ 2147483647 h 43"/>
                <a:gd name="T16" fmla="*/ 2147483647 w 59"/>
                <a:gd name="T17" fmla="*/ 2147483647 h 43"/>
                <a:gd name="T18" fmla="*/ 2147483647 w 59"/>
                <a:gd name="T19" fmla="*/ 2147483647 h 43"/>
                <a:gd name="T20" fmla="*/ 2147483647 w 59"/>
                <a:gd name="T21" fmla="*/ 2147483647 h 43"/>
                <a:gd name="T22" fmla="*/ 2147483647 w 59"/>
                <a:gd name="T23" fmla="*/ 2147483647 h 43"/>
                <a:gd name="T24" fmla="*/ 2147483647 w 59"/>
                <a:gd name="T25" fmla="*/ 2147483647 h 43"/>
                <a:gd name="T26" fmla="*/ 2147483647 w 59"/>
                <a:gd name="T27" fmla="*/ 2147483647 h 43"/>
                <a:gd name="T28" fmla="*/ 2147483647 w 59"/>
                <a:gd name="T29" fmla="*/ 2147483647 h 43"/>
                <a:gd name="T30" fmla="*/ 2147483647 w 59"/>
                <a:gd name="T31" fmla="*/ 2147483647 h 43"/>
                <a:gd name="T32" fmla="*/ 2147483647 w 59"/>
                <a:gd name="T33" fmla="*/ 0 h 43"/>
                <a:gd name="T34" fmla="*/ 2147483647 w 59"/>
                <a:gd name="T35" fmla="*/ 0 h 43"/>
                <a:gd name="T36" fmla="*/ 2147483647 w 59"/>
                <a:gd name="T37" fmla="*/ 0 h 43"/>
                <a:gd name="T38" fmla="*/ 2147483647 w 59"/>
                <a:gd name="T39" fmla="*/ 2147483647 h 43"/>
                <a:gd name="T40" fmla="*/ 2147483647 w 59"/>
                <a:gd name="T41" fmla="*/ 2147483647 h 43"/>
                <a:gd name="T42" fmla="*/ 2147483647 w 59"/>
                <a:gd name="T43" fmla="*/ 2147483647 h 43"/>
                <a:gd name="T44" fmla="*/ 2147483647 w 59"/>
                <a:gd name="T45" fmla="*/ 2147483647 h 43"/>
                <a:gd name="T46" fmla="*/ 2147483647 w 59"/>
                <a:gd name="T47" fmla="*/ 2147483647 h 43"/>
                <a:gd name="T48" fmla="*/ 2147483647 w 59"/>
                <a:gd name="T49" fmla="*/ 2147483647 h 43"/>
                <a:gd name="T50" fmla="*/ 2147483647 w 59"/>
                <a:gd name="T51" fmla="*/ 2147483647 h 43"/>
                <a:gd name="T52" fmla="*/ 2147483647 w 59"/>
                <a:gd name="T53" fmla="*/ 2147483647 h 43"/>
                <a:gd name="T54" fmla="*/ 2147483647 w 59"/>
                <a:gd name="T55" fmla="*/ 2147483647 h 43"/>
                <a:gd name="T56" fmla="*/ 2147483647 w 59"/>
                <a:gd name="T57" fmla="*/ 2147483647 h 43"/>
                <a:gd name="T58" fmla="*/ 2147483647 w 59"/>
                <a:gd name="T59" fmla="*/ 2147483647 h 43"/>
                <a:gd name="T60" fmla="*/ 2147483647 w 59"/>
                <a:gd name="T61" fmla="*/ 2147483647 h 43"/>
                <a:gd name="T62" fmla="*/ 2147483647 w 59"/>
                <a:gd name="T63" fmla="*/ 2147483647 h 43"/>
                <a:gd name="T64" fmla="*/ 2147483647 w 59"/>
                <a:gd name="T65" fmla="*/ 2147483647 h 43"/>
                <a:gd name="T66" fmla="*/ 2147483647 w 59"/>
                <a:gd name="T67" fmla="*/ 2147483647 h 43"/>
                <a:gd name="T68" fmla="*/ 2147483647 w 59"/>
                <a:gd name="T69" fmla="*/ 2147483647 h 43"/>
                <a:gd name="T70" fmla="*/ 2147483647 w 59"/>
                <a:gd name="T71" fmla="*/ 2147483647 h 43"/>
                <a:gd name="T72" fmla="*/ 2147483647 w 59"/>
                <a:gd name="T73" fmla="*/ 2147483647 h 43"/>
                <a:gd name="T74" fmla="*/ 2147483647 w 59"/>
                <a:gd name="T75" fmla="*/ 2147483647 h 43"/>
                <a:gd name="T76" fmla="*/ 2147483647 w 59"/>
                <a:gd name="T77" fmla="*/ 2147483647 h 43"/>
                <a:gd name="T78" fmla="*/ 2147483647 w 59"/>
                <a:gd name="T79" fmla="*/ 2147483647 h 43"/>
                <a:gd name="T80" fmla="*/ 2147483647 w 59"/>
                <a:gd name="T81" fmla="*/ 2147483647 h 43"/>
                <a:gd name="T82" fmla="*/ 2147483647 w 59"/>
                <a:gd name="T83" fmla="*/ 2147483647 h 43"/>
                <a:gd name="T84" fmla="*/ 0 w 59"/>
                <a:gd name="T85" fmla="*/ 2147483647 h 43"/>
                <a:gd name="T86" fmla="*/ 0 w 59"/>
                <a:gd name="T87" fmla="*/ 2147483647 h 43"/>
                <a:gd name="T88" fmla="*/ 2147483647 w 59"/>
                <a:gd name="T89" fmla="*/ 2147483647 h 43"/>
                <a:gd name="T90" fmla="*/ 2147483647 w 59"/>
                <a:gd name="T91" fmla="*/ 2147483647 h 43"/>
                <a:gd name="T92" fmla="*/ 2147483647 w 59"/>
                <a:gd name="T93" fmla="*/ 2147483647 h 43"/>
                <a:gd name="T94" fmla="*/ 2147483647 w 59"/>
                <a:gd name="T95" fmla="*/ 2147483647 h 43"/>
                <a:gd name="T96" fmla="*/ 2147483647 w 59"/>
                <a:gd name="T97" fmla="*/ 2147483647 h 43"/>
                <a:gd name="T98" fmla="*/ 2147483647 w 59"/>
                <a:gd name="T99" fmla="*/ 2147483647 h 43"/>
                <a:gd name="T100" fmla="*/ 2147483647 w 59"/>
                <a:gd name="T101" fmla="*/ 2147483647 h 43"/>
                <a:gd name="T102" fmla="*/ 2147483647 w 59"/>
                <a:gd name="T103" fmla="*/ 2147483647 h 43"/>
                <a:gd name="T104" fmla="*/ 2147483647 w 59"/>
                <a:gd name="T105" fmla="*/ 2147483647 h 43"/>
                <a:gd name="T106" fmla="*/ 2147483647 w 59"/>
                <a:gd name="T107" fmla="*/ 2147483647 h 43"/>
                <a:gd name="T108" fmla="*/ 2147483647 w 59"/>
                <a:gd name="T109" fmla="*/ 2147483647 h 43"/>
                <a:gd name="T110" fmla="*/ 2147483647 w 59"/>
                <a:gd name="T111" fmla="*/ 2147483647 h 43"/>
                <a:gd name="T112" fmla="*/ 2147483647 w 59"/>
                <a:gd name="T113" fmla="*/ 2147483647 h 43"/>
                <a:gd name="T114" fmla="*/ 2147483647 w 59"/>
                <a:gd name="T115" fmla="*/ 2147483647 h 43"/>
                <a:gd name="T116" fmla="*/ 2147483647 w 59"/>
                <a:gd name="T117" fmla="*/ 2147483647 h 4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9"/>
                <a:gd name="T178" fmla="*/ 0 h 43"/>
                <a:gd name="T179" fmla="*/ 59 w 59"/>
                <a:gd name="T180" fmla="*/ 43 h 4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9" h="43">
                  <a:moveTo>
                    <a:pt x="34" y="40"/>
                  </a:moveTo>
                  <a:lnTo>
                    <a:pt x="36" y="39"/>
                  </a:lnTo>
                  <a:lnTo>
                    <a:pt x="40" y="37"/>
                  </a:lnTo>
                  <a:lnTo>
                    <a:pt x="45" y="35"/>
                  </a:lnTo>
                  <a:lnTo>
                    <a:pt x="48" y="34"/>
                  </a:lnTo>
                  <a:lnTo>
                    <a:pt x="50" y="31"/>
                  </a:lnTo>
                  <a:lnTo>
                    <a:pt x="51" y="28"/>
                  </a:lnTo>
                  <a:lnTo>
                    <a:pt x="51" y="24"/>
                  </a:lnTo>
                  <a:lnTo>
                    <a:pt x="50" y="23"/>
                  </a:lnTo>
                  <a:lnTo>
                    <a:pt x="53" y="24"/>
                  </a:lnTo>
                  <a:lnTo>
                    <a:pt x="56" y="23"/>
                  </a:lnTo>
                  <a:lnTo>
                    <a:pt x="58" y="20"/>
                  </a:lnTo>
                  <a:lnTo>
                    <a:pt x="58" y="16"/>
                  </a:lnTo>
                  <a:lnTo>
                    <a:pt x="57" y="13"/>
                  </a:lnTo>
                  <a:lnTo>
                    <a:pt x="58" y="4"/>
                  </a:lnTo>
                  <a:lnTo>
                    <a:pt x="58" y="1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1" y="0"/>
                  </a:lnTo>
                  <a:lnTo>
                    <a:pt x="47" y="2"/>
                  </a:lnTo>
                  <a:lnTo>
                    <a:pt x="45" y="4"/>
                  </a:lnTo>
                  <a:lnTo>
                    <a:pt x="45" y="11"/>
                  </a:lnTo>
                  <a:lnTo>
                    <a:pt x="42" y="16"/>
                  </a:lnTo>
                  <a:lnTo>
                    <a:pt x="38" y="20"/>
                  </a:lnTo>
                  <a:lnTo>
                    <a:pt x="34" y="22"/>
                  </a:lnTo>
                  <a:lnTo>
                    <a:pt x="32" y="22"/>
                  </a:lnTo>
                  <a:lnTo>
                    <a:pt x="30" y="22"/>
                  </a:lnTo>
                  <a:lnTo>
                    <a:pt x="28" y="21"/>
                  </a:lnTo>
                  <a:lnTo>
                    <a:pt x="28" y="16"/>
                  </a:lnTo>
                  <a:lnTo>
                    <a:pt x="29" y="10"/>
                  </a:lnTo>
                  <a:lnTo>
                    <a:pt x="29" y="7"/>
                  </a:lnTo>
                  <a:lnTo>
                    <a:pt x="26" y="6"/>
                  </a:lnTo>
                  <a:lnTo>
                    <a:pt x="24" y="7"/>
                  </a:lnTo>
                  <a:lnTo>
                    <a:pt x="22" y="10"/>
                  </a:lnTo>
                  <a:lnTo>
                    <a:pt x="21" y="15"/>
                  </a:lnTo>
                  <a:lnTo>
                    <a:pt x="20" y="19"/>
                  </a:lnTo>
                  <a:lnTo>
                    <a:pt x="18" y="21"/>
                  </a:lnTo>
                  <a:lnTo>
                    <a:pt x="13" y="21"/>
                  </a:lnTo>
                  <a:lnTo>
                    <a:pt x="8" y="21"/>
                  </a:lnTo>
                  <a:lnTo>
                    <a:pt x="6" y="21"/>
                  </a:lnTo>
                  <a:lnTo>
                    <a:pt x="4" y="22"/>
                  </a:lnTo>
                  <a:lnTo>
                    <a:pt x="2" y="23"/>
                  </a:lnTo>
                  <a:lnTo>
                    <a:pt x="0" y="25"/>
                  </a:lnTo>
                  <a:lnTo>
                    <a:pt x="0" y="29"/>
                  </a:lnTo>
                  <a:lnTo>
                    <a:pt x="3" y="32"/>
                  </a:lnTo>
                  <a:lnTo>
                    <a:pt x="7" y="32"/>
                  </a:lnTo>
                  <a:lnTo>
                    <a:pt x="13" y="32"/>
                  </a:lnTo>
                  <a:lnTo>
                    <a:pt x="15" y="33"/>
                  </a:lnTo>
                  <a:lnTo>
                    <a:pt x="16" y="35"/>
                  </a:lnTo>
                  <a:lnTo>
                    <a:pt x="17" y="36"/>
                  </a:lnTo>
                  <a:lnTo>
                    <a:pt x="18" y="38"/>
                  </a:lnTo>
                  <a:lnTo>
                    <a:pt x="19" y="41"/>
                  </a:lnTo>
                  <a:lnTo>
                    <a:pt x="21" y="41"/>
                  </a:lnTo>
                  <a:lnTo>
                    <a:pt x="23" y="42"/>
                  </a:lnTo>
                  <a:lnTo>
                    <a:pt x="25" y="41"/>
                  </a:lnTo>
                  <a:lnTo>
                    <a:pt x="28" y="39"/>
                  </a:lnTo>
                  <a:lnTo>
                    <a:pt x="29" y="38"/>
                  </a:lnTo>
                  <a:lnTo>
                    <a:pt x="32" y="38"/>
                  </a:lnTo>
                  <a:lnTo>
                    <a:pt x="34" y="4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06" name="Freeform 207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0217150" y="5043489"/>
              <a:ext cx="26988" cy="26987"/>
            </a:xfrm>
            <a:custGeom>
              <a:avLst/>
              <a:gdLst>
                <a:gd name="T0" fmla="*/ 2147483647 w 17"/>
                <a:gd name="T1" fmla="*/ 0 h 17"/>
                <a:gd name="T2" fmla="*/ 2147483647 w 17"/>
                <a:gd name="T3" fmla="*/ 2147483647 h 17"/>
                <a:gd name="T4" fmla="*/ 2147483647 w 17"/>
                <a:gd name="T5" fmla="*/ 2147483647 h 17"/>
                <a:gd name="T6" fmla="*/ 2147483647 w 17"/>
                <a:gd name="T7" fmla="*/ 2147483647 h 17"/>
                <a:gd name="T8" fmla="*/ 2147483647 w 17"/>
                <a:gd name="T9" fmla="*/ 2147483647 h 17"/>
                <a:gd name="T10" fmla="*/ 2147483647 w 17"/>
                <a:gd name="T11" fmla="*/ 2147483647 h 17"/>
                <a:gd name="T12" fmla="*/ 2147483647 w 17"/>
                <a:gd name="T13" fmla="*/ 2147483647 h 17"/>
                <a:gd name="T14" fmla="*/ 2147483647 w 17"/>
                <a:gd name="T15" fmla="*/ 2147483647 h 17"/>
                <a:gd name="T16" fmla="*/ 2147483647 w 17"/>
                <a:gd name="T17" fmla="*/ 2147483647 h 17"/>
                <a:gd name="T18" fmla="*/ 2147483647 w 17"/>
                <a:gd name="T19" fmla="*/ 2147483647 h 17"/>
                <a:gd name="T20" fmla="*/ 2147483647 w 17"/>
                <a:gd name="T21" fmla="*/ 2147483647 h 17"/>
                <a:gd name="T22" fmla="*/ 2147483647 w 17"/>
                <a:gd name="T23" fmla="*/ 2147483647 h 17"/>
                <a:gd name="T24" fmla="*/ 0 w 17"/>
                <a:gd name="T25" fmla="*/ 2147483647 h 17"/>
                <a:gd name="T26" fmla="*/ 2147483647 w 17"/>
                <a:gd name="T27" fmla="*/ 2147483647 h 17"/>
                <a:gd name="T28" fmla="*/ 2147483647 w 17"/>
                <a:gd name="T29" fmla="*/ 0 h 17"/>
                <a:gd name="T30" fmla="*/ 2147483647 w 17"/>
                <a:gd name="T31" fmla="*/ 0 h 1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7"/>
                <a:gd name="T49" fmla="*/ 0 h 17"/>
                <a:gd name="T50" fmla="*/ 17 w 17"/>
                <a:gd name="T51" fmla="*/ 17 h 1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7" h="17">
                  <a:moveTo>
                    <a:pt x="5" y="0"/>
                  </a:moveTo>
                  <a:lnTo>
                    <a:pt x="8" y="1"/>
                  </a:lnTo>
                  <a:lnTo>
                    <a:pt x="8" y="3"/>
                  </a:lnTo>
                  <a:lnTo>
                    <a:pt x="10" y="7"/>
                  </a:lnTo>
                  <a:lnTo>
                    <a:pt x="14" y="9"/>
                  </a:lnTo>
                  <a:lnTo>
                    <a:pt x="16" y="12"/>
                  </a:lnTo>
                  <a:lnTo>
                    <a:pt x="14" y="15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2" y="13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1" y="1"/>
                  </a:ln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07" name="Freeform 208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0206039" y="5013325"/>
              <a:ext cx="26987" cy="26988"/>
            </a:xfrm>
            <a:custGeom>
              <a:avLst/>
              <a:gdLst>
                <a:gd name="T0" fmla="*/ 2147483647 w 17"/>
                <a:gd name="T1" fmla="*/ 2147483647 h 17"/>
                <a:gd name="T2" fmla="*/ 2147483647 w 17"/>
                <a:gd name="T3" fmla="*/ 2147483647 h 17"/>
                <a:gd name="T4" fmla="*/ 2147483647 w 17"/>
                <a:gd name="T5" fmla="*/ 2147483647 h 17"/>
                <a:gd name="T6" fmla="*/ 2147483647 w 17"/>
                <a:gd name="T7" fmla="*/ 2147483647 h 17"/>
                <a:gd name="T8" fmla="*/ 2147483647 w 17"/>
                <a:gd name="T9" fmla="*/ 2147483647 h 17"/>
                <a:gd name="T10" fmla="*/ 2147483647 w 17"/>
                <a:gd name="T11" fmla="*/ 2147483647 h 17"/>
                <a:gd name="T12" fmla="*/ 2147483647 w 17"/>
                <a:gd name="T13" fmla="*/ 2147483647 h 17"/>
                <a:gd name="T14" fmla="*/ 2147483647 w 17"/>
                <a:gd name="T15" fmla="*/ 2147483647 h 17"/>
                <a:gd name="T16" fmla="*/ 2147483647 w 17"/>
                <a:gd name="T17" fmla="*/ 2147483647 h 17"/>
                <a:gd name="T18" fmla="*/ 2147483647 w 17"/>
                <a:gd name="T19" fmla="*/ 2147483647 h 17"/>
                <a:gd name="T20" fmla="*/ 2147483647 w 17"/>
                <a:gd name="T21" fmla="*/ 2147483647 h 17"/>
                <a:gd name="T22" fmla="*/ 2147483647 w 17"/>
                <a:gd name="T23" fmla="*/ 2147483647 h 17"/>
                <a:gd name="T24" fmla="*/ 2147483647 w 17"/>
                <a:gd name="T25" fmla="*/ 0 h 17"/>
                <a:gd name="T26" fmla="*/ 0 w 17"/>
                <a:gd name="T27" fmla="*/ 0 h 17"/>
                <a:gd name="T28" fmla="*/ 0 w 17"/>
                <a:gd name="T29" fmla="*/ 2147483647 h 17"/>
                <a:gd name="T30" fmla="*/ 0 w 17"/>
                <a:gd name="T31" fmla="*/ 2147483647 h 17"/>
                <a:gd name="T32" fmla="*/ 0 w 17"/>
                <a:gd name="T33" fmla="*/ 2147483647 h 17"/>
                <a:gd name="T34" fmla="*/ 2147483647 w 17"/>
                <a:gd name="T35" fmla="*/ 2147483647 h 17"/>
                <a:gd name="T36" fmla="*/ 2147483647 w 17"/>
                <a:gd name="T37" fmla="*/ 2147483647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"/>
                <a:gd name="T58" fmla="*/ 0 h 17"/>
                <a:gd name="T59" fmla="*/ 17 w 17"/>
                <a:gd name="T60" fmla="*/ 17 h 1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" h="17">
                  <a:moveTo>
                    <a:pt x="2" y="12"/>
                  </a:moveTo>
                  <a:lnTo>
                    <a:pt x="2" y="14"/>
                  </a:lnTo>
                  <a:lnTo>
                    <a:pt x="4" y="16"/>
                  </a:lnTo>
                  <a:lnTo>
                    <a:pt x="10" y="14"/>
                  </a:lnTo>
                  <a:lnTo>
                    <a:pt x="14" y="12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2" y="7"/>
                  </a:lnTo>
                  <a:lnTo>
                    <a:pt x="6" y="6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10"/>
                  </a:lnTo>
                  <a:lnTo>
                    <a:pt x="2" y="12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08" name="Freeform 209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8848725" y="4891089"/>
              <a:ext cx="1036638" cy="828675"/>
            </a:xfrm>
            <a:custGeom>
              <a:avLst/>
              <a:gdLst>
                <a:gd name="T0" fmla="*/ 2147483647 w 653"/>
                <a:gd name="T1" fmla="*/ 2147483647 h 522"/>
                <a:gd name="T2" fmla="*/ 2147483647 w 653"/>
                <a:gd name="T3" fmla="*/ 2147483647 h 522"/>
                <a:gd name="T4" fmla="*/ 2147483647 w 653"/>
                <a:gd name="T5" fmla="*/ 2147483647 h 522"/>
                <a:gd name="T6" fmla="*/ 2147483647 w 653"/>
                <a:gd name="T7" fmla="*/ 2147483647 h 522"/>
                <a:gd name="T8" fmla="*/ 2147483647 w 653"/>
                <a:gd name="T9" fmla="*/ 2147483647 h 522"/>
                <a:gd name="T10" fmla="*/ 2147483647 w 653"/>
                <a:gd name="T11" fmla="*/ 2147483647 h 522"/>
                <a:gd name="T12" fmla="*/ 2147483647 w 653"/>
                <a:gd name="T13" fmla="*/ 2147483647 h 522"/>
                <a:gd name="T14" fmla="*/ 2147483647 w 653"/>
                <a:gd name="T15" fmla="*/ 2147483647 h 522"/>
                <a:gd name="T16" fmla="*/ 2147483647 w 653"/>
                <a:gd name="T17" fmla="*/ 2147483647 h 522"/>
                <a:gd name="T18" fmla="*/ 2147483647 w 653"/>
                <a:gd name="T19" fmla="*/ 2147483647 h 522"/>
                <a:gd name="T20" fmla="*/ 2147483647 w 653"/>
                <a:gd name="T21" fmla="*/ 2147483647 h 522"/>
                <a:gd name="T22" fmla="*/ 2147483647 w 653"/>
                <a:gd name="T23" fmla="*/ 2147483647 h 522"/>
                <a:gd name="T24" fmla="*/ 2147483647 w 653"/>
                <a:gd name="T25" fmla="*/ 2147483647 h 522"/>
                <a:gd name="T26" fmla="*/ 2147483647 w 653"/>
                <a:gd name="T27" fmla="*/ 2147483647 h 522"/>
                <a:gd name="T28" fmla="*/ 2147483647 w 653"/>
                <a:gd name="T29" fmla="*/ 2147483647 h 522"/>
                <a:gd name="T30" fmla="*/ 2147483647 w 653"/>
                <a:gd name="T31" fmla="*/ 2147483647 h 522"/>
                <a:gd name="T32" fmla="*/ 2147483647 w 653"/>
                <a:gd name="T33" fmla="*/ 2147483647 h 522"/>
                <a:gd name="T34" fmla="*/ 2147483647 w 653"/>
                <a:gd name="T35" fmla="*/ 2147483647 h 522"/>
                <a:gd name="T36" fmla="*/ 2147483647 w 653"/>
                <a:gd name="T37" fmla="*/ 2147483647 h 522"/>
                <a:gd name="T38" fmla="*/ 2147483647 w 653"/>
                <a:gd name="T39" fmla="*/ 2147483647 h 522"/>
                <a:gd name="T40" fmla="*/ 2147483647 w 653"/>
                <a:gd name="T41" fmla="*/ 2147483647 h 522"/>
                <a:gd name="T42" fmla="*/ 2147483647 w 653"/>
                <a:gd name="T43" fmla="*/ 2147483647 h 522"/>
                <a:gd name="T44" fmla="*/ 2147483647 w 653"/>
                <a:gd name="T45" fmla="*/ 2147483647 h 522"/>
                <a:gd name="T46" fmla="*/ 2147483647 w 653"/>
                <a:gd name="T47" fmla="*/ 2147483647 h 522"/>
                <a:gd name="T48" fmla="*/ 2147483647 w 653"/>
                <a:gd name="T49" fmla="*/ 2147483647 h 522"/>
                <a:gd name="T50" fmla="*/ 2147483647 w 653"/>
                <a:gd name="T51" fmla="*/ 2147483647 h 522"/>
                <a:gd name="T52" fmla="*/ 2147483647 w 653"/>
                <a:gd name="T53" fmla="*/ 2147483647 h 522"/>
                <a:gd name="T54" fmla="*/ 2147483647 w 653"/>
                <a:gd name="T55" fmla="*/ 2147483647 h 522"/>
                <a:gd name="T56" fmla="*/ 2147483647 w 653"/>
                <a:gd name="T57" fmla="*/ 2147483647 h 522"/>
                <a:gd name="T58" fmla="*/ 2147483647 w 653"/>
                <a:gd name="T59" fmla="*/ 2147483647 h 522"/>
                <a:gd name="T60" fmla="*/ 2147483647 w 653"/>
                <a:gd name="T61" fmla="*/ 2147483647 h 522"/>
                <a:gd name="T62" fmla="*/ 2147483647 w 653"/>
                <a:gd name="T63" fmla="*/ 2147483647 h 522"/>
                <a:gd name="T64" fmla="*/ 2147483647 w 653"/>
                <a:gd name="T65" fmla="*/ 2147483647 h 522"/>
                <a:gd name="T66" fmla="*/ 2147483647 w 653"/>
                <a:gd name="T67" fmla="*/ 2147483647 h 522"/>
                <a:gd name="T68" fmla="*/ 2147483647 w 653"/>
                <a:gd name="T69" fmla="*/ 2147483647 h 522"/>
                <a:gd name="T70" fmla="*/ 2147483647 w 653"/>
                <a:gd name="T71" fmla="*/ 2147483647 h 522"/>
                <a:gd name="T72" fmla="*/ 2147483647 w 653"/>
                <a:gd name="T73" fmla="*/ 2147483647 h 522"/>
                <a:gd name="T74" fmla="*/ 2147483647 w 653"/>
                <a:gd name="T75" fmla="*/ 2147483647 h 522"/>
                <a:gd name="T76" fmla="*/ 2147483647 w 653"/>
                <a:gd name="T77" fmla="*/ 2147483647 h 522"/>
                <a:gd name="T78" fmla="*/ 2147483647 w 653"/>
                <a:gd name="T79" fmla="*/ 2147483647 h 522"/>
                <a:gd name="T80" fmla="*/ 2147483647 w 653"/>
                <a:gd name="T81" fmla="*/ 2147483647 h 522"/>
                <a:gd name="T82" fmla="*/ 2147483647 w 653"/>
                <a:gd name="T83" fmla="*/ 2147483647 h 522"/>
                <a:gd name="T84" fmla="*/ 2147483647 w 653"/>
                <a:gd name="T85" fmla="*/ 2147483647 h 522"/>
                <a:gd name="T86" fmla="*/ 2147483647 w 653"/>
                <a:gd name="T87" fmla="*/ 2147483647 h 522"/>
                <a:gd name="T88" fmla="*/ 2147483647 w 653"/>
                <a:gd name="T89" fmla="*/ 2147483647 h 522"/>
                <a:gd name="T90" fmla="*/ 2147483647 w 653"/>
                <a:gd name="T91" fmla="*/ 2147483647 h 522"/>
                <a:gd name="T92" fmla="*/ 2147483647 w 653"/>
                <a:gd name="T93" fmla="*/ 2147483647 h 522"/>
                <a:gd name="T94" fmla="*/ 2147483647 w 653"/>
                <a:gd name="T95" fmla="*/ 2147483647 h 522"/>
                <a:gd name="T96" fmla="*/ 2147483647 w 653"/>
                <a:gd name="T97" fmla="*/ 2147483647 h 522"/>
                <a:gd name="T98" fmla="*/ 2147483647 w 653"/>
                <a:gd name="T99" fmla="*/ 2147483647 h 522"/>
                <a:gd name="T100" fmla="*/ 2147483647 w 653"/>
                <a:gd name="T101" fmla="*/ 2147483647 h 522"/>
                <a:gd name="T102" fmla="*/ 2147483647 w 653"/>
                <a:gd name="T103" fmla="*/ 2147483647 h 522"/>
                <a:gd name="T104" fmla="*/ 2147483647 w 653"/>
                <a:gd name="T105" fmla="*/ 2147483647 h 522"/>
                <a:gd name="T106" fmla="*/ 2147483647 w 653"/>
                <a:gd name="T107" fmla="*/ 2147483647 h 522"/>
                <a:gd name="T108" fmla="*/ 2147483647 w 653"/>
                <a:gd name="T109" fmla="*/ 2147483647 h 522"/>
                <a:gd name="T110" fmla="*/ 2147483647 w 653"/>
                <a:gd name="T111" fmla="*/ 2147483647 h 522"/>
                <a:gd name="T112" fmla="*/ 2147483647 w 653"/>
                <a:gd name="T113" fmla="*/ 2147483647 h 522"/>
                <a:gd name="T114" fmla="*/ 2147483647 w 653"/>
                <a:gd name="T115" fmla="*/ 2147483647 h 522"/>
                <a:gd name="T116" fmla="*/ 2147483647 w 653"/>
                <a:gd name="T117" fmla="*/ 2147483647 h 522"/>
                <a:gd name="T118" fmla="*/ 2147483647 w 653"/>
                <a:gd name="T119" fmla="*/ 2147483647 h 522"/>
                <a:gd name="T120" fmla="*/ 2147483647 w 653"/>
                <a:gd name="T121" fmla="*/ 2147483647 h 522"/>
                <a:gd name="T122" fmla="*/ 2147483647 w 653"/>
                <a:gd name="T123" fmla="*/ 2147483647 h 522"/>
                <a:gd name="T124" fmla="*/ 2147483647 w 653"/>
                <a:gd name="T125" fmla="*/ 2147483647 h 52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53"/>
                <a:gd name="T190" fmla="*/ 0 h 522"/>
                <a:gd name="T191" fmla="*/ 653 w 653"/>
                <a:gd name="T192" fmla="*/ 522 h 52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53" h="522">
                  <a:moveTo>
                    <a:pt x="267" y="385"/>
                  </a:moveTo>
                  <a:lnTo>
                    <a:pt x="255" y="391"/>
                  </a:lnTo>
                  <a:lnTo>
                    <a:pt x="237" y="398"/>
                  </a:lnTo>
                  <a:lnTo>
                    <a:pt x="231" y="399"/>
                  </a:lnTo>
                  <a:lnTo>
                    <a:pt x="219" y="399"/>
                  </a:lnTo>
                  <a:lnTo>
                    <a:pt x="208" y="407"/>
                  </a:lnTo>
                  <a:lnTo>
                    <a:pt x="202" y="412"/>
                  </a:lnTo>
                  <a:lnTo>
                    <a:pt x="196" y="410"/>
                  </a:lnTo>
                  <a:lnTo>
                    <a:pt x="194" y="411"/>
                  </a:lnTo>
                  <a:lnTo>
                    <a:pt x="193" y="415"/>
                  </a:lnTo>
                  <a:lnTo>
                    <a:pt x="191" y="423"/>
                  </a:lnTo>
                  <a:lnTo>
                    <a:pt x="188" y="430"/>
                  </a:lnTo>
                  <a:lnTo>
                    <a:pt x="183" y="436"/>
                  </a:lnTo>
                  <a:lnTo>
                    <a:pt x="182" y="436"/>
                  </a:lnTo>
                  <a:lnTo>
                    <a:pt x="179" y="434"/>
                  </a:lnTo>
                  <a:lnTo>
                    <a:pt x="172" y="435"/>
                  </a:lnTo>
                  <a:lnTo>
                    <a:pt x="170" y="439"/>
                  </a:lnTo>
                  <a:lnTo>
                    <a:pt x="167" y="439"/>
                  </a:lnTo>
                  <a:lnTo>
                    <a:pt x="162" y="435"/>
                  </a:lnTo>
                  <a:lnTo>
                    <a:pt x="158" y="437"/>
                  </a:lnTo>
                  <a:lnTo>
                    <a:pt x="154" y="439"/>
                  </a:lnTo>
                  <a:lnTo>
                    <a:pt x="151" y="438"/>
                  </a:lnTo>
                  <a:lnTo>
                    <a:pt x="147" y="437"/>
                  </a:lnTo>
                  <a:lnTo>
                    <a:pt x="145" y="437"/>
                  </a:lnTo>
                  <a:lnTo>
                    <a:pt x="141" y="442"/>
                  </a:lnTo>
                  <a:lnTo>
                    <a:pt x="139" y="442"/>
                  </a:lnTo>
                  <a:lnTo>
                    <a:pt x="135" y="442"/>
                  </a:lnTo>
                  <a:lnTo>
                    <a:pt x="132" y="443"/>
                  </a:lnTo>
                  <a:lnTo>
                    <a:pt x="130" y="444"/>
                  </a:lnTo>
                  <a:lnTo>
                    <a:pt x="130" y="448"/>
                  </a:lnTo>
                  <a:lnTo>
                    <a:pt x="130" y="453"/>
                  </a:lnTo>
                  <a:lnTo>
                    <a:pt x="130" y="455"/>
                  </a:lnTo>
                  <a:lnTo>
                    <a:pt x="129" y="456"/>
                  </a:lnTo>
                  <a:lnTo>
                    <a:pt x="128" y="456"/>
                  </a:lnTo>
                  <a:lnTo>
                    <a:pt x="125" y="456"/>
                  </a:lnTo>
                  <a:lnTo>
                    <a:pt x="120" y="453"/>
                  </a:lnTo>
                  <a:lnTo>
                    <a:pt x="115" y="462"/>
                  </a:lnTo>
                  <a:lnTo>
                    <a:pt x="112" y="465"/>
                  </a:lnTo>
                  <a:lnTo>
                    <a:pt x="109" y="465"/>
                  </a:lnTo>
                  <a:lnTo>
                    <a:pt x="105" y="466"/>
                  </a:lnTo>
                  <a:lnTo>
                    <a:pt x="102" y="467"/>
                  </a:lnTo>
                  <a:lnTo>
                    <a:pt x="100" y="470"/>
                  </a:lnTo>
                  <a:lnTo>
                    <a:pt x="98" y="470"/>
                  </a:lnTo>
                  <a:lnTo>
                    <a:pt x="95" y="469"/>
                  </a:lnTo>
                  <a:lnTo>
                    <a:pt x="92" y="468"/>
                  </a:lnTo>
                  <a:lnTo>
                    <a:pt x="90" y="469"/>
                  </a:lnTo>
                  <a:lnTo>
                    <a:pt x="88" y="471"/>
                  </a:lnTo>
                  <a:lnTo>
                    <a:pt x="87" y="471"/>
                  </a:lnTo>
                  <a:lnTo>
                    <a:pt x="85" y="468"/>
                  </a:lnTo>
                  <a:lnTo>
                    <a:pt x="83" y="468"/>
                  </a:lnTo>
                  <a:lnTo>
                    <a:pt x="80" y="469"/>
                  </a:lnTo>
                  <a:lnTo>
                    <a:pt x="79" y="469"/>
                  </a:lnTo>
                  <a:lnTo>
                    <a:pt x="76" y="467"/>
                  </a:lnTo>
                  <a:lnTo>
                    <a:pt x="69" y="461"/>
                  </a:lnTo>
                  <a:lnTo>
                    <a:pt x="66" y="462"/>
                  </a:lnTo>
                  <a:lnTo>
                    <a:pt x="65" y="463"/>
                  </a:lnTo>
                  <a:lnTo>
                    <a:pt x="64" y="462"/>
                  </a:lnTo>
                  <a:lnTo>
                    <a:pt x="60" y="452"/>
                  </a:lnTo>
                  <a:lnTo>
                    <a:pt x="60" y="449"/>
                  </a:lnTo>
                  <a:lnTo>
                    <a:pt x="62" y="446"/>
                  </a:lnTo>
                  <a:lnTo>
                    <a:pt x="63" y="446"/>
                  </a:lnTo>
                  <a:lnTo>
                    <a:pt x="68" y="446"/>
                  </a:lnTo>
                  <a:lnTo>
                    <a:pt x="70" y="443"/>
                  </a:lnTo>
                  <a:lnTo>
                    <a:pt x="69" y="440"/>
                  </a:lnTo>
                  <a:lnTo>
                    <a:pt x="64" y="432"/>
                  </a:lnTo>
                  <a:lnTo>
                    <a:pt x="65" y="420"/>
                  </a:lnTo>
                  <a:lnTo>
                    <a:pt x="65" y="415"/>
                  </a:lnTo>
                  <a:lnTo>
                    <a:pt x="62" y="410"/>
                  </a:lnTo>
                  <a:lnTo>
                    <a:pt x="58" y="405"/>
                  </a:lnTo>
                  <a:lnTo>
                    <a:pt x="54" y="399"/>
                  </a:lnTo>
                  <a:lnTo>
                    <a:pt x="51" y="393"/>
                  </a:lnTo>
                  <a:lnTo>
                    <a:pt x="50" y="391"/>
                  </a:lnTo>
                  <a:lnTo>
                    <a:pt x="45" y="387"/>
                  </a:lnTo>
                  <a:lnTo>
                    <a:pt x="45" y="381"/>
                  </a:lnTo>
                  <a:lnTo>
                    <a:pt x="44" y="371"/>
                  </a:lnTo>
                  <a:lnTo>
                    <a:pt x="43" y="365"/>
                  </a:lnTo>
                  <a:lnTo>
                    <a:pt x="43" y="363"/>
                  </a:lnTo>
                  <a:lnTo>
                    <a:pt x="38" y="361"/>
                  </a:lnTo>
                  <a:lnTo>
                    <a:pt x="35" y="355"/>
                  </a:lnTo>
                  <a:lnTo>
                    <a:pt x="33" y="349"/>
                  </a:lnTo>
                  <a:lnTo>
                    <a:pt x="32" y="348"/>
                  </a:lnTo>
                  <a:lnTo>
                    <a:pt x="26" y="344"/>
                  </a:lnTo>
                  <a:lnTo>
                    <a:pt x="25" y="341"/>
                  </a:lnTo>
                  <a:lnTo>
                    <a:pt x="25" y="337"/>
                  </a:lnTo>
                  <a:lnTo>
                    <a:pt x="24" y="331"/>
                  </a:lnTo>
                  <a:lnTo>
                    <a:pt x="12" y="321"/>
                  </a:lnTo>
                  <a:lnTo>
                    <a:pt x="6" y="315"/>
                  </a:lnTo>
                  <a:lnTo>
                    <a:pt x="5" y="312"/>
                  </a:lnTo>
                  <a:lnTo>
                    <a:pt x="5" y="310"/>
                  </a:lnTo>
                  <a:lnTo>
                    <a:pt x="9" y="311"/>
                  </a:lnTo>
                  <a:lnTo>
                    <a:pt x="12" y="314"/>
                  </a:lnTo>
                  <a:lnTo>
                    <a:pt x="16" y="317"/>
                  </a:lnTo>
                  <a:lnTo>
                    <a:pt x="15" y="314"/>
                  </a:lnTo>
                  <a:lnTo>
                    <a:pt x="12" y="312"/>
                  </a:lnTo>
                  <a:lnTo>
                    <a:pt x="9" y="307"/>
                  </a:lnTo>
                  <a:lnTo>
                    <a:pt x="6" y="304"/>
                  </a:lnTo>
                  <a:lnTo>
                    <a:pt x="5" y="301"/>
                  </a:lnTo>
                  <a:lnTo>
                    <a:pt x="5" y="297"/>
                  </a:lnTo>
                  <a:lnTo>
                    <a:pt x="7" y="295"/>
                  </a:lnTo>
                  <a:lnTo>
                    <a:pt x="10" y="297"/>
                  </a:lnTo>
                  <a:lnTo>
                    <a:pt x="12" y="300"/>
                  </a:lnTo>
                  <a:lnTo>
                    <a:pt x="13" y="305"/>
                  </a:lnTo>
                  <a:lnTo>
                    <a:pt x="14" y="308"/>
                  </a:lnTo>
                  <a:lnTo>
                    <a:pt x="16" y="304"/>
                  </a:lnTo>
                  <a:lnTo>
                    <a:pt x="17" y="303"/>
                  </a:lnTo>
                  <a:lnTo>
                    <a:pt x="18" y="304"/>
                  </a:lnTo>
                  <a:lnTo>
                    <a:pt x="18" y="310"/>
                  </a:lnTo>
                  <a:lnTo>
                    <a:pt x="19" y="313"/>
                  </a:lnTo>
                  <a:lnTo>
                    <a:pt x="22" y="313"/>
                  </a:lnTo>
                  <a:lnTo>
                    <a:pt x="22" y="312"/>
                  </a:lnTo>
                  <a:lnTo>
                    <a:pt x="22" y="304"/>
                  </a:lnTo>
                  <a:lnTo>
                    <a:pt x="16" y="296"/>
                  </a:lnTo>
                  <a:lnTo>
                    <a:pt x="6" y="285"/>
                  </a:lnTo>
                  <a:lnTo>
                    <a:pt x="3" y="281"/>
                  </a:lnTo>
                  <a:lnTo>
                    <a:pt x="4" y="278"/>
                  </a:lnTo>
                  <a:lnTo>
                    <a:pt x="5" y="272"/>
                  </a:lnTo>
                  <a:lnTo>
                    <a:pt x="7" y="266"/>
                  </a:lnTo>
                  <a:lnTo>
                    <a:pt x="7" y="263"/>
                  </a:lnTo>
                  <a:lnTo>
                    <a:pt x="6" y="261"/>
                  </a:lnTo>
                  <a:lnTo>
                    <a:pt x="5" y="262"/>
                  </a:lnTo>
                  <a:lnTo>
                    <a:pt x="4" y="266"/>
                  </a:lnTo>
                  <a:lnTo>
                    <a:pt x="3" y="271"/>
                  </a:lnTo>
                  <a:lnTo>
                    <a:pt x="0" y="271"/>
                  </a:lnTo>
                  <a:lnTo>
                    <a:pt x="0" y="268"/>
                  </a:lnTo>
                  <a:lnTo>
                    <a:pt x="0" y="262"/>
                  </a:lnTo>
                  <a:lnTo>
                    <a:pt x="1" y="260"/>
                  </a:lnTo>
                  <a:lnTo>
                    <a:pt x="3" y="255"/>
                  </a:lnTo>
                  <a:lnTo>
                    <a:pt x="0" y="241"/>
                  </a:lnTo>
                  <a:lnTo>
                    <a:pt x="0" y="240"/>
                  </a:lnTo>
                  <a:lnTo>
                    <a:pt x="4" y="234"/>
                  </a:lnTo>
                  <a:lnTo>
                    <a:pt x="6" y="226"/>
                  </a:lnTo>
                  <a:lnTo>
                    <a:pt x="7" y="223"/>
                  </a:lnTo>
                  <a:lnTo>
                    <a:pt x="9" y="226"/>
                  </a:lnTo>
                  <a:lnTo>
                    <a:pt x="10" y="234"/>
                  </a:lnTo>
                  <a:lnTo>
                    <a:pt x="10" y="240"/>
                  </a:lnTo>
                  <a:lnTo>
                    <a:pt x="17" y="238"/>
                  </a:lnTo>
                  <a:lnTo>
                    <a:pt x="19" y="233"/>
                  </a:lnTo>
                  <a:lnTo>
                    <a:pt x="20" y="227"/>
                  </a:lnTo>
                  <a:lnTo>
                    <a:pt x="21" y="226"/>
                  </a:lnTo>
                  <a:lnTo>
                    <a:pt x="28" y="221"/>
                  </a:lnTo>
                  <a:lnTo>
                    <a:pt x="36" y="211"/>
                  </a:lnTo>
                  <a:lnTo>
                    <a:pt x="39" y="205"/>
                  </a:lnTo>
                  <a:lnTo>
                    <a:pt x="43" y="203"/>
                  </a:lnTo>
                  <a:lnTo>
                    <a:pt x="45" y="199"/>
                  </a:lnTo>
                  <a:lnTo>
                    <a:pt x="47" y="195"/>
                  </a:lnTo>
                  <a:lnTo>
                    <a:pt x="49" y="193"/>
                  </a:lnTo>
                  <a:lnTo>
                    <a:pt x="50" y="193"/>
                  </a:lnTo>
                  <a:lnTo>
                    <a:pt x="50" y="197"/>
                  </a:lnTo>
                  <a:lnTo>
                    <a:pt x="52" y="198"/>
                  </a:lnTo>
                  <a:lnTo>
                    <a:pt x="56" y="195"/>
                  </a:lnTo>
                  <a:lnTo>
                    <a:pt x="58" y="197"/>
                  </a:lnTo>
                  <a:lnTo>
                    <a:pt x="60" y="197"/>
                  </a:lnTo>
                  <a:lnTo>
                    <a:pt x="64" y="196"/>
                  </a:lnTo>
                  <a:lnTo>
                    <a:pt x="67" y="194"/>
                  </a:lnTo>
                  <a:lnTo>
                    <a:pt x="68" y="191"/>
                  </a:lnTo>
                  <a:lnTo>
                    <a:pt x="70" y="189"/>
                  </a:lnTo>
                  <a:lnTo>
                    <a:pt x="79" y="187"/>
                  </a:lnTo>
                  <a:lnTo>
                    <a:pt x="82" y="186"/>
                  </a:lnTo>
                  <a:lnTo>
                    <a:pt x="85" y="183"/>
                  </a:lnTo>
                  <a:lnTo>
                    <a:pt x="85" y="179"/>
                  </a:lnTo>
                  <a:lnTo>
                    <a:pt x="88" y="177"/>
                  </a:lnTo>
                  <a:lnTo>
                    <a:pt x="90" y="177"/>
                  </a:lnTo>
                  <a:lnTo>
                    <a:pt x="92" y="178"/>
                  </a:lnTo>
                  <a:lnTo>
                    <a:pt x="95" y="181"/>
                  </a:lnTo>
                  <a:lnTo>
                    <a:pt x="100" y="180"/>
                  </a:lnTo>
                  <a:lnTo>
                    <a:pt x="105" y="177"/>
                  </a:lnTo>
                  <a:lnTo>
                    <a:pt x="111" y="174"/>
                  </a:lnTo>
                  <a:lnTo>
                    <a:pt x="119" y="170"/>
                  </a:lnTo>
                  <a:lnTo>
                    <a:pt x="122" y="166"/>
                  </a:lnTo>
                  <a:lnTo>
                    <a:pt x="124" y="160"/>
                  </a:lnTo>
                  <a:lnTo>
                    <a:pt x="126" y="155"/>
                  </a:lnTo>
                  <a:lnTo>
                    <a:pt x="128" y="151"/>
                  </a:lnTo>
                  <a:lnTo>
                    <a:pt x="132" y="147"/>
                  </a:lnTo>
                  <a:lnTo>
                    <a:pt x="136" y="144"/>
                  </a:lnTo>
                  <a:lnTo>
                    <a:pt x="138" y="143"/>
                  </a:lnTo>
                  <a:lnTo>
                    <a:pt x="141" y="142"/>
                  </a:lnTo>
                  <a:lnTo>
                    <a:pt x="142" y="140"/>
                  </a:lnTo>
                  <a:lnTo>
                    <a:pt x="142" y="139"/>
                  </a:lnTo>
                  <a:lnTo>
                    <a:pt x="139" y="137"/>
                  </a:lnTo>
                  <a:lnTo>
                    <a:pt x="136" y="133"/>
                  </a:lnTo>
                  <a:lnTo>
                    <a:pt x="134" y="130"/>
                  </a:lnTo>
                  <a:lnTo>
                    <a:pt x="134" y="127"/>
                  </a:lnTo>
                  <a:lnTo>
                    <a:pt x="137" y="124"/>
                  </a:lnTo>
                  <a:lnTo>
                    <a:pt x="138" y="121"/>
                  </a:lnTo>
                  <a:lnTo>
                    <a:pt x="138" y="117"/>
                  </a:lnTo>
                  <a:lnTo>
                    <a:pt x="140" y="116"/>
                  </a:lnTo>
                  <a:lnTo>
                    <a:pt x="143" y="115"/>
                  </a:lnTo>
                  <a:lnTo>
                    <a:pt x="143" y="113"/>
                  </a:lnTo>
                  <a:lnTo>
                    <a:pt x="145" y="107"/>
                  </a:lnTo>
                  <a:lnTo>
                    <a:pt x="147" y="105"/>
                  </a:lnTo>
                  <a:lnTo>
                    <a:pt x="151" y="104"/>
                  </a:lnTo>
                  <a:lnTo>
                    <a:pt x="151" y="107"/>
                  </a:lnTo>
                  <a:lnTo>
                    <a:pt x="151" y="112"/>
                  </a:lnTo>
                  <a:lnTo>
                    <a:pt x="153" y="116"/>
                  </a:lnTo>
                  <a:lnTo>
                    <a:pt x="155" y="118"/>
                  </a:lnTo>
                  <a:lnTo>
                    <a:pt x="156" y="121"/>
                  </a:lnTo>
                  <a:lnTo>
                    <a:pt x="159" y="129"/>
                  </a:lnTo>
                  <a:lnTo>
                    <a:pt x="159" y="130"/>
                  </a:lnTo>
                  <a:lnTo>
                    <a:pt x="160" y="130"/>
                  </a:lnTo>
                  <a:lnTo>
                    <a:pt x="160" y="124"/>
                  </a:lnTo>
                  <a:lnTo>
                    <a:pt x="160" y="118"/>
                  </a:lnTo>
                  <a:lnTo>
                    <a:pt x="162" y="117"/>
                  </a:lnTo>
                  <a:lnTo>
                    <a:pt x="164" y="118"/>
                  </a:lnTo>
                  <a:lnTo>
                    <a:pt x="165" y="115"/>
                  </a:lnTo>
                  <a:lnTo>
                    <a:pt x="164" y="113"/>
                  </a:lnTo>
                  <a:lnTo>
                    <a:pt x="161" y="110"/>
                  </a:lnTo>
                  <a:lnTo>
                    <a:pt x="159" y="106"/>
                  </a:lnTo>
                  <a:lnTo>
                    <a:pt x="160" y="103"/>
                  </a:lnTo>
                  <a:lnTo>
                    <a:pt x="164" y="101"/>
                  </a:lnTo>
                  <a:lnTo>
                    <a:pt x="168" y="103"/>
                  </a:lnTo>
                  <a:lnTo>
                    <a:pt x="170" y="107"/>
                  </a:lnTo>
                  <a:lnTo>
                    <a:pt x="172" y="108"/>
                  </a:lnTo>
                  <a:lnTo>
                    <a:pt x="174" y="107"/>
                  </a:lnTo>
                  <a:lnTo>
                    <a:pt x="175" y="103"/>
                  </a:lnTo>
                  <a:lnTo>
                    <a:pt x="175" y="102"/>
                  </a:lnTo>
                  <a:lnTo>
                    <a:pt x="175" y="99"/>
                  </a:lnTo>
                  <a:lnTo>
                    <a:pt x="179" y="93"/>
                  </a:lnTo>
                  <a:lnTo>
                    <a:pt x="178" y="92"/>
                  </a:lnTo>
                  <a:lnTo>
                    <a:pt x="176" y="93"/>
                  </a:lnTo>
                  <a:lnTo>
                    <a:pt x="174" y="96"/>
                  </a:lnTo>
                  <a:lnTo>
                    <a:pt x="172" y="97"/>
                  </a:lnTo>
                  <a:lnTo>
                    <a:pt x="170" y="95"/>
                  </a:lnTo>
                  <a:lnTo>
                    <a:pt x="171" y="91"/>
                  </a:lnTo>
                  <a:lnTo>
                    <a:pt x="174" y="88"/>
                  </a:lnTo>
                  <a:lnTo>
                    <a:pt x="175" y="86"/>
                  </a:lnTo>
                  <a:lnTo>
                    <a:pt x="179" y="85"/>
                  </a:lnTo>
                  <a:lnTo>
                    <a:pt x="181" y="86"/>
                  </a:lnTo>
                  <a:lnTo>
                    <a:pt x="185" y="88"/>
                  </a:lnTo>
                  <a:lnTo>
                    <a:pt x="187" y="90"/>
                  </a:lnTo>
                  <a:lnTo>
                    <a:pt x="189" y="90"/>
                  </a:lnTo>
                  <a:lnTo>
                    <a:pt x="189" y="88"/>
                  </a:lnTo>
                  <a:lnTo>
                    <a:pt x="186" y="85"/>
                  </a:lnTo>
                  <a:lnTo>
                    <a:pt x="183" y="82"/>
                  </a:lnTo>
                  <a:lnTo>
                    <a:pt x="183" y="79"/>
                  </a:lnTo>
                  <a:lnTo>
                    <a:pt x="186" y="79"/>
                  </a:lnTo>
                  <a:lnTo>
                    <a:pt x="188" y="80"/>
                  </a:lnTo>
                  <a:lnTo>
                    <a:pt x="192" y="82"/>
                  </a:lnTo>
                  <a:lnTo>
                    <a:pt x="193" y="82"/>
                  </a:lnTo>
                  <a:lnTo>
                    <a:pt x="193" y="80"/>
                  </a:lnTo>
                  <a:lnTo>
                    <a:pt x="192" y="78"/>
                  </a:lnTo>
                  <a:lnTo>
                    <a:pt x="189" y="77"/>
                  </a:lnTo>
                  <a:lnTo>
                    <a:pt x="185" y="74"/>
                  </a:lnTo>
                  <a:lnTo>
                    <a:pt x="185" y="72"/>
                  </a:lnTo>
                  <a:lnTo>
                    <a:pt x="186" y="71"/>
                  </a:lnTo>
                  <a:lnTo>
                    <a:pt x="191" y="68"/>
                  </a:lnTo>
                  <a:lnTo>
                    <a:pt x="193" y="67"/>
                  </a:lnTo>
                  <a:lnTo>
                    <a:pt x="195" y="66"/>
                  </a:lnTo>
                  <a:lnTo>
                    <a:pt x="196" y="66"/>
                  </a:lnTo>
                  <a:lnTo>
                    <a:pt x="197" y="70"/>
                  </a:lnTo>
                  <a:lnTo>
                    <a:pt x="198" y="71"/>
                  </a:lnTo>
                  <a:lnTo>
                    <a:pt x="200" y="71"/>
                  </a:lnTo>
                  <a:lnTo>
                    <a:pt x="201" y="68"/>
                  </a:lnTo>
                  <a:lnTo>
                    <a:pt x="201" y="64"/>
                  </a:lnTo>
                  <a:lnTo>
                    <a:pt x="200" y="63"/>
                  </a:lnTo>
                  <a:lnTo>
                    <a:pt x="201" y="59"/>
                  </a:lnTo>
                  <a:lnTo>
                    <a:pt x="202" y="59"/>
                  </a:lnTo>
                  <a:lnTo>
                    <a:pt x="202" y="62"/>
                  </a:lnTo>
                  <a:lnTo>
                    <a:pt x="206" y="60"/>
                  </a:lnTo>
                  <a:lnTo>
                    <a:pt x="207" y="60"/>
                  </a:lnTo>
                  <a:lnTo>
                    <a:pt x="208" y="63"/>
                  </a:lnTo>
                  <a:lnTo>
                    <a:pt x="210" y="63"/>
                  </a:lnTo>
                  <a:lnTo>
                    <a:pt x="213" y="61"/>
                  </a:lnTo>
                  <a:lnTo>
                    <a:pt x="214" y="57"/>
                  </a:lnTo>
                  <a:lnTo>
                    <a:pt x="213" y="57"/>
                  </a:lnTo>
                  <a:lnTo>
                    <a:pt x="212" y="56"/>
                  </a:lnTo>
                  <a:lnTo>
                    <a:pt x="212" y="55"/>
                  </a:lnTo>
                  <a:lnTo>
                    <a:pt x="214" y="54"/>
                  </a:lnTo>
                  <a:lnTo>
                    <a:pt x="217" y="55"/>
                  </a:lnTo>
                  <a:lnTo>
                    <a:pt x="219" y="58"/>
                  </a:lnTo>
                  <a:lnTo>
                    <a:pt x="223" y="58"/>
                  </a:lnTo>
                  <a:lnTo>
                    <a:pt x="227" y="60"/>
                  </a:lnTo>
                  <a:lnTo>
                    <a:pt x="231" y="65"/>
                  </a:lnTo>
                  <a:lnTo>
                    <a:pt x="234" y="67"/>
                  </a:lnTo>
                  <a:lnTo>
                    <a:pt x="238" y="69"/>
                  </a:lnTo>
                  <a:lnTo>
                    <a:pt x="238" y="70"/>
                  </a:lnTo>
                  <a:lnTo>
                    <a:pt x="237" y="71"/>
                  </a:lnTo>
                  <a:lnTo>
                    <a:pt x="235" y="75"/>
                  </a:lnTo>
                  <a:lnTo>
                    <a:pt x="235" y="76"/>
                  </a:lnTo>
                  <a:lnTo>
                    <a:pt x="234" y="77"/>
                  </a:lnTo>
                  <a:lnTo>
                    <a:pt x="235" y="88"/>
                  </a:lnTo>
                  <a:lnTo>
                    <a:pt x="239" y="88"/>
                  </a:lnTo>
                  <a:lnTo>
                    <a:pt x="241" y="88"/>
                  </a:lnTo>
                  <a:lnTo>
                    <a:pt x="240" y="81"/>
                  </a:lnTo>
                  <a:lnTo>
                    <a:pt x="240" y="79"/>
                  </a:lnTo>
                  <a:lnTo>
                    <a:pt x="244" y="78"/>
                  </a:lnTo>
                  <a:lnTo>
                    <a:pt x="245" y="73"/>
                  </a:lnTo>
                  <a:lnTo>
                    <a:pt x="248" y="72"/>
                  </a:lnTo>
                  <a:lnTo>
                    <a:pt x="251" y="73"/>
                  </a:lnTo>
                  <a:lnTo>
                    <a:pt x="251" y="76"/>
                  </a:lnTo>
                  <a:lnTo>
                    <a:pt x="255" y="74"/>
                  </a:lnTo>
                  <a:lnTo>
                    <a:pt x="256" y="74"/>
                  </a:lnTo>
                  <a:lnTo>
                    <a:pt x="258" y="75"/>
                  </a:lnTo>
                  <a:lnTo>
                    <a:pt x="261" y="79"/>
                  </a:lnTo>
                  <a:lnTo>
                    <a:pt x="261" y="80"/>
                  </a:lnTo>
                  <a:lnTo>
                    <a:pt x="262" y="78"/>
                  </a:lnTo>
                  <a:lnTo>
                    <a:pt x="264" y="77"/>
                  </a:lnTo>
                  <a:lnTo>
                    <a:pt x="263" y="73"/>
                  </a:lnTo>
                  <a:lnTo>
                    <a:pt x="267" y="72"/>
                  </a:lnTo>
                  <a:lnTo>
                    <a:pt x="266" y="72"/>
                  </a:lnTo>
                  <a:lnTo>
                    <a:pt x="266" y="71"/>
                  </a:lnTo>
                  <a:lnTo>
                    <a:pt x="267" y="68"/>
                  </a:lnTo>
                  <a:lnTo>
                    <a:pt x="266" y="66"/>
                  </a:lnTo>
                  <a:lnTo>
                    <a:pt x="265" y="67"/>
                  </a:lnTo>
                  <a:lnTo>
                    <a:pt x="262" y="68"/>
                  </a:lnTo>
                  <a:lnTo>
                    <a:pt x="260" y="68"/>
                  </a:lnTo>
                  <a:lnTo>
                    <a:pt x="259" y="66"/>
                  </a:lnTo>
                  <a:lnTo>
                    <a:pt x="258" y="59"/>
                  </a:lnTo>
                  <a:lnTo>
                    <a:pt x="259" y="58"/>
                  </a:lnTo>
                  <a:lnTo>
                    <a:pt x="264" y="60"/>
                  </a:lnTo>
                  <a:lnTo>
                    <a:pt x="266" y="60"/>
                  </a:lnTo>
                  <a:lnTo>
                    <a:pt x="267" y="59"/>
                  </a:lnTo>
                  <a:lnTo>
                    <a:pt x="266" y="49"/>
                  </a:lnTo>
                  <a:lnTo>
                    <a:pt x="266" y="47"/>
                  </a:lnTo>
                  <a:lnTo>
                    <a:pt x="268" y="47"/>
                  </a:lnTo>
                  <a:lnTo>
                    <a:pt x="270" y="49"/>
                  </a:lnTo>
                  <a:lnTo>
                    <a:pt x="272" y="49"/>
                  </a:lnTo>
                  <a:lnTo>
                    <a:pt x="274" y="47"/>
                  </a:lnTo>
                  <a:lnTo>
                    <a:pt x="274" y="46"/>
                  </a:lnTo>
                  <a:lnTo>
                    <a:pt x="272" y="43"/>
                  </a:lnTo>
                  <a:lnTo>
                    <a:pt x="272" y="38"/>
                  </a:lnTo>
                  <a:lnTo>
                    <a:pt x="272" y="36"/>
                  </a:lnTo>
                  <a:lnTo>
                    <a:pt x="275" y="34"/>
                  </a:lnTo>
                  <a:lnTo>
                    <a:pt x="278" y="34"/>
                  </a:lnTo>
                  <a:lnTo>
                    <a:pt x="280" y="33"/>
                  </a:lnTo>
                  <a:lnTo>
                    <a:pt x="279" y="29"/>
                  </a:lnTo>
                  <a:lnTo>
                    <a:pt x="280" y="26"/>
                  </a:lnTo>
                  <a:lnTo>
                    <a:pt x="281" y="26"/>
                  </a:lnTo>
                  <a:lnTo>
                    <a:pt x="283" y="26"/>
                  </a:lnTo>
                  <a:lnTo>
                    <a:pt x="283" y="30"/>
                  </a:lnTo>
                  <a:lnTo>
                    <a:pt x="284" y="32"/>
                  </a:lnTo>
                  <a:lnTo>
                    <a:pt x="285" y="32"/>
                  </a:lnTo>
                  <a:lnTo>
                    <a:pt x="287" y="30"/>
                  </a:lnTo>
                  <a:lnTo>
                    <a:pt x="285" y="26"/>
                  </a:lnTo>
                  <a:lnTo>
                    <a:pt x="285" y="24"/>
                  </a:lnTo>
                  <a:lnTo>
                    <a:pt x="287" y="23"/>
                  </a:lnTo>
                  <a:lnTo>
                    <a:pt x="290" y="23"/>
                  </a:lnTo>
                  <a:lnTo>
                    <a:pt x="291" y="24"/>
                  </a:lnTo>
                  <a:lnTo>
                    <a:pt x="293" y="26"/>
                  </a:lnTo>
                  <a:lnTo>
                    <a:pt x="295" y="25"/>
                  </a:lnTo>
                  <a:lnTo>
                    <a:pt x="297" y="24"/>
                  </a:lnTo>
                  <a:lnTo>
                    <a:pt x="301" y="26"/>
                  </a:lnTo>
                  <a:lnTo>
                    <a:pt x="303" y="25"/>
                  </a:lnTo>
                  <a:lnTo>
                    <a:pt x="306" y="24"/>
                  </a:lnTo>
                  <a:lnTo>
                    <a:pt x="309" y="22"/>
                  </a:lnTo>
                  <a:lnTo>
                    <a:pt x="312" y="22"/>
                  </a:lnTo>
                  <a:lnTo>
                    <a:pt x="315" y="22"/>
                  </a:lnTo>
                  <a:lnTo>
                    <a:pt x="316" y="21"/>
                  </a:lnTo>
                  <a:lnTo>
                    <a:pt x="316" y="15"/>
                  </a:lnTo>
                  <a:lnTo>
                    <a:pt x="316" y="11"/>
                  </a:lnTo>
                  <a:lnTo>
                    <a:pt x="318" y="9"/>
                  </a:lnTo>
                  <a:lnTo>
                    <a:pt x="320" y="8"/>
                  </a:lnTo>
                  <a:lnTo>
                    <a:pt x="321" y="9"/>
                  </a:lnTo>
                  <a:lnTo>
                    <a:pt x="324" y="11"/>
                  </a:lnTo>
                  <a:lnTo>
                    <a:pt x="327" y="17"/>
                  </a:lnTo>
                  <a:lnTo>
                    <a:pt x="329" y="17"/>
                  </a:lnTo>
                  <a:lnTo>
                    <a:pt x="332" y="15"/>
                  </a:lnTo>
                  <a:lnTo>
                    <a:pt x="336" y="14"/>
                  </a:lnTo>
                  <a:lnTo>
                    <a:pt x="339" y="15"/>
                  </a:lnTo>
                  <a:lnTo>
                    <a:pt x="337" y="17"/>
                  </a:lnTo>
                  <a:lnTo>
                    <a:pt x="335" y="19"/>
                  </a:lnTo>
                  <a:lnTo>
                    <a:pt x="339" y="21"/>
                  </a:lnTo>
                  <a:lnTo>
                    <a:pt x="355" y="20"/>
                  </a:lnTo>
                  <a:lnTo>
                    <a:pt x="357" y="21"/>
                  </a:lnTo>
                  <a:lnTo>
                    <a:pt x="357" y="25"/>
                  </a:lnTo>
                  <a:lnTo>
                    <a:pt x="359" y="27"/>
                  </a:lnTo>
                  <a:lnTo>
                    <a:pt x="361" y="27"/>
                  </a:lnTo>
                  <a:lnTo>
                    <a:pt x="363" y="25"/>
                  </a:lnTo>
                  <a:lnTo>
                    <a:pt x="364" y="24"/>
                  </a:lnTo>
                  <a:lnTo>
                    <a:pt x="365" y="25"/>
                  </a:lnTo>
                  <a:lnTo>
                    <a:pt x="367" y="26"/>
                  </a:lnTo>
                  <a:lnTo>
                    <a:pt x="370" y="27"/>
                  </a:lnTo>
                  <a:lnTo>
                    <a:pt x="371" y="26"/>
                  </a:lnTo>
                  <a:lnTo>
                    <a:pt x="371" y="24"/>
                  </a:lnTo>
                  <a:lnTo>
                    <a:pt x="372" y="23"/>
                  </a:lnTo>
                  <a:lnTo>
                    <a:pt x="373" y="24"/>
                  </a:lnTo>
                  <a:lnTo>
                    <a:pt x="373" y="26"/>
                  </a:lnTo>
                  <a:lnTo>
                    <a:pt x="374" y="29"/>
                  </a:lnTo>
                  <a:lnTo>
                    <a:pt x="375" y="30"/>
                  </a:lnTo>
                  <a:lnTo>
                    <a:pt x="376" y="30"/>
                  </a:lnTo>
                  <a:lnTo>
                    <a:pt x="379" y="28"/>
                  </a:lnTo>
                  <a:lnTo>
                    <a:pt x="380" y="26"/>
                  </a:lnTo>
                  <a:lnTo>
                    <a:pt x="378" y="24"/>
                  </a:lnTo>
                  <a:lnTo>
                    <a:pt x="377" y="24"/>
                  </a:lnTo>
                  <a:lnTo>
                    <a:pt x="377" y="22"/>
                  </a:lnTo>
                  <a:lnTo>
                    <a:pt x="377" y="21"/>
                  </a:lnTo>
                  <a:lnTo>
                    <a:pt x="381" y="21"/>
                  </a:lnTo>
                  <a:lnTo>
                    <a:pt x="382" y="21"/>
                  </a:lnTo>
                  <a:lnTo>
                    <a:pt x="384" y="22"/>
                  </a:lnTo>
                  <a:lnTo>
                    <a:pt x="385" y="24"/>
                  </a:lnTo>
                  <a:lnTo>
                    <a:pt x="385" y="25"/>
                  </a:lnTo>
                  <a:lnTo>
                    <a:pt x="386" y="26"/>
                  </a:lnTo>
                  <a:lnTo>
                    <a:pt x="389" y="24"/>
                  </a:lnTo>
                  <a:lnTo>
                    <a:pt x="391" y="25"/>
                  </a:lnTo>
                  <a:lnTo>
                    <a:pt x="392" y="26"/>
                  </a:lnTo>
                  <a:lnTo>
                    <a:pt x="390" y="28"/>
                  </a:lnTo>
                  <a:lnTo>
                    <a:pt x="384" y="34"/>
                  </a:lnTo>
                  <a:lnTo>
                    <a:pt x="383" y="36"/>
                  </a:lnTo>
                  <a:lnTo>
                    <a:pt x="384" y="38"/>
                  </a:lnTo>
                  <a:lnTo>
                    <a:pt x="386" y="40"/>
                  </a:lnTo>
                  <a:lnTo>
                    <a:pt x="386" y="42"/>
                  </a:lnTo>
                  <a:lnTo>
                    <a:pt x="384" y="43"/>
                  </a:lnTo>
                  <a:lnTo>
                    <a:pt x="381" y="43"/>
                  </a:lnTo>
                  <a:lnTo>
                    <a:pt x="380" y="42"/>
                  </a:lnTo>
                  <a:lnTo>
                    <a:pt x="378" y="42"/>
                  </a:lnTo>
                  <a:lnTo>
                    <a:pt x="377" y="42"/>
                  </a:lnTo>
                  <a:lnTo>
                    <a:pt x="375" y="42"/>
                  </a:lnTo>
                  <a:lnTo>
                    <a:pt x="373" y="43"/>
                  </a:lnTo>
                  <a:lnTo>
                    <a:pt x="372" y="46"/>
                  </a:lnTo>
                  <a:lnTo>
                    <a:pt x="373" y="48"/>
                  </a:lnTo>
                  <a:lnTo>
                    <a:pt x="375" y="49"/>
                  </a:lnTo>
                  <a:lnTo>
                    <a:pt x="373" y="50"/>
                  </a:lnTo>
                  <a:lnTo>
                    <a:pt x="373" y="52"/>
                  </a:lnTo>
                  <a:lnTo>
                    <a:pt x="374" y="54"/>
                  </a:lnTo>
                  <a:lnTo>
                    <a:pt x="377" y="54"/>
                  </a:lnTo>
                  <a:lnTo>
                    <a:pt x="375" y="59"/>
                  </a:lnTo>
                  <a:lnTo>
                    <a:pt x="373" y="62"/>
                  </a:lnTo>
                  <a:lnTo>
                    <a:pt x="370" y="64"/>
                  </a:lnTo>
                  <a:lnTo>
                    <a:pt x="369" y="67"/>
                  </a:lnTo>
                  <a:lnTo>
                    <a:pt x="368" y="70"/>
                  </a:lnTo>
                  <a:lnTo>
                    <a:pt x="364" y="69"/>
                  </a:lnTo>
                  <a:lnTo>
                    <a:pt x="362" y="70"/>
                  </a:lnTo>
                  <a:lnTo>
                    <a:pt x="363" y="73"/>
                  </a:lnTo>
                  <a:lnTo>
                    <a:pt x="367" y="75"/>
                  </a:lnTo>
                  <a:lnTo>
                    <a:pt x="367" y="78"/>
                  </a:lnTo>
                  <a:lnTo>
                    <a:pt x="369" y="80"/>
                  </a:lnTo>
                  <a:lnTo>
                    <a:pt x="373" y="80"/>
                  </a:lnTo>
                  <a:lnTo>
                    <a:pt x="376" y="82"/>
                  </a:lnTo>
                  <a:lnTo>
                    <a:pt x="378" y="82"/>
                  </a:lnTo>
                  <a:lnTo>
                    <a:pt x="389" y="95"/>
                  </a:lnTo>
                  <a:lnTo>
                    <a:pt x="390" y="95"/>
                  </a:lnTo>
                  <a:lnTo>
                    <a:pt x="395" y="95"/>
                  </a:lnTo>
                  <a:lnTo>
                    <a:pt x="399" y="96"/>
                  </a:lnTo>
                  <a:lnTo>
                    <a:pt x="400" y="99"/>
                  </a:lnTo>
                  <a:lnTo>
                    <a:pt x="403" y="99"/>
                  </a:lnTo>
                  <a:lnTo>
                    <a:pt x="406" y="98"/>
                  </a:lnTo>
                  <a:lnTo>
                    <a:pt x="409" y="101"/>
                  </a:lnTo>
                  <a:lnTo>
                    <a:pt x="409" y="104"/>
                  </a:lnTo>
                  <a:lnTo>
                    <a:pt x="413" y="105"/>
                  </a:lnTo>
                  <a:lnTo>
                    <a:pt x="417" y="108"/>
                  </a:lnTo>
                  <a:lnTo>
                    <a:pt x="422" y="109"/>
                  </a:lnTo>
                  <a:lnTo>
                    <a:pt x="427" y="109"/>
                  </a:lnTo>
                  <a:lnTo>
                    <a:pt x="429" y="110"/>
                  </a:lnTo>
                  <a:lnTo>
                    <a:pt x="430" y="112"/>
                  </a:lnTo>
                  <a:lnTo>
                    <a:pt x="432" y="118"/>
                  </a:lnTo>
                  <a:lnTo>
                    <a:pt x="433" y="120"/>
                  </a:lnTo>
                  <a:lnTo>
                    <a:pt x="438" y="122"/>
                  </a:lnTo>
                  <a:lnTo>
                    <a:pt x="440" y="125"/>
                  </a:lnTo>
                  <a:lnTo>
                    <a:pt x="440" y="126"/>
                  </a:lnTo>
                  <a:lnTo>
                    <a:pt x="442" y="126"/>
                  </a:lnTo>
                  <a:lnTo>
                    <a:pt x="447" y="125"/>
                  </a:lnTo>
                  <a:lnTo>
                    <a:pt x="450" y="126"/>
                  </a:lnTo>
                  <a:lnTo>
                    <a:pt x="453" y="125"/>
                  </a:lnTo>
                  <a:lnTo>
                    <a:pt x="455" y="124"/>
                  </a:lnTo>
                  <a:lnTo>
                    <a:pt x="456" y="122"/>
                  </a:lnTo>
                  <a:lnTo>
                    <a:pt x="457" y="113"/>
                  </a:lnTo>
                  <a:lnTo>
                    <a:pt x="459" y="111"/>
                  </a:lnTo>
                  <a:lnTo>
                    <a:pt x="466" y="103"/>
                  </a:lnTo>
                  <a:lnTo>
                    <a:pt x="468" y="101"/>
                  </a:lnTo>
                  <a:lnTo>
                    <a:pt x="469" y="93"/>
                  </a:lnTo>
                  <a:lnTo>
                    <a:pt x="472" y="90"/>
                  </a:lnTo>
                  <a:lnTo>
                    <a:pt x="471" y="88"/>
                  </a:lnTo>
                  <a:lnTo>
                    <a:pt x="471" y="84"/>
                  </a:lnTo>
                  <a:lnTo>
                    <a:pt x="472" y="73"/>
                  </a:lnTo>
                  <a:lnTo>
                    <a:pt x="473" y="69"/>
                  </a:lnTo>
                  <a:lnTo>
                    <a:pt x="474" y="66"/>
                  </a:lnTo>
                  <a:lnTo>
                    <a:pt x="472" y="57"/>
                  </a:lnTo>
                  <a:lnTo>
                    <a:pt x="473" y="53"/>
                  </a:lnTo>
                  <a:lnTo>
                    <a:pt x="477" y="46"/>
                  </a:lnTo>
                  <a:lnTo>
                    <a:pt x="478" y="46"/>
                  </a:lnTo>
                  <a:lnTo>
                    <a:pt x="479" y="45"/>
                  </a:lnTo>
                  <a:lnTo>
                    <a:pt x="476" y="39"/>
                  </a:lnTo>
                  <a:lnTo>
                    <a:pt x="476" y="36"/>
                  </a:lnTo>
                  <a:lnTo>
                    <a:pt x="476" y="35"/>
                  </a:lnTo>
                  <a:lnTo>
                    <a:pt x="480" y="36"/>
                  </a:lnTo>
                  <a:lnTo>
                    <a:pt x="482" y="34"/>
                  </a:lnTo>
                  <a:lnTo>
                    <a:pt x="480" y="32"/>
                  </a:lnTo>
                  <a:lnTo>
                    <a:pt x="477" y="29"/>
                  </a:lnTo>
                  <a:lnTo>
                    <a:pt x="477" y="27"/>
                  </a:lnTo>
                  <a:lnTo>
                    <a:pt x="480" y="21"/>
                  </a:lnTo>
                  <a:lnTo>
                    <a:pt x="482" y="19"/>
                  </a:lnTo>
                  <a:lnTo>
                    <a:pt x="483" y="15"/>
                  </a:lnTo>
                  <a:lnTo>
                    <a:pt x="484" y="5"/>
                  </a:lnTo>
                  <a:lnTo>
                    <a:pt x="486" y="2"/>
                  </a:lnTo>
                  <a:lnTo>
                    <a:pt x="489" y="0"/>
                  </a:lnTo>
                  <a:lnTo>
                    <a:pt x="492" y="0"/>
                  </a:lnTo>
                  <a:lnTo>
                    <a:pt x="491" y="2"/>
                  </a:lnTo>
                  <a:lnTo>
                    <a:pt x="490" y="3"/>
                  </a:lnTo>
                  <a:lnTo>
                    <a:pt x="492" y="5"/>
                  </a:lnTo>
                  <a:lnTo>
                    <a:pt x="495" y="5"/>
                  </a:lnTo>
                  <a:lnTo>
                    <a:pt x="496" y="19"/>
                  </a:lnTo>
                  <a:lnTo>
                    <a:pt x="497" y="21"/>
                  </a:lnTo>
                  <a:lnTo>
                    <a:pt x="498" y="22"/>
                  </a:lnTo>
                  <a:lnTo>
                    <a:pt x="502" y="22"/>
                  </a:lnTo>
                  <a:lnTo>
                    <a:pt x="502" y="23"/>
                  </a:lnTo>
                  <a:lnTo>
                    <a:pt x="502" y="24"/>
                  </a:lnTo>
                  <a:lnTo>
                    <a:pt x="500" y="26"/>
                  </a:lnTo>
                  <a:lnTo>
                    <a:pt x="500" y="28"/>
                  </a:lnTo>
                  <a:lnTo>
                    <a:pt x="501" y="30"/>
                  </a:lnTo>
                  <a:lnTo>
                    <a:pt x="504" y="32"/>
                  </a:lnTo>
                  <a:lnTo>
                    <a:pt x="505" y="34"/>
                  </a:lnTo>
                  <a:lnTo>
                    <a:pt x="505" y="36"/>
                  </a:lnTo>
                  <a:lnTo>
                    <a:pt x="508" y="38"/>
                  </a:lnTo>
                  <a:lnTo>
                    <a:pt x="508" y="40"/>
                  </a:lnTo>
                  <a:lnTo>
                    <a:pt x="507" y="44"/>
                  </a:lnTo>
                  <a:lnTo>
                    <a:pt x="507" y="45"/>
                  </a:lnTo>
                  <a:lnTo>
                    <a:pt x="508" y="45"/>
                  </a:lnTo>
                  <a:lnTo>
                    <a:pt x="510" y="45"/>
                  </a:lnTo>
                  <a:lnTo>
                    <a:pt x="511" y="45"/>
                  </a:lnTo>
                  <a:lnTo>
                    <a:pt x="510" y="51"/>
                  </a:lnTo>
                  <a:lnTo>
                    <a:pt x="509" y="54"/>
                  </a:lnTo>
                  <a:lnTo>
                    <a:pt x="508" y="58"/>
                  </a:lnTo>
                  <a:lnTo>
                    <a:pt x="509" y="61"/>
                  </a:lnTo>
                  <a:lnTo>
                    <a:pt x="511" y="67"/>
                  </a:lnTo>
                  <a:lnTo>
                    <a:pt x="512" y="70"/>
                  </a:lnTo>
                  <a:lnTo>
                    <a:pt x="515" y="69"/>
                  </a:lnTo>
                  <a:lnTo>
                    <a:pt x="520" y="64"/>
                  </a:lnTo>
                  <a:lnTo>
                    <a:pt x="523" y="63"/>
                  </a:lnTo>
                  <a:lnTo>
                    <a:pt x="524" y="63"/>
                  </a:lnTo>
                  <a:lnTo>
                    <a:pt x="525" y="65"/>
                  </a:lnTo>
                  <a:lnTo>
                    <a:pt x="525" y="69"/>
                  </a:lnTo>
                  <a:lnTo>
                    <a:pt x="526" y="72"/>
                  </a:lnTo>
                  <a:lnTo>
                    <a:pt x="528" y="72"/>
                  </a:lnTo>
                  <a:lnTo>
                    <a:pt x="531" y="72"/>
                  </a:lnTo>
                  <a:lnTo>
                    <a:pt x="532" y="76"/>
                  </a:lnTo>
                  <a:lnTo>
                    <a:pt x="533" y="76"/>
                  </a:lnTo>
                  <a:lnTo>
                    <a:pt x="534" y="76"/>
                  </a:lnTo>
                  <a:lnTo>
                    <a:pt x="537" y="79"/>
                  </a:lnTo>
                  <a:lnTo>
                    <a:pt x="536" y="82"/>
                  </a:lnTo>
                  <a:lnTo>
                    <a:pt x="536" y="84"/>
                  </a:lnTo>
                  <a:lnTo>
                    <a:pt x="537" y="87"/>
                  </a:lnTo>
                  <a:lnTo>
                    <a:pt x="536" y="92"/>
                  </a:lnTo>
                  <a:lnTo>
                    <a:pt x="536" y="93"/>
                  </a:lnTo>
                  <a:lnTo>
                    <a:pt x="538" y="96"/>
                  </a:lnTo>
                  <a:lnTo>
                    <a:pt x="539" y="97"/>
                  </a:lnTo>
                  <a:lnTo>
                    <a:pt x="537" y="102"/>
                  </a:lnTo>
                  <a:lnTo>
                    <a:pt x="537" y="103"/>
                  </a:lnTo>
                  <a:lnTo>
                    <a:pt x="536" y="107"/>
                  </a:lnTo>
                  <a:lnTo>
                    <a:pt x="537" y="109"/>
                  </a:lnTo>
                  <a:lnTo>
                    <a:pt x="538" y="113"/>
                  </a:lnTo>
                  <a:lnTo>
                    <a:pt x="543" y="120"/>
                  </a:lnTo>
                  <a:lnTo>
                    <a:pt x="546" y="125"/>
                  </a:lnTo>
                  <a:lnTo>
                    <a:pt x="545" y="127"/>
                  </a:lnTo>
                  <a:lnTo>
                    <a:pt x="544" y="139"/>
                  </a:lnTo>
                  <a:lnTo>
                    <a:pt x="545" y="142"/>
                  </a:lnTo>
                  <a:lnTo>
                    <a:pt x="546" y="144"/>
                  </a:lnTo>
                  <a:lnTo>
                    <a:pt x="547" y="146"/>
                  </a:lnTo>
                  <a:lnTo>
                    <a:pt x="552" y="149"/>
                  </a:lnTo>
                  <a:lnTo>
                    <a:pt x="551" y="151"/>
                  </a:lnTo>
                  <a:lnTo>
                    <a:pt x="552" y="154"/>
                  </a:lnTo>
                  <a:lnTo>
                    <a:pt x="552" y="156"/>
                  </a:lnTo>
                  <a:lnTo>
                    <a:pt x="555" y="158"/>
                  </a:lnTo>
                  <a:lnTo>
                    <a:pt x="556" y="160"/>
                  </a:lnTo>
                  <a:lnTo>
                    <a:pt x="559" y="161"/>
                  </a:lnTo>
                  <a:lnTo>
                    <a:pt x="562" y="162"/>
                  </a:lnTo>
                  <a:lnTo>
                    <a:pt x="566" y="163"/>
                  </a:lnTo>
                  <a:lnTo>
                    <a:pt x="568" y="164"/>
                  </a:lnTo>
                  <a:lnTo>
                    <a:pt x="569" y="165"/>
                  </a:lnTo>
                  <a:lnTo>
                    <a:pt x="570" y="166"/>
                  </a:lnTo>
                  <a:lnTo>
                    <a:pt x="569" y="168"/>
                  </a:lnTo>
                  <a:lnTo>
                    <a:pt x="568" y="169"/>
                  </a:lnTo>
                  <a:lnTo>
                    <a:pt x="568" y="170"/>
                  </a:lnTo>
                  <a:lnTo>
                    <a:pt x="572" y="171"/>
                  </a:lnTo>
                  <a:lnTo>
                    <a:pt x="574" y="173"/>
                  </a:lnTo>
                  <a:lnTo>
                    <a:pt x="576" y="174"/>
                  </a:lnTo>
                  <a:lnTo>
                    <a:pt x="577" y="174"/>
                  </a:lnTo>
                  <a:lnTo>
                    <a:pt x="579" y="174"/>
                  </a:lnTo>
                  <a:lnTo>
                    <a:pt x="580" y="176"/>
                  </a:lnTo>
                  <a:lnTo>
                    <a:pt x="580" y="178"/>
                  </a:lnTo>
                  <a:lnTo>
                    <a:pt x="580" y="179"/>
                  </a:lnTo>
                  <a:lnTo>
                    <a:pt x="581" y="180"/>
                  </a:lnTo>
                  <a:lnTo>
                    <a:pt x="583" y="179"/>
                  </a:lnTo>
                  <a:lnTo>
                    <a:pt x="585" y="180"/>
                  </a:lnTo>
                  <a:lnTo>
                    <a:pt x="587" y="182"/>
                  </a:lnTo>
                  <a:lnTo>
                    <a:pt x="588" y="182"/>
                  </a:lnTo>
                  <a:lnTo>
                    <a:pt x="587" y="184"/>
                  </a:lnTo>
                  <a:lnTo>
                    <a:pt x="587" y="186"/>
                  </a:lnTo>
                  <a:lnTo>
                    <a:pt x="587" y="187"/>
                  </a:lnTo>
                  <a:lnTo>
                    <a:pt x="587" y="189"/>
                  </a:lnTo>
                  <a:lnTo>
                    <a:pt x="589" y="191"/>
                  </a:lnTo>
                  <a:lnTo>
                    <a:pt x="591" y="193"/>
                  </a:lnTo>
                  <a:lnTo>
                    <a:pt x="593" y="195"/>
                  </a:lnTo>
                  <a:lnTo>
                    <a:pt x="595" y="196"/>
                  </a:lnTo>
                  <a:lnTo>
                    <a:pt x="596" y="198"/>
                  </a:lnTo>
                  <a:lnTo>
                    <a:pt x="597" y="204"/>
                  </a:lnTo>
                  <a:lnTo>
                    <a:pt x="598" y="205"/>
                  </a:lnTo>
                  <a:lnTo>
                    <a:pt x="598" y="206"/>
                  </a:lnTo>
                  <a:lnTo>
                    <a:pt x="598" y="207"/>
                  </a:lnTo>
                  <a:lnTo>
                    <a:pt x="598" y="209"/>
                  </a:lnTo>
                  <a:lnTo>
                    <a:pt x="598" y="220"/>
                  </a:lnTo>
                  <a:lnTo>
                    <a:pt x="598" y="222"/>
                  </a:lnTo>
                  <a:lnTo>
                    <a:pt x="599" y="223"/>
                  </a:lnTo>
                  <a:lnTo>
                    <a:pt x="602" y="224"/>
                  </a:lnTo>
                  <a:lnTo>
                    <a:pt x="604" y="228"/>
                  </a:lnTo>
                  <a:lnTo>
                    <a:pt x="606" y="229"/>
                  </a:lnTo>
                  <a:lnTo>
                    <a:pt x="607" y="229"/>
                  </a:lnTo>
                  <a:lnTo>
                    <a:pt x="608" y="228"/>
                  </a:lnTo>
                  <a:lnTo>
                    <a:pt x="608" y="225"/>
                  </a:lnTo>
                  <a:lnTo>
                    <a:pt x="607" y="222"/>
                  </a:lnTo>
                  <a:lnTo>
                    <a:pt x="607" y="218"/>
                  </a:lnTo>
                  <a:lnTo>
                    <a:pt x="608" y="217"/>
                  </a:lnTo>
                  <a:lnTo>
                    <a:pt x="609" y="217"/>
                  </a:lnTo>
                  <a:lnTo>
                    <a:pt x="610" y="221"/>
                  </a:lnTo>
                  <a:lnTo>
                    <a:pt x="612" y="226"/>
                  </a:lnTo>
                  <a:lnTo>
                    <a:pt x="612" y="227"/>
                  </a:lnTo>
                  <a:lnTo>
                    <a:pt x="612" y="229"/>
                  </a:lnTo>
                  <a:lnTo>
                    <a:pt x="614" y="230"/>
                  </a:lnTo>
                  <a:lnTo>
                    <a:pt x="615" y="228"/>
                  </a:lnTo>
                  <a:lnTo>
                    <a:pt x="617" y="226"/>
                  </a:lnTo>
                  <a:lnTo>
                    <a:pt x="619" y="226"/>
                  </a:lnTo>
                  <a:lnTo>
                    <a:pt x="621" y="229"/>
                  </a:lnTo>
                  <a:lnTo>
                    <a:pt x="621" y="231"/>
                  </a:lnTo>
                  <a:lnTo>
                    <a:pt x="620" y="234"/>
                  </a:lnTo>
                  <a:lnTo>
                    <a:pt x="619" y="236"/>
                  </a:lnTo>
                  <a:lnTo>
                    <a:pt x="617" y="237"/>
                  </a:lnTo>
                  <a:lnTo>
                    <a:pt x="616" y="240"/>
                  </a:lnTo>
                  <a:lnTo>
                    <a:pt x="616" y="243"/>
                  </a:lnTo>
                  <a:lnTo>
                    <a:pt x="618" y="245"/>
                  </a:lnTo>
                  <a:lnTo>
                    <a:pt x="620" y="247"/>
                  </a:lnTo>
                  <a:lnTo>
                    <a:pt x="621" y="249"/>
                  </a:lnTo>
                  <a:lnTo>
                    <a:pt x="622" y="249"/>
                  </a:lnTo>
                  <a:lnTo>
                    <a:pt x="624" y="250"/>
                  </a:lnTo>
                  <a:lnTo>
                    <a:pt x="625" y="251"/>
                  </a:lnTo>
                  <a:lnTo>
                    <a:pt x="627" y="253"/>
                  </a:lnTo>
                  <a:lnTo>
                    <a:pt x="627" y="255"/>
                  </a:lnTo>
                  <a:lnTo>
                    <a:pt x="628" y="255"/>
                  </a:lnTo>
                  <a:lnTo>
                    <a:pt x="632" y="254"/>
                  </a:lnTo>
                  <a:lnTo>
                    <a:pt x="635" y="255"/>
                  </a:lnTo>
                  <a:lnTo>
                    <a:pt x="636" y="257"/>
                  </a:lnTo>
                  <a:lnTo>
                    <a:pt x="636" y="258"/>
                  </a:lnTo>
                  <a:lnTo>
                    <a:pt x="636" y="266"/>
                  </a:lnTo>
                  <a:lnTo>
                    <a:pt x="636" y="268"/>
                  </a:lnTo>
                  <a:lnTo>
                    <a:pt x="640" y="272"/>
                  </a:lnTo>
                  <a:lnTo>
                    <a:pt x="641" y="278"/>
                  </a:lnTo>
                  <a:lnTo>
                    <a:pt x="646" y="282"/>
                  </a:lnTo>
                  <a:lnTo>
                    <a:pt x="644" y="289"/>
                  </a:lnTo>
                  <a:lnTo>
                    <a:pt x="645" y="290"/>
                  </a:lnTo>
                  <a:lnTo>
                    <a:pt x="646" y="290"/>
                  </a:lnTo>
                  <a:lnTo>
                    <a:pt x="647" y="291"/>
                  </a:lnTo>
                  <a:lnTo>
                    <a:pt x="648" y="295"/>
                  </a:lnTo>
                  <a:lnTo>
                    <a:pt x="647" y="298"/>
                  </a:lnTo>
                  <a:lnTo>
                    <a:pt x="648" y="300"/>
                  </a:lnTo>
                  <a:lnTo>
                    <a:pt x="648" y="304"/>
                  </a:lnTo>
                  <a:lnTo>
                    <a:pt x="647" y="309"/>
                  </a:lnTo>
                  <a:lnTo>
                    <a:pt x="648" y="313"/>
                  </a:lnTo>
                  <a:lnTo>
                    <a:pt x="645" y="316"/>
                  </a:lnTo>
                  <a:lnTo>
                    <a:pt x="645" y="317"/>
                  </a:lnTo>
                  <a:lnTo>
                    <a:pt x="650" y="321"/>
                  </a:lnTo>
                  <a:lnTo>
                    <a:pt x="650" y="327"/>
                  </a:lnTo>
                  <a:lnTo>
                    <a:pt x="652" y="333"/>
                  </a:lnTo>
                  <a:lnTo>
                    <a:pt x="652" y="335"/>
                  </a:lnTo>
                  <a:lnTo>
                    <a:pt x="650" y="339"/>
                  </a:lnTo>
                  <a:lnTo>
                    <a:pt x="646" y="346"/>
                  </a:lnTo>
                  <a:lnTo>
                    <a:pt x="642" y="359"/>
                  </a:lnTo>
                  <a:lnTo>
                    <a:pt x="644" y="360"/>
                  </a:lnTo>
                  <a:lnTo>
                    <a:pt x="638" y="368"/>
                  </a:lnTo>
                  <a:lnTo>
                    <a:pt x="639" y="372"/>
                  </a:lnTo>
                  <a:lnTo>
                    <a:pt x="637" y="378"/>
                  </a:lnTo>
                  <a:lnTo>
                    <a:pt x="636" y="383"/>
                  </a:lnTo>
                  <a:lnTo>
                    <a:pt x="632" y="390"/>
                  </a:lnTo>
                  <a:lnTo>
                    <a:pt x="627" y="397"/>
                  </a:lnTo>
                  <a:lnTo>
                    <a:pt x="629" y="398"/>
                  </a:lnTo>
                  <a:lnTo>
                    <a:pt x="627" y="400"/>
                  </a:lnTo>
                  <a:lnTo>
                    <a:pt x="623" y="402"/>
                  </a:lnTo>
                  <a:lnTo>
                    <a:pt x="620" y="403"/>
                  </a:lnTo>
                  <a:lnTo>
                    <a:pt x="620" y="404"/>
                  </a:lnTo>
                  <a:lnTo>
                    <a:pt x="621" y="406"/>
                  </a:lnTo>
                  <a:lnTo>
                    <a:pt x="621" y="410"/>
                  </a:lnTo>
                  <a:lnTo>
                    <a:pt x="620" y="411"/>
                  </a:lnTo>
                  <a:lnTo>
                    <a:pt x="611" y="416"/>
                  </a:lnTo>
                  <a:lnTo>
                    <a:pt x="610" y="418"/>
                  </a:lnTo>
                  <a:lnTo>
                    <a:pt x="610" y="420"/>
                  </a:lnTo>
                  <a:lnTo>
                    <a:pt x="608" y="422"/>
                  </a:lnTo>
                  <a:lnTo>
                    <a:pt x="606" y="423"/>
                  </a:lnTo>
                  <a:lnTo>
                    <a:pt x="604" y="423"/>
                  </a:lnTo>
                  <a:lnTo>
                    <a:pt x="603" y="424"/>
                  </a:lnTo>
                  <a:lnTo>
                    <a:pt x="603" y="425"/>
                  </a:lnTo>
                  <a:lnTo>
                    <a:pt x="604" y="427"/>
                  </a:lnTo>
                  <a:lnTo>
                    <a:pt x="603" y="431"/>
                  </a:lnTo>
                  <a:lnTo>
                    <a:pt x="600" y="432"/>
                  </a:lnTo>
                  <a:lnTo>
                    <a:pt x="599" y="433"/>
                  </a:lnTo>
                  <a:lnTo>
                    <a:pt x="599" y="435"/>
                  </a:lnTo>
                  <a:lnTo>
                    <a:pt x="597" y="444"/>
                  </a:lnTo>
                  <a:lnTo>
                    <a:pt x="596" y="445"/>
                  </a:lnTo>
                  <a:lnTo>
                    <a:pt x="591" y="447"/>
                  </a:lnTo>
                  <a:lnTo>
                    <a:pt x="592" y="450"/>
                  </a:lnTo>
                  <a:lnTo>
                    <a:pt x="592" y="452"/>
                  </a:lnTo>
                  <a:lnTo>
                    <a:pt x="591" y="452"/>
                  </a:lnTo>
                  <a:lnTo>
                    <a:pt x="588" y="452"/>
                  </a:lnTo>
                  <a:lnTo>
                    <a:pt x="587" y="453"/>
                  </a:lnTo>
                  <a:lnTo>
                    <a:pt x="587" y="455"/>
                  </a:lnTo>
                  <a:lnTo>
                    <a:pt x="588" y="456"/>
                  </a:lnTo>
                  <a:lnTo>
                    <a:pt x="587" y="458"/>
                  </a:lnTo>
                  <a:lnTo>
                    <a:pt x="585" y="458"/>
                  </a:lnTo>
                  <a:lnTo>
                    <a:pt x="584" y="460"/>
                  </a:lnTo>
                  <a:lnTo>
                    <a:pt x="584" y="461"/>
                  </a:lnTo>
                  <a:lnTo>
                    <a:pt x="584" y="463"/>
                  </a:lnTo>
                  <a:lnTo>
                    <a:pt x="584" y="464"/>
                  </a:lnTo>
                  <a:lnTo>
                    <a:pt x="583" y="466"/>
                  </a:lnTo>
                  <a:lnTo>
                    <a:pt x="581" y="468"/>
                  </a:lnTo>
                  <a:lnTo>
                    <a:pt x="580" y="470"/>
                  </a:lnTo>
                  <a:lnTo>
                    <a:pt x="580" y="479"/>
                  </a:lnTo>
                  <a:lnTo>
                    <a:pt x="580" y="481"/>
                  </a:lnTo>
                  <a:lnTo>
                    <a:pt x="576" y="483"/>
                  </a:lnTo>
                  <a:lnTo>
                    <a:pt x="575" y="484"/>
                  </a:lnTo>
                  <a:lnTo>
                    <a:pt x="576" y="487"/>
                  </a:lnTo>
                  <a:lnTo>
                    <a:pt x="578" y="489"/>
                  </a:lnTo>
                  <a:lnTo>
                    <a:pt x="578" y="490"/>
                  </a:lnTo>
                  <a:lnTo>
                    <a:pt x="574" y="495"/>
                  </a:lnTo>
                  <a:lnTo>
                    <a:pt x="573" y="499"/>
                  </a:lnTo>
                  <a:lnTo>
                    <a:pt x="571" y="500"/>
                  </a:lnTo>
                  <a:lnTo>
                    <a:pt x="560" y="500"/>
                  </a:lnTo>
                  <a:lnTo>
                    <a:pt x="551" y="499"/>
                  </a:lnTo>
                  <a:lnTo>
                    <a:pt x="544" y="502"/>
                  </a:lnTo>
                  <a:lnTo>
                    <a:pt x="543" y="502"/>
                  </a:lnTo>
                  <a:lnTo>
                    <a:pt x="542" y="502"/>
                  </a:lnTo>
                  <a:lnTo>
                    <a:pt x="540" y="500"/>
                  </a:lnTo>
                  <a:lnTo>
                    <a:pt x="538" y="500"/>
                  </a:lnTo>
                  <a:lnTo>
                    <a:pt x="536" y="500"/>
                  </a:lnTo>
                  <a:lnTo>
                    <a:pt x="535" y="502"/>
                  </a:lnTo>
                  <a:lnTo>
                    <a:pt x="532" y="506"/>
                  </a:lnTo>
                  <a:lnTo>
                    <a:pt x="529" y="509"/>
                  </a:lnTo>
                  <a:lnTo>
                    <a:pt x="527" y="510"/>
                  </a:lnTo>
                  <a:lnTo>
                    <a:pt x="520" y="513"/>
                  </a:lnTo>
                  <a:lnTo>
                    <a:pt x="521" y="517"/>
                  </a:lnTo>
                  <a:lnTo>
                    <a:pt x="521" y="519"/>
                  </a:lnTo>
                  <a:lnTo>
                    <a:pt x="521" y="520"/>
                  </a:lnTo>
                  <a:lnTo>
                    <a:pt x="520" y="521"/>
                  </a:lnTo>
                  <a:lnTo>
                    <a:pt x="518" y="520"/>
                  </a:lnTo>
                  <a:lnTo>
                    <a:pt x="517" y="517"/>
                  </a:lnTo>
                  <a:lnTo>
                    <a:pt x="515" y="514"/>
                  </a:lnTo>
                  <a:lnTo>
                    <a:pt x="513" y="515"/>
                  </a:lnTo>
                  <a:lnTo>
                    <a:pt x="512" y="514"/>
                  </a:lnTo>
                  <a:lnTo>
                    <a:pt x="510" y="511"/>
                  </a:lnTo>
                  <a:lnTo>
                    <a:pt x="507" y="510"/>
                  </a:lnTo>
                  <a:lnTo>
                    <a:pt x="507" y="509"/>
                  </a:lnTo>
                  <a:lnTo>
                    <a:pt x="507" y="508"/>
                  </a:lnTo>
                  <a:lnTo>
                    <a:pt x="509" y="506"/>
                  </a:lnTo>
                  <a:lnTo>
                    <a:pt x="510" y="504"/>
                  </a:lnTo>
                  <a:lnTo>
                    <a:pt x="508" y="502"/>
                  </a:lnTo>
                  <a:lnTo>
                    <a:pt x="507" y="503"/>
                  </a:lnTo>
                  <a:lnTo>
                    <a:pt x="506" y="504"/>
                  </a:lnTo>
                  <a:lnTo>
                    <a:pt x="504" y="508"/>
                  </a:lnTo>
                  <a:lnTo>
                    <a:pt x="502" y="508"/>
                  </a:lnTo>
                  <a:lnTo>
                    <a:pt x="499" y="508"/>
                  </a:lnTo>
                  <a:lnTo>
                    <a:pt x="499" y="504"/>
                  </a:lnTo>
                  <a:lnTo>
                    <a:pt x="502" y="500"/>
                  </a:lnTo>
                  <a:lnTo>
                    <a:pt x="504" y="496"/>
                  </a:lnTo>
                  <a:lnTo>
                    <a:pt x="504" y="494"/>
                  </a:lnTo>
                  <a:lnTo>
                    <a:pt x="502" y="490"/>
                  </a:lnTo>
                  <a:lnTo>
                    <a:pt x="499" y="491"/>
                  </a:lnTo>
                  <a:lnTo>
                    <a:pt x="496" y="494"/>
                  </a:lnTo>
                  <a:lnTo>
                    <a:pt x="494" y="496"/>
                  </a:lnTo>
                  <a:lnTo>
                    <a:pt x="495" y="503"/>
                  </a:lnTo>
                  <a:lnTo>
                    <a:pt x="494" y="505"/>
                  </a:lnTo>
                  <a:lnTo>
                    <a:pt x="486" y="506"/>
                  </a:lnTo>
                  <a:lnTo>
                    <a:pt x="483" y="512"/>
                  </a:lnTo>
                  <a:lnTo>
                    <a:pt x="481" y="513"/>
                  </a:lnTo>
                  <a:lnTo>
                    <a:pt x="478" y="512"/>
                  </a:lnTo>
                  <a:lnTo>
                    <a:pt x="476" y="510"/>
                  </a:lnTo>
                  <a:lnTo>
                    <a:pt x="472" y="505"/>
                  </a:lnTo>
                  <a:lnTo>
                    <a:pt x="470" y="504"/>
                  </a:lnTo>
                  <a:lnTo>
                    <a:pt x="466" y="502"/>
                  </a:lnTo>
                  <a:lnTo>
                    <a:pt x="464" y="501"/>
                  </a:lnTo>
                  <a:lnTo>
                    <a:pt x="460" y="500"/>
                  </a:lnTo>
                  <a:lnTo>
                    <a:pt x="456" y="498"/>
                  </a:lnTo>
                  <a:lnTo>
                    <a:pt x="449" y="499"/>
                  </a:lnTo>
                  <a:lnTo>
                    <a:pt x="448" y="499"/>
                  </a:lnTo>
                  <a:lnTo>
                    <a:pt x="447" y="496"/>
                  </a:lnTo>
                  <a:lnTo>
                    <a:pt x="446" y="495"/>
                  </a:lnTo>
                  <a:lnTo>
                    <a:pt x="445" y="494"/>
                  </a:lnTo>
                  <a:lnTo>
                    <a:pt x="443" y="494"/>
                  </a:lnTo>
                  <a:lnTo>
                    <a:pt x="441" y="495"/>
                  </a:lnTo>
                  <a:lnTo>
                    <a:pt x="439" y="495"/>
                  </a:lnTo>
                  <a:lnTo>
                    <a:pt x="437" y="495"/>
                  </a:lnTo>
                  <a:lnTo>
                    <a:pt x="436" y="493"/>
                  </a:lnTo>
                  <a:lnTo>
                    <a:pt x="435" y="491"/>
                  </a:lnTo>
                  <a:lnTo>
                    <a:pt x="435" y="486"/>
                  </a:lnTo>
                  <a:lnTo>
                    <a:pt x="432" y="483"/>
                  </a:lnTo>
                  <a:lnTo>
                    <a:pt x="430" y="480"/>
                  </a:lnTo>
                  <a:lnTo>
                    <a:pt x="429" y="478"/>
                  </a:lnTo>
                  <a:lnTo>
                    <a:pt x="429" y="476"/>
                  </a:lnTo>
                  <a:lnTo>
                    <a:pt x="430" y="474"/>
                  </a:lnTo>
                  <a:lnTo>
                    <a:pt x="429" y="467"/>
                  </a:lnTo>
                  <a:lnTo>
                    <a:pt x="427" y="462"/>
                  </a:lnTo>
                  <a:lnTo>
                    <a:pt x="424" y="455"/>
                  </a:lnTo>
                  <a:lnTo>
                    <a:pt x="422" y="451"/>
                  </a:lnTo>
                  <a:lnTo>
                    <a:pt x="421" y="450"/>
                  </a:lnTo>
                  <a:lnTo>
                    <a:pt x="422" y="448"/>
                  </a:lnTo>
                  <a:lnTo>
                    <a:pt x="423" y="446"/>
                  </a:lnTo>
                  <a:lnTo>
                    <a:pt x="424" y="444"/>
                  </a:lnTo>
                  <a:lnTo>
                    <a:pt x="423" y="442"/>
                  </a:lnTo>
                  <a:lnTo>
                    <a:pt x="422" y="441"/>
                  </a:lnTo>
                  <a:lnTo>
                    <a:pt x="420" y="441"/>
                  </a:lnTo>
                  <a:lnTo>
                    <a:pt x="419" y="441"/>
                  </a:lnTo>
                  <a:lnTo>
                    <a:pt x="418" y="443"/>
                  </a:lnTo>
                  <a:lnTo>
                    <a:pt x="418" y="446"/>
                  </a:lnTo>
                  <a:lnTo>
                    <a:pt x="418" y="448"/>
                  </a:lnTo>
                  <a:lnTo>
                    <a:pt x="417" y="448"/>
                  </a:lnTo>
                  <a:lnTo>
                    <a:pt x="414" y="448"/>
                  </a:lnTo>
                  <a:lnTo>
                    <a:pt x="412" y="447"/>
                  </a:lnTo>
                  <a:lnTo>
                    <a:pt x="411" y="447"/>
                  </a:lnTo>
                  <a:lnTo>
                    <a:pt x="407" y="449"/>
                  </a:lnTo>
                  <a:lnTo>
                    <a:pt x="405" y="449"/>
                  </a:lnTo>
                  <a:lnTo>
                    <a:pt x="404" y="448"/>
                  </a:lnTo>
                  <a:lnTo>
                    <a:pt x="405" y="446"/>
                  </a:lnTo>
                  <a:lnTo>
                    <a:pt x="407" y="443"/>
                  </a:lnTo>
                  <a:lnTo>
                    <a:pt x="410" y="440"/>
                  </a:lnTo>
                  <a:lnTo>
                    <a:pt x="411" y="438"/>
                  </a:lnTo>
                  <a:lnTo>
                    <a:pt x="409" y="429"/>
                  </a:lnTo>
                  <a:lnTo>
                    <a:pt x="407" y="425"/>
                  </a:lnTo>
                  <a:lnTo>
                    <a:pt x="405" y="424"/>
                  </a:lnTo>
                  <a:lnTo>
                    <a:pt x="404" y="424"/>
                  </a:lnTo>
                  <a:lnTo>
                    <a:pt x="403" y="425"/>
                  </a:lnTo>
                  <a:lnTo>
                    <a:pt x="401" y="429"/>
                  </a:lnTo>
                  <a:lnTo>
                    <a:pt x="400" y="433"/>
                  </a:lnTo>
                  <a:lnTo>
                    <a:pt x="401" y="439"/>
                  </a:lnTo>
                  <a:lnTo>
                    <a:pt x="401" y="440"/>
                  </a:lnTo>
                  <a:lnTo>
                    <a:pt x="399" y="441"/>
                  </a:lnTo>
                  <a:lnTo>
                    <a:pt x="392" y="441"/>
                  </a:lnTo>
                  <a:lnTo>
                    <a:pt x="391" y="441"/>
                  </a:lnTo>
                  <a:lnTo>
                    <a:pt x="390" y="443"/>
                  </a:lnTo>
                  <a:lnTo>
                    <a:pt x="388" y="442"/>
                  </a:lnTo>
                  <a:lnTo>
                    <a:pt x="387" y="440"/>
                  </a:lnTo>
                  <a:lnTo>
                    <a:pt x="388" y="439"/>
                  </a:lnTo>
                  <a:lnTo>
                    <a:pt x="391" y="435"/>
                  </a:lnTo>
                  <a:lnTo>
                    <a:pt x="395" y="431"/>
                  </a:lnTo>
                  <a:lnTo>
                    <a:pt x="396" y="423"/>
                  </a:lnTo>
                  <a:lnTo>
                    <a:pt x="399" y="416"/>
                  </a:lnTo>
                  <a:lnTo>
                    <a:pt x="399" y="414"/>
                  </a:lnTo>
                  <a:lnTo>
                    <a:pt x="400" y="410"/>
                  </a:lnTo>
                  <a:lnTo>
                    <a:pt x="401" y="408"/>
                  </a:lnTo>
                  <a:lnTo>
                    <a:pt x="403" y="400"/>
                  </a:lnTo>
                  <a:lnTo>
                    <a:pt x="403" y="399"/>
                  </a:lnTo>
                  <a:lnTo>
                    <a:pt x="401" y="397"/>
                  </a:lnTo>
                  <a:lnTo>
                    <a:pt x="400" y="397"/>
                  </a:lnTo>
                  <a:lnTo>
                    <a:pt x="398" y="399"/>
                  </a:lnTo>
                  <a:lnTo>
                    <a:pt x="396" y="401"/>
                  </a:lnTo>
                  <a:lnTo>
                    <a:pt x="394" y="404"/>
                  </a:lnTo>
                  <a:lnTo>
                    <a:pt x="393" y="407"/>
                  </a:lnTo>
                  <a:lnTo>
                    <a:pt x="393" y="412"/>
                  </a:lnTo>
                  <a:lnTo>
                    <a:pt x="391" y="416"/>
                  </a:lnTo>
                  <a:lnTo>
                    <a:pt x="388" y="417"/>
                  </a:lnTo>
                  <a:lnTo>
                    <a:pt x="381" y="420"/>
                  </a:lnTo>
                  <a:lnTo>
                    <a:pt x="379" y="421"/>
                  </a:lnTo>
                  <a:lnTo>
                    <a:pt x="378" y="423"/>
                  </a:lnTo>
                  <a:lnTo>
                    <a:pt x="376" y="428"/>
                  </a:lnTo>
                  <a:lnTo>
                    <a:pt x="372" y="430"/>
                  </a:lnTo>
                  <a:lnTo>
                    <a:pt x="372" y="433"/>
                  </a:lnTo>
                  <a:lnTo>
                    <a:pt x="372" y="436"/>
                  </a:lnTo>
                  <a:lnTo>
                    <a:pt x="370" y="436"/>
                  </a:lnTo>
                  <a:lnTo>
                    <a:pt x="367" y="435"/>
                  </a:lnTo>
                  <a:lnTo>
                    <a:pt x="365" y="431"/>
                  </a:lnTo>
                  <a:lnTo>
                    <a:pt x="365" y="427"/>
                  </a:lnTo>
                  <a:lnTo>
                    <a:pt x="355" y="413"/>
                  </a:lnTo>
                  <a:lnTo>
                    <a:pt x="357" y="413"/>
                  </a:lnTo>
                  <a:lnTo>
                    <a:pt x="358" y="412"/>
                  </a:lnTo>
                  <a:lnTo>
                    <a:pt x="358" y="410"/>
                  </a:lnTo>
                  <a:lnTo>
                    <a:pt x="358" y="408"/>
                  </a:lnTo>
                  <a:lnTo>
                    <a:pt x="356" y="407"/>
                  </a:lnTo>
                  <a:lnTo>
                    <a:pt x="354" y="407"/>
                  </a:lnTo>
                  <a:lnTo>
                    <a:pt x="350" y="406"/>
                  </a:lnTo>
                  <a:lnTo>
                    <a:pt x="346" y="405"/>
                  </a:lnTo>
                  <a:lnTo>
                    <a:pt x="344" y="404"/>
                  </a:lnTo>
                  <a:lnTo>
                    <a:pt x="342" y="403"/>
                  </a:lnTo>
                  <a:lnTo>
                    <a:pt x="341" y="401"/>
                  </a:lnTo>
                  <a:lnTo>
                    <a:pt x="340" y="399"/>
                  </a:lnTo>
                  <a:lnTo>
                    <a:pt x="342" y="399"/>
                  </a:lnTo>
                  <a:lnTo>
                    <a:pt x="344" y="398"/>
                  </a:lnTo>
                  <a:lnTo>
                    <a:pt x="345" y="397"/>
                  </a:lnTo>
                  <a:lnTo>
                    <a:pt x="345" y="394"/>
                  </a:lnTo>
                  <a:lnTo>
                    <a:pt x="344" y="393"/>
                  </a:lnTo>
                  <a:lnTo>
                    <a:pt x="341" y="392"/>
                  </a:lnTo>
                  <a:lnTo>
                    <a:pt x="341" y="389"/>
                  </a:lnTo>
                  <a:lnTo>
                    <a:pt x="340" y="388"/>
                  </a:lnTo>
                  <a:lnTo>
                    <a:pt x="336" y="388"/>
                  </a:lnTo>
                  <a:lnTo>
                    <a:pt x="333" y="389"/>
                  </a:lnTo>
                  <a:lnTo>
                    <a:pt x="331" y="388"/>
                  </a:lnTo>
                  <a:lnTo>
                    <a:pt x="329" y="387"/>
                  </a:lnTo>
                  <a:lnTo>
                    <a:pt x="327" y="383"/>
                  </a:lnTo>
                  <a:lnTo>
                    <a:pt x="325" y="382"/>
                  </a:lnTo>
                  <a:lnTo>
                    <a:pt x="323" y="383"/>
                  </a:lnTo>
                  <a:lnTo>
                    <a:pt x="321" y="385"/>
                  </a:lnTo>
                  <a:lnTo>
                    <a:pt x="321" y="388"/>
                  </a:lnTo>
                  <a:lnTo>
                    <a:pt x="320" y="389"/>
                  </a:lnTo>
                  <a:lnTo>
                    <a:pt x="318" y="389"/>
                  </a:lnTo>
                  <a:lnTo>
                    <a:pt x="314" y="388"/>
                  </a:lnTo>
                  <a:lnTo>
                    <a:pt x="310" y="386"/>
                  </a:lnTo>
                  <a:lnTo>
                    <a:pt x="303" y="379"/>
                  </a:lnTo>
                  <a:lnTo>
                    <a:pt x="298" y="379"/>
                  </a:lnTo>
                  <a:lnTo>
                    <a:pt x="292" y="382"/>
                  </a:lnTo>
                  <a:lnTo>
                    <a:pt x="278" y="382"/>
                  </a:lnTo>
                  <a:lnTo>
                    <a:pt x="269" y="384"/>
                  </a:lnTo>
                  <a:lnTo>
                    <a:pt x="267" y="385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09" name="Freeform 210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7194550" y="4978401"/>
              <a:ext cx="209550" cy="423863"/>
            </a:xfrm>
            <a:custGeom>
              <a:avLst/>
              <a:gdLst>
                <a:gd name="T0" fmla="*/ 2147483647 w 132"/>
                <a:gd name="T1" fmla="*/ 2147483647 h 267"/>
                <a:gd name="T2" fmla="*/ 2147483647 w 132"/>
                <a:gd name="T3" fmla="*/ 2147483647 h 267"/>
                <a:gd name="T4" fmla="*/ 2147483647 w 132"/>
                <a:gd name="T5" fmla="*/ 2147483647 h 267"/>
                <a:gd name="T6" fmla="*/ 2147483647 w 132"/>
                <a:gd name="T7" fmla="*/ 2147483647 h 267"/>
                <a:gd name="T8" fmla="*/ 2147483647 w 132"/>
                <a:gd name="T9" fmla="*/ 2147483647 h 267"/>
                <a:gd name="T10" fmla="*/ 2147483647 w 132"/>
                <a:gd name="T11" fmla="*/ 2147483647 h 267"/>
                <a:gd name="T12" fmla="*/ 2147483647 w 132"/>
                <a:gd name="T13" fmla="*/ 2147483647 h 267"/>
                <a:gd name="T14" fmla="*/ 2147483647 w 132"/>
                <a:gd name="T15" fmla="*/ 2147483647 h 267"/>
                <a:gd name="T16" fmla="*/ 2147483647 w 132"/>
                <a:gd name="T17" fmla="*/ 2147483647 h 267"/>
                <a:gd name="T18" fmla="*/ 2147483647 w 132"/>
                <a:gd name="T19" fmla="*/ 2147483647 h 267"/>
                <a:gd name="T20" fmla="*/ 2147483647 w 132"/>
                <a:gd name="T21" fmla="*/ 2147483647 h 267"/>
                <a:gd name="T22" fmla="*/ 2147483647 w 132"/>
                <a:gd name="T23" fmla="*/ 2147483647 h 267"/>
                <a:gd name="T24" fmla="*/ 2147483647 w 132"/>
                <a:gd name="T25" fmla="*/ 2147483647 h 267"/>
                <a:gd name="T26" fmla="*/ 0 w 132"/>
                <a:gd name="T27" fmla="*/ 2147483647 h 267"/>
                <a:gd name="T28" fmla="*/ 2147483647 w 132"/>
                <a:gd name="T29" fmla="*/ 2147483647 h 267"/>
                <a:gd name="T30" fmla="*/ 2147483647 w 132"/>
                <a:gd name="T31" fmla="*/ 2147483647 h 267"/>
                <a:gd name="T32" fmla="*/ 2147483647 w 132"/>
                <a:gd name="T33" fmla="*/ 2147483647 h 267"/>
                <a:gd name="T34" fmla="*/ 2147483647 w 132"/>
                <a:gd name="T35" fmla="*/ 2147483647 h 267"/>
                <a:gd name="T36" fmla="*/ 2147483647 w 132"/>
                <a:gd name="T37" fmla="*/ 2147483647 h 267"/>
                <a:gd name="T38" fmla="*/ 2147483647 w 132"/>
                <a:gd name="T39" fmla="*/ 2147483647 h 267"/>
                <a:gd name="T40" fmla="*/ 2147483647 w 132"/>
                <a:gd name="T41" fmla="*/ 2147483647 h 267"/>
                <a:gd name="T42" fmla="*/ 2147483647 w 132"/>
                <a:gd name="T43" fmla="*/ 2147483647 h 267"/>
                <a:gd name="T44" fmla="*/ 2147483647 w 132"/>
                <a:gd name="T45" fmla="*/ 2147483647 h 267"/>
                <a:gd name="T46" fmla="*/ 2147483647 w 132"/>
                <a:gd name="T47" fmla="*/ 2147483647 h 267"/>
                <a:gd name="T48" fmla="*/ 2147483647 w 132"/>
                <a:gd name="T49" fmla="*/ 2147483647 h 267"/>
                <a:gd name="T50" fmla="*/ 2147483647 w 132"/>
                <a:gd name="T51" fmla="*/ 2147483647 h 267"/>
                <a:gd name="T52" fmla="*/ 2147483647 w 132"/>
                <a:gd name="T53" fmla="*/ 2147483647 h 267"/>
                <a:gd name="T54" fmla="*/ 2147483647 w 132"/>
                <a:gd name="T55" fmla="*/ 2147483647 h 267"/>
                <a:gd name="T56" fmla="*/ 2147483647 w 132"/>
                <a:gd name="T57" fmla="*/ 2147483647 h 267"/>
                <a:gd name="T58" fmla="*/ 2147483647 w 132"/>
                <a:gd name="T59" fmla="*/ 2147483647 h 267"/>
                <a:gd name="T60" fmla="*/ 2147483647 w 132"/>
                <a:gd name="T61" fmla="*/ 2147483647 h 267"/>
                <a:gd name="T62" fmla="*/ 2147483647 w 132"/>
                <a:gd name="T63" fmla="*/ 2147483647 h 267"/>
                <a:gd name="T64" fmla="*/ 2147483647 w 132"/>
                <a:gd name="T65" fmla="*/ 2147483647 h 267"/>
                <a:gd name="T66" fmla="*/ 2147483647 w 132"/>
                <a:gd name="T67" fmla="*/ 2147483647 h 267"/>
                <a:gd name="T68" fmla="*/ 2147483647 w 132"/>
                <a:gd name="T69" fmla="*/ 2147483647 h 267"/>
                <a:gd name="T70" fmla="*/ 2147483647 w 132"/>
                <a:gd name="T71" fmla="*/ 2147483647 h 267"/>
                <a:gd name="T72" fmla="*/ 2147483647 w 132"/>
                <a:gd name="T73" fmla="*/ 2147483647 h 267"/>
                <a:gd name="T74" fmla="*/ 2147483647 w 132"/>
                <a:gd name="T75" fmla="*/ 2147483647 h 267"/>
                <a:gd name="T76" fmla="*/ 2147483647 w 132"/>
                <a:gd name="T77" fmla="*/ 2147483647 h 267"/>
                <a:gd name="T78" fmla="*/ 2147483647 w 132"/>
                <a:gd name="T79" fmla="*/ 2147483647 h 267"/>
                <a:gd name="T80" fmla="*/ 2147483647 w 132"/>
                <a:gd name="T81" fmla="*/ 2147483647 h 267"/>
                <a:gd name="T82" fmla="*/ 2147483647 w 132"/>
                <a:gd name="T83" fmla="*/ 0 h 267"/>
                <a:gd name="T84" fmla="*/ 2147483647 w 132"/>
                <a:gd name="T85" fmla="*/ 2147483647 h 267"/>
                <a:gd name="T86" fmla="*/ 2147483647 w 132"/>
                <a:gd name="T87" fmla="*/ 2147483647 h 267"/>
                <a:gd name="T88" fmla="*/ 2147483647 w 132"/>
                <a:gd name="T89" fmla="*/ 2147483647 h 267"/>
                <a:gd name="T90" fmla="*/ 2147483647 w 132"/>
                <a:gd name="T91" fmla="*/ 2147483647 h 267"/>
                <a:gd name="T92" fmla="*/ 2147483647 w 132"/>
                <a:gd name="T93" fmla="*/ 2147483647 h 267"/>
                <a:gd name="T94" fmla="*/ 2147483647 w 132"/>
                <a:gd name="T95" fmla="*/ 2147483647 h 267"/>
                <a:gd name="T96" fmla="*/ 2147483647 w 132"/>
                <a:gd name="T97" fmla="*/ 2147483647 h 267"/>
                <a:gd name="T98" fmla="*/ 2147483647 w 132"/>
                <a:gd name="T99" fmla="*/ 2147483647 h 267"/>
                <a:gd name="T100" fmla="*/ 2147483647 w 132"/>
                <a:gd name="T101" fmla="*/ 2147483647 h 267"/>
                <a:gd name="T102" fmla="*/ 2147483647 w 132"/>
                <a:gd name="T103" fmla="*/ 2147483647 h 267"/>
                <a:gd name="T104" fmla="*/ 2147483647 w 132"/>
                <a:gd name="T105" fmla="*/ 2147483647 h 267"/>
                <a:gd name="T106" fmla="*/ 2147483647 w 132"/>
                <a:gd name="T107" fmla="*/ 2147483647 h 267"/>
                <a:gd name="T108" fmla="*/ 2147483647 w 132"/>
                <a:gd name="T109" fmla="*/ 2147483647 h 267"/>
                <a:gd name="T110" fmla="*/ 2147483647 w 132"/>
                <a:gd name="T111" fmla="*/ 2147483647 h 267"/>
                <a:gd name="T112" fmla="*/ 2147483647 w 132"/>
                <a:gd name="T113" fmla="*/ 2147483647 h 267"/>
                <a:gd name="T114" fmla="*/ 2147483647 w 132"/>
                <a:gd name="T115" fmla="*/ 2147483647 h 267"/>
                <a:gd name="T116" fmla="*/ 2147483647 w 132"/>
                <a:gd name="T117" fmla="*/ 2147483647 h 267"/>
                <a:gd name="T118" fmla="*/ 2147483647 w 132"/>
                <a:gd name="T119" fmla="*/ 2147483647 h 267"/>
                <a:gd name="T120" fmla="*/ 2147483647 w 132"/>
                <a:gd name="T121" fmla="*/ 2147483647 h 267"/>
                <a:gd name="T122" fmla="*/ 2147483647 w 132"/>
                <a:gd name="T123" fmla="*/ 2147483647 h 267"/>
                <a:gd name="T124" fmla="*/ 2147483647 w 132"/>
                <a:gd name="T125" fmla="*/ 2147483647 h 26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32"/>
                <a:gd name="T190" fmla="*/ 0 h 267"/>
                <a:gd name="T191" fmla="*/ 132 w 132"/>
                <a:gd name="T192" fmla="*/ 267 h 26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32" h="267">
                  <a:moveTo>
                    <a:pt x="60" y="249"/>
                  </a:moveTo>
                  <a:lnTo>
                    <a:pt x="59" y="252"/>
                  </a:lnTo>
                  <a:lnTo>
                    <a:pt x="57" y="254"/>
                  </a:lnTo>
                  <a:lnTo>
                    <a:pt x="53" y="255"/>
                  </a:lnTo>
                  <a:lnTo>
                    <a:pt x="45" y="256"/>
                  </a:lnTo>
                  <a:lnTo>
                    <a:pt x="42" y="257"/>
                  </a:lnTo>
                  <a:lnTo>
                    <a:pt x="40" y="261"/>
                  </a:lnTo>
                  <a:lnTo>
                    <a:pt x="38" y="264"/>
                  </a:lnTo>
                  <a:lnTo>
                    <a:pt x="35" y="266"/>
                  </a:lnTo>
                  <a:lnTo>
                    <a:pt x="33" y="266"/>
                  </a:lnTo>
                  <a:lnTo>
                    <a:pt x="30" y="264"/>
                  </a:lnTo>
                  <a:lnTo>
                    <a:pt x="28" y="261"/>
                  </a:lnTo>
                  <a:lnTo>
                    <a:pt x="25" y="258"/>
                  </a:lnTo>
                  <a:lnTo>
                    <a:pt x="20" y="258"/>
                  </a:lnTo>
                  <a:lnTo>
                    <a:pt x="15" y="257"/>
                  </a:lnTo>
                  <a:lnTo>
                    <a:pt x="12" y="252"/>
                  </a:lnTo>
                  <a:lnTo>
                    <a:pt x="9" y="247"/>
                  </a:lnTo>
                  <a:lnTo>
                    <a:pt x="6" y="246"/>
                  </a:lnTo>
                  <a:lnTo>
                    <a:pt x="6" y="241"/>
                  </a:lnTo>
                  <a:lnTo>
                    <a:pt x="6" y="237"/>
                  </a:lnTo>
                  <a:lnTo>
                    <a:pt x="9" y="230"/>
                  </a:lnTo>
                  <a:lnTo>
                    <a:pt x="10" y="223"/>
                  </a:lnTo>
                  <a:lnTo>
                    <a:pt x="8" y="217"/>
                  </a:lnTo>
                  <a:lnTo>
                    <a:pt x="5" y="212"/>
                  </a:lnTo>
                  <a:lnTo>
                    <a:pt x="3" y="210"/>
                  </a:lnTo>
                  <a:lnTo>
                    <a:pt x="2" y="207"/>
                  </a:lnTo>
                  <a:lnTo>
                    <a:pt x="0" y="201"/>
                  </a:lnTo>
                  <a:lnTo>
                    <a:pt x="0" y="194"/>
                  </a:lnTo>
                  <a:lnTo>
                    <a:pt x="3" y="188"/>
                  </a:lnTo>
                  <a:lnTo>
                    <a:pt x="5" y="182"/>
                  </a:lnTo>
                  <a:lnTo>
                    <a:pt x="8" y="177"/>
                  </a:lnTo>
                  <a:lnTo>
                    <a:pt x="12" y="172"/>
                  </a:lnTo>
                  <a:lnTo>
                    <a:pt x="15" y="168"/>
                  </a:lnTo>
                  <a:lnTo>
                    <a:pt x="19" y="164"/>
                  </a:lnTo>
                  <a:lnTo>
                    <a:pt x="22" y="158"/>
                  </a:lnTo>
                  <a:lnTo>
                    <a:pt x="22" y="153"/>
                  </a:lnTo>
                  <a:lnTo>
                    <a:pt x="21" y="133"/>
                  </a:lnTo>
                  <a:lnTo>
                    <a:pt x="18" y="125"/>
                  </a:lnTo>
                  <a:lnTo>
                    <a:pt x="16" y="118"/>
                  </a:lnTo>
                  <a:lnTo>
                    <a:pt x="14" y="114"/>
                  </a:lnTo>
                  <a:lnTo>
                    <a:pt x="13" y="108"/>
                  </a:lnTo>
                  <a:lnTo>
                    <a:pt x="14" y="104"/>
                  </a:lnTo>
                  <a:lnTo>
                    <a:pt x="18" y="102"/>
                  </a:lnTo>
                  <a:lnTo>
                    <a:pt x="21" y="100"/>
                  </a:lnTo>
                  <a:lnTo>
                    <a:pt x="23" y="98"/>
                  </a:lnTo>
                  <a:lnTo>
                    <a:pt x="24" y="93"/>
                  </a:lnTo>
                  <a:lnTo>
                    <a:pt x="23" y="89"/>
                  </a:lnTo>
                  <a:lnTo>
                    <a:pt x="21" y="84"/>
                  </a:lnTo>
                  <a:lnTo>
                    <a:pt x="19" y="81"/>
                  </a:lnTo>
                  <a:lnTo>
                    <a:pt x="19" y="78"/>
                  </a:lnTo>
                  <a:lnTo>
                    <a:pt x="21" y="78"/>
                  </a:lnTo>
                  <a:lnTo>
                    <a:pt x="27" y="78"/>
                  </a:lnTo>
                  <a:lnTo>
                    <a:pt x="32" y="77"/>
                  </a:lnTo>
                  <a:lnTo>
                    <a:pt x="37" y="76"/>
                  </a:lnTo>
                  <a:lnTo>
                    <a:pt x="43" y="73"/>
                  </a:lnTo>
                  <a:lnTo>
                    <a:pt x="48" y="74"/>
                  </a:lnTo>
                  <a:lnTo>
                    <a:pt x="52" y="72"/>
                  </a:lnTo>
                  <a:lnTo>
                    <a:pt x="56" y="73"/>
                  </a:lnTo>
                  <a:lnTo>
                    <a:pt x="59" y="72"/>
                  </a:lnTo>
                  <a:lnTo>
                    <a:pt x="59" y="69"/>
                  </a:lnTo>
                  <a:lnTo>
                    <a:pt x="61" y="64"/>
                  </a:lnTo>
                  <a:lnTo>
                    <a:pt x="63" y="64"/>
                  </a:lnTo>
                  <a:lnTo>
                    <a:pt x="67" y="62"/>
                  </a:lnTo>
                  <a:lnTo>
                    <a:pt x="71" y="62"/>
                  </a:lnTo>
                  <a:lnTo>
                    <a:pt x="76" y="62"/>
                  </a:lnTo>
                  <a:lnTo>
                    <a:pt x="78" y="59"/>
                  </a:lnTo>
                  <a:lnTo>
                    <a:pt x="82" y="54"/>
                  </a:lnTo>
                  <a:lnTo>
                    <a:pt x="84" y="52"/>
                  </a:lnTo>
                  <a:lnTo>
                    <a:pt x="85" y="49"/>
                  </a:lnTo>
                  <a:lnTo>
                    <a:pt x="86" y="43"/>
                  </a:lnTo>
                  <a:lnTo>
                    <a:pt x="86" y="37"/>
                  </a:lnTo>
                  <a:lnTo>
                    <a:pt x="85" y="33"/>
                  </a:lnTo>
                  <a:lnTo>
                    <a:pt x="87" y="30"/>
                  </a:lnTo>
                  <a:lnTo>
                    <a:pt x="89" y="29"/>
                  </a:lnTo>
                  <a:lnTo>
                    <a:pt x="93" y="29"/>
                  </a:lnTo>
                  <a:lnTo>
                    <a:pt x="97" y="28"/>
                  </a:lnTo>
                  <a:lnTo>
                    <a:pt x="97" y="24"/>
                  </a:lnTo>
                  <a:lnTo>
                    <a:pt x="97" y="18"/>
                  </a:lnTo>
                  <a:lnTo>
                    <a:pt x="96" y="12"/>
                  </a:lnTo>
                  <a:lnTo>
                    <a:pt x="96" y="7"/>
                  </a:lnTo>
                  <a:lnTo>
                    <a:pt x="98" y="4"/>
                  </a:lnTo>
                  <a:lnTo>
                    <a:pt x="101" y="3"/>
                  </a:lnTo>
                  <a:lnTo>
                    <a:pt x="105" y="0"/>
                  </a:lnTo>
                  <a:lnTo>
                    <a:pt x="108" y="0"/>
                  </a:lnTo>
                  <a:lnTo>
                    <a:pt x="112" y="2"/>
                  </a:lnTo>
                  <a:lnTo>
                    <a:pt x="116" y="6"/>
                  </a:lnTo>
                  <a:lnTo>
                    <a:pt x="117" y="14"/>
                  </a:lnTo>
                  <a:lnTo>
                    <a:pt x="117" y="19"/>
                  </a:lnTo>
                  <a:lnTo>
                    <a:pt x="118" y="27"/>
                  </a:lnTo>
                  <a:lnTo>
                    <a:pt x="120" y="35"/>
                  </a:lnTo>
                  <a:lnTo>
                    <a:pt x="121" y="41"/>
                  </a:lnTo>
                  <a:lnTo>
                    <a:pt x="123" y="42"/>
                  </a:lnTo>
                  <a:lnTo>
                    <a:pt x="125" y="49"/>
                  </a:lnTo>
                  <a:lnTo>
                    <a:pt x="129" y="57"/>
                  </a:lnTo>
                  <a:lnTo>
                    <a:pt x="131" y="61"/>
                  </a:lnTo>
                  <a:lnTo>
                    <a:pt x="130" y="66"/>
                  </a:lnTo>
                  <a:lnTo>
                    <a:pt x="129" y="69"/>
                  </a:lnTo>
                  <a:lnTo>
                    <a:pt x="126" y="69"/>
                  </a:lnTo>
                  <a:lnTo>
                    <a:pt x="120" y="68"/>
                  </a:lnTo>
                  <a:lnTo>
                    <a:pt x="117" y="65"/>
                  </a:lnTo>
                  <a:lnTo>
                    <a:pt x="113" y="66"/>
                  </a:lnTo>
                  <a:lnTo>
                    <a:pt x="111" y="69"/>
                  </a:lnTo>
                  <a:lnTo>
                    <a:pt x="112" y="74"/>
                  </a:lnTo>
                  <a:lnTo>
                    <a:pt x="114" y="77"/>
                  </a:lnTo>
                  <a:lnTo>
                    <a:pt x="115" y="80"/>
                  </a:lnTo>
                  <a:lnTo>
                    <a:pt x="115" y="82"/>
                  </a:lnTo>
                  <a:lnTo>
                    <a:pt x="110" y="87"/>
                  </a:lnTo>
                  <a:lnTo>
                    <a:pt x="106" y="90"/>
                  </a:lnTo>
                  <a:lnTo>
                    <a:pt x="106" y="92"/>
                  </a:lnTo>
                  <a:lnTo>
                    <a:pt x="106" y="94"/>
                  </a:lnTo>
                  <a:lnTo>
                    <a:pt x="107" y="97"/>
                  </a:lnTo>
                  <a:lnTo>
                    <a:pt x="108" y="100"/>
                  </a:lnTo>
                  <a:lnTo>
                    <a:pt x="112" y="103"/>
                  </a:lnTo>
                  <a:lnTo>
                    <a:pt x="111" y="111"/>
                  </a:lnTo>
                  <a:lnTo>
                    <a:pt x="109" y="122"/>
                  </a:lnTo>
                  <a:lnTo>
                    <a:pt x="105" y="133"/>
                  </a:lnTo>
                  <a:lnTo>
                    <a:pt x="102" y="142"/>
                  </a:lnTo>
                  <a:lnTo>
                    <a:pt x="97" y="151"/>
                  </a:lnTo>
                  <a:lnTo>
                    <a:pt x="91" y="167"/>
                  </a:lnTo>
                  <a:lnTo>
                    <a:pt x="85" y="179"/>
                  </a:lnTo>
                  <a:lnTo>
                    <a:pt x="78" y="194"/>
                  </a:lnTo>
                  <a:lnTo>
                    <a:pt x="72" y="208"/>
                  </a:lnTo>
                  <a:lnTo>
                    <a:pt x="69" y="217"/>
                  </a:lnTo>
                  <a:lnTo>
                    <a:pt x="67" y="225"/>
                  </a:lnTo>
                  <a:lnTo>
                    <a:pt x="63" y="238"/>
                  </a:lnTo>
                  <a:lnTo>
                    <a:pt x="60" y="248"/>
                  </a:lnTo>
                  <a:lnTo>
                    <a:pt x="60" y="249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10" name="Freeform 211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986589" y="5345113"/>
              <a:ext cx="28575" cy="36512"/>
            </a:xfrm>
            <a:custGeom>
              <a:avLst/>
              <a:gdLst>
                <a:gd name="T0" fmla="*/ 2147483647 w 18"/>
                <a:gd name="T1" fmla="*/ 2147483647 h 23"/>
                <a:gd name="T2" fmla="*/ 2147483647 w 18"/>
                <a:gd name="T3" fmla="*/ 2147483647 h 23"/>
                <a:gd name="T4" fmla="*/ 2147483647 w 18"/>
                <a:gd name="T5" fmla="*/ 2147483647 h 23"/>
                <a:gd name="T6" fmla="*/ 2147483647 w 18"/>
                <a:gd name="T7" fmla="*/ 0 h 23"/>
                <a:gd name="T8" fmla="*/ 2147483647 w 18"/>
                <a:gd name="T9" fmla="*/ 2147483647 h 23"/>
                <a:gd name="T10" fmla="*/ 2147483647 w 18"/>
                <a:gd name="T11" fmla="*/ 2147483647 h 23"/>
                <a:gd name="T12" fmla="*/ 0 w 18"/>
                <a:gd name="T13" fmla="*/ 2147483647 h 23"/>
                <a:gd name="T14" fmla="*/ 0 w 18"/>
                <a:gd name="T15" fmla="*/ 2147483647 h 23"/>
                <a:gd name="T16" fmla="*/ 2147483647 w 18"/>
                <a:gd name="T17" fmla="*/ 2147483647 h 23"/>
                <a:gd name="T18" fmla="*/ 2147483647 w 18"/>
                <a:gd name="T19" fmla="*/ 2147483647 h 23"/>
                <a:gd name="T20" fmla="*/ 2147483647 w 18"/>
                <a:gd name="T21" fmla="*/ 2147483647 h 23"/>
                <a:gd name="T22" fmla="*/ 2147483647 w 18"/>
                <a:gd name="T23" fmla="*/ 2147483647 h 23"/>
                <a:gd name="T24" fmla="*/ 2147483647 w 18"/>
                <a:gd name="T25" fmla="*/ 2147483647 h 23"/>
                <a:gd name="T26" fmla="*/ 2147483647 w 18"/>
                <a:gd name="T27" fmla="*/ 2147483647 h 23"/>
                <a:gd name="T28" fmla="*/ 2147483647 w 18"/>
                <a:gd name="T29" fmla="*/ 2147483647 h 23"/>
                <a:gd name="T30" fmla="*/ 2147483647 w 18"/>
                <a:gd name="T31" fmla="*/ 2147483647 h 23"/>
                <a:gd name="T32" fmla="*/ 2147483647 w 18"/>
                <a:gd name="T33" fmla="*/ 2147483647 h 23"/>
                <a:gd name="T34" fmla="*/ 2147483647 w 18"/>
                <a:gd name="T35" fmla="*/ 2147483647 h 2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8"/>
                <a:gd name="T55" fmla="*/ 0 h 23"/>
                <a:gd name="T56" fmla="*/ 18 w 18"/>
                <a:gd name="T57" fmla="*/ 23 h 2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8" h="23">
                  <a:moveTo>
                    <a:pt x="14" y="5"/>
                  </a:moveTo>
                  <a:lnTo>
                    <a:pt x="14" y="4"/>
                  </a:lnTo>
                  <a:lnTo>
                    <a:pt x="11" y="1"/>
                  </a:lnTo>
                  <a:lnTo>
                    <a:pt x="7" y="0"/>
                  </a:lnTo>
                  <a:lnTo>
                    <a:pt x="3" y="5"/>
                  </a:lnTo>
                  <a:lnTo>
                    <a:pt x="2" y="6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5"/>
                  </a:lnTo>
                  <a:lnTo>
                    <a:pt x="3" y="20"/>
                  </a:lnTo>
                  <a:lnTo>
                    <a:pt x="7" y="22"/>
                  </a:lnTo>
                  <a:lnTo>
                    <a:pt x="9" y="22"/>
                  </a:lnTo>
                  <a:lnTo>
                    <a:pt x="12" y="21"/>
                  </a:lnTo>
                  <a:lnTo>
                    <a:pt x="14" y="19"/>
                  </a:lnTo>
                  <a:lnTo>
                    <a:pt x="16" y="14"/>
                  </a:lnTo>
                  <a:lnTo>
                    <a:pt x="17" y="11"/>
                  </a:lnTo>
                  <a:lnTo>
                    <a:pt x="16" y="6"/>
                  </a:lnTo>
                  <a:lnTo>
                    <a:pt x="14" y="5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11" name="Freeform 212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5778501" y="3490914"/>
              <a:ext cx="320675" cy="276225"/>
            </a:xfrm>
            <a:custGeom>
              <a:avLst/>
              <a:gdLst>
                <a:gd name="T0" fmla="*/ 2147483647 w 202"/>
                <a:gd name="T1" fmla="*/ 2147483647 h 174"/>
                <a:gd name="T2" fmla="*/ 2147483647 w 202"/>
                <a:gd name="T3" fmla="*/ 2147483647 h 174"/>
                <a:gd name="T4" fmla="*/ 2147483647 w 202"/>
                <a:gd name="T5" fmla="*/ 2147483647 h 174"/>
                <a:gd name="T6" fmla="*/ 2147483647 w 202"/>
                <a:gd name="T7" fmla="*/ 0 h 174"/>
                <a:gd name="T8" fmla="*/ 2147483647 w 202"/>
                <a:gd name="T9" fmla="*/ 2147483647 h 174"/>
                <a:gd name="T10" fmla="*/ 2147483647 w 202"/>
                <a:gd name="T11" fmla="*/ 2147483647 h 174"/>
                <a:gd name="T12" fmla="*/ 2147483647 w 202"/>
                <a:gd name="T13" fmla="*/ 2147483647 h 174"/>
                <a:gd name="T14" fmla="*/ 2147483647 w 202"/>
                <a:gd name="T15" fmla="*/ 2147483647 h 174"/>
                <a:gd name="T16" fmla="*/ 2147483647 w 202"/>
                <a:gd name="T17" fmla="*/ 2147483647 h 174"/>
                <a:gd name="T18" fmla="*/ 2147483647 w 202"/>
                <a:gd name="T19" fmla="*/ 2147483647 h 174"/>
                <a:gd name="T20" fmla="*/ 2147483647 w 202"/>
                <a:gd name="T21" fmla="*/ 2147483647 h 174"/>
                <a:gd name="T22" fmla="*/ 2147483647 w 202"/>
                <a:gd name="T23" fmla="*/ 2147483647 h 174"/>
                <a:gd name="T24" fmla="*/ 2147483647 w 202"/>
                <a:gd name="T25" fmla="*/ 2147483647 h 174"/>
                <a:gd name="T26" fmla="*/ 2147483647 w 202"/>
                <a:gd name="T27" fmla="*/ 2147483647 h 174"/>
                <a:gd name="T28" fmla="*/ 2147483647 w 202"/>
                <a:gd name="T29" fmla="*/ 2147483647 h 174"/>
                <a:gd name="T30" fmla="*/ 2147483647 w 202"/>
                <a:gd name="T31" fmla="*/ 2147483647 h 174"/>
                <a:gd name="T32" fmla="*/ 2147483647 w 202"/>
                <a:gd name="T33" fmla="*/ 2147483647 h 174"/>
                <a:gd name="T34" fmla="*/ 2147483647 w 202"/>
                <a:gd name="T35" fmla="*/ 2147483647 h 174"/>
                <a:gd name="T36" fmla="*/ 2147483647 w 202"/>
                <a:gd name="T37" fmla="*/ 2147483647 h 174"/>
                <a:gd name="T38" fmla="*/ 2147483647 w 202"/>
                <a:gd name="T39" fmla="*/ 2147483647 h 174"/>
                <a:gd name="T40" fmla="*/ 2147483647 w 202"/>
                <a:gd name="T41" fmla="*/ 2147483647 h 174"/>
                <a:gd name="T42" fmla="*/ 0 w 202"/>
                <a:gd name="T43" fmla="*/ 2147483647 h 174"/>
                <a:gd name="T44" fmla="*/ 2147483647 w 202"/>
                <a:gd name="T45" fmla="*/ 2147483647 h 174"/>
                <a:gd name="T46" fmla="*/ 2147483647 w 202"/>
                <a:gd name="T47" fmla="*/ 2147483647 h 174"/>
                <a:gd name="T48" fmla="*/ 2147483647 w 202"/>
                <a:gd name="T49" fmla="*/ 2147483647 h 174"/>
                <a:gd name="T50" fmla="*/ 2147483647 w 202"/>
                <a:gd name="T51" fmla="*/ 2147483647 h 174"/>
                <a:gd name="T52" fmla="*/ 2147483647 w 202"/>
                <a:gd name="T53" fmla="*/ 2147483647 h 174"/>
                <a:gd name="T54" fmla="*/ 2147483647 w 202"/>
                <a:gd name="T55" fmla="*/ 2147483647 h 174"/>
                <a:gd name="T56" fmla="*/ 2147483647 w 202"/>
                <a:gd name="T57" fmla="*/ 2147483647 h 174"/>
                <a:gd name="T58" fmla="*/ 2147483647 w 202"/>
                <a:gd name="T59" fmla="*/ 2147483647 h 174"/>
                <a:gd name="T60" fmla="*/ 2147483647 w 202"/>
                <a:gd name="T61" fmla="*/ 2147483647 h 174"/>
                <a:gd name="T62" fmla="*/ 2147483647 w 202"/>
                <a:gd name="T63" fmla="*/ 2147483647 h 174"/>
                <a:gd name="T64" fmla="*/ 2147483647 w 202"/>
                <a:gd name="T65" fmla="*/ 2147483647 h 174"/>
                <a:gd name="T66" fmla="*/ 2147483647 w 202"/>
                <a:gd name="T67" fmla="*/ 2147483647 h 174"/>
                <a:gd name="T68" fmla="*/ 2147483647 w 202"/>
                <a:gd name="T69" fmla="*/ 2147483647 h 174"/>
                <a:gd name="T70" fmla="*/ 2147483647 w 202"/>
                <a:gd name="T71" fmla="*/ 2147483647 h 174"/>
                <a:gd name="T72" fmla="*/ 2147483647 w 202"/>
                <a:gd name="T73" fmla="*/ 2147483647 h 174"/>
                <a:gd name="T74" fmla="*/ 2147483647 w 202"/>
                <a:gd name="T75" fmla="*/ 2147483647 h 174"/>
                <a:gd name="T76" fmla="*/ 2147483647 w 202"/>
                <a:gd name="T77" fmla="*/ 2147483647 h 174"/>
                <a:gd name="T78" fmla="*/ 2147483647 w 202"/>
                <a:gd name="T79" fmla="*/ 2147483647 h 174"/>
                <a:gd name="T80" fmla="*/ 2147483647 w 202"/>
                <a:gd name="T81" fmla="*/ 2147483647 h 17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02"/>
                <a:gd name="T124" fmla="*/ 0 h 174"/>
                <a:gd name="T125" fmla="*/ 202 w 202"/>
                <a:gd name="T126" fmla="*/ 174 h 17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02" h="174">
                  <a:moveTo>
                    <a:pt x="196" y="13"/>
                  </a:moveTo>
                  <a:lnTo>
                    <a:pt x="192" y="14"/>
                  </a:lnTo>
                  <a:lnTo>
                    <a:pt x="178" y="12"/>
                  </a:lnTo>
                  <a:lnTo>
                    <a:pt x="171" y="9"/>
                  </a:lnTo>
                  <a:lnTo>
                    <a:pt x="162" y="8"/>
                  </a:lnTo>
                  <a:lnTo>
                    <a:pt x="151" y="4"/>
                  </a:lnTo>
                  <a:lnTo>
                    <a:pt x="147" y="1"/>
                  </a:lnTo>
                  <a:lnTo>
                    <a:pt x="143" y="0"/>
                  </a:lnTo>
                  <a:lnTo>
                    <a:pt x="139" y="0"/>
                  </a:lnTo>
                  <a:lnTo>
                    <a:pt x="135" y="2"/>
                  </a:lnTo>
                  <a:lnTo>
                    <a:pt x="133" y="6"/>
                  </a:lnTo>
                  <a:lnTo>
                    <a:pt x="132" y="14"/>
                  </a:lnTo>
                  <a:lnTo>
                    <a:pt x="130" y="19"/>
                  </a:lnTo>
                  <a:lnTo>
                    <a:pt x="128" y="23"/>
                  </a:lnTo>
                  <a:lnTo>
                    <a:pt x="125" y="26"/>
                  </a:lnTo>
                  <a:lnTo>
                    <a:pt x="121" y="31"/>
                  </a:lnTo>
                  <a:lnTo>
                    <a:pt x="116" y="39"/>
                  </a:lnTo>
                  <a:lnTo>
                    <a:pt x="106" y="49"/>
                  </a:lnTo>
                  <a:lnTo>
                    <a:pt x="94" y="54"/>
                  </a:lnTo>
                  <a:lnTo>
                    <a:pt x="89" y="57"/>
                  </a:lnTo>
                  <a:lnTo>
                    <a:pt x="83" y="62"/>
                  </a:lnTo>
                  <a:lnTo>
                    <a:pt x="76" y="70"/>
                  </a:lnTo>
                  <a:lnTo>
                    <a:pt x="75" y="75"/>
                  </a:lnTo>
                  <a:lnTo>
                    <a:pt x="73" y="80"/>
                  </a:lnTo>
                  <a:lnTo>
                    <a:pt x="71" y="82"/>
                  </a:lnTo>
                  <a:lnTo>
                    <a:pt x="69" y="84"/>
                  </a:lnTo>
                  <a:lnTo>
                    <a:pt x="66" y="84"/>
                  </a:lnTo>
                  <a:lnTo>
                    <a:pt x="64" y="88"/>
                  </a:lnTo>
                  <a:lnTo>
                    <a:pt x="62" y="94"/>
                  </a:lnTo>
                  <a:lnTo>
                    <a:pt x="61" y="106"/>
                  </a:lnTo>
                  <a:lnTo>
                    <a:pt x="61" y="121"/>
                  </a:lnTo>
                  <a:lnTo>
                    <a:pt x="61" y="124"/>
                  </a:lnTo>
                  <a:lnTo>
                    <a:pt x="58" y="131"/>
                  </a:lnTo>
                  <a:lnTo>
                    <a:pt x="54" y="136"/>
                  </a:lnTo>
                  <a:lnTo>
                    <a:pt x="46" y="140"/>
                  </a:lnTo>
                  <a:lnTo>
                    <a:pt x="40" y="144"/>
                  </a:lnTo>
                  <a:lnTo>
                    <a:pt x="35" y="149"/>
                  </a:lnTo>
                  <a:lnTo>
                    <a:pt x="30" y="157"/>
                  </a:lnTo>
                  <a:lnTo>
                    <a:pt x="23" y="161"/>
                  </a:lnTo>
                  <a:lnTo>
                    <a:pt x="17" y="163"/>
                  </a:lnTo>
                  <a:lnTo>
                    <a:pt x="13" y="165"/>
                  </a:lnTo>
                  <a:lnTo>
                    <a:pt x="7" y="167"/>
                  </a:lnTo>
                  <a:lnTo>
                    <a:pt x="1" y="171"/>
                  </a:lnTo>
                  <a:lnTo>
                    <a:pt x="0" y="173"/>
                  </a:lnTo>
                  <a:lnTo>
                    <a:pt x="60" y="173"/>
                  </a:lnTo>
                  <a:lnTo>
                    <a:pt x="61" y="171"/>
                  </a:lnTo>
                  <a:lnTo>
                    <a:pt x="61" y="170"/>
                  </a:lnTo>
                  <a:lnTo>
                    <a:pt x="61" y="161"/>
                  </a:lnTo>
                  <a:lnTo>
                    <a:pt x="60" y="156"/>
                  </a:lnTo>
                  <a:lnTo>
                    <a:pt x="61" y="154"/>
                  </a:lnTo>
                  <a:lnTo>
                    <a:pt x="65" y="148"/>
                  </a:lnTo>
                  <a:lnTo>
                    <a:pt x="69" y="145"/>
                  </a:lnTo>
                  <a:lnTo>
                    <a:pt x="75" y="141"/>
                  </a:lnTo>
                  <a:lnTo>
                    <a:pt x="83" y="138"/>
                  </a:lnTo>
                  <a:lnTo>
                    <a:pt x="95" y="135"/>
                  </a:lnTo>
                  <a:lnTo>
                    <a:pt x="104" y="133"/>
                  </a:lnTo>
                  <a:lnTo>
                    <a:pt x="114" y="126"/>
                  </a:lnTo>
                  <a:lnTo>
                    <a:pt x="115" y="121"/>
                  </a:lnTo>
                  <a:lnTo>
                    <a:pt x="118" y="116"/>
                  </a:lnTo>
                  <a:lnTo>
                    <a:pt x="120" y="113"/>
                  </a:lnTo>
                  <a:lnTo>
                    <a:pt x="124" y="112"/>
                  </a:lnTo>
                  <a:lnTo>
                    <a:pt x="127" y="113"/>
                  </a:lnTo>
                  <a:lnTo>
                    <a:pt x="132" y="114"/>
                  </a:lnTo>
                  <a:lnTo>
                    <a:pt x="134" y="114"/>
                  </a:lnTo>
                  <a:lnTo>
                    <a:pt x="143" y="110"/>
                  </a:lnTo>
                  <a:lnTo>
                    <a:pt x="148" y="105"/>
                  </a:lnTo>
                  <a:lnTo>
                    <a:pt x="151" y="100"/>
                  </a:lnTo>
                  <a:lnTo>
                    <a:pt x="158" y="90"/>
                  </a:lnTo>
                  <a:lnTo>
                    <a:pt x="163" y="85"/>
                  </a:lnTo>
                  <a:lnTo>
                    <a:pt x="173" y="82"/>
                  </a:lnTo>
                  <a:lnTo>
                    <a:pt x="179" y="82"/>
                  </a:lnTo>
                  <a:lnTo>
                    <a:pt x="188" y="79"/>
                  </a:lnTo>
                  <a:lnTo>
                    <a:pt x="194" y="77"/>
                  </a:lnTo>
                  <a:lnTo>
                    <a:pt x="200" y="70"/>
                  </a:lnTo>
                  <a:lnTo>
                    <a:pt x="201" y="66"/>
                  </a:lnTo>
                  <a:lnTo>
                    <a:pt x="200" y="60"/>
                  </a:lnTo>
                  <a:lnTo>
                    <a:pt x="197" y="56"/>
                  </a:lnTo>
                  <a:lnTo>
                    <a:pt x="195" y="45"/>
                  </a:lnTo>
                  <a:lnTo>
                    <a:pt x="194" y="40"/>
                  </a:lnTo>
                  <a:lnTo>
                    <a:pt x="194" y="33"/>
                  </a:lnTo>
                  <a:lnTo>
                    <a:pt x="195" y="27"/>
                  </a:lnTo>
                  <a:lnTo>
                    <a:pt x="197" y="11"/>
                  </a:lnTo>
                  <a:lnTo>
                    <a:pt x="196" y="13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12" name="Freeform 213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5872163" y="3435351"/>
              <a:ext cx="514350" cy="576263"/>
            </a:xfrm>
            <a:custGeom>
              <a:avLst/>
              <a:gdLst>
                <a:gd name="T0" fmla="*/ 2147483647 w 324"/>
                <a:gd name="T1" fmla="*/ 2147483647 h 363"/>
                <a:gd name="T2" fmla="*/ 2147483647 w 324"/>
                <a:gd name="T3" fmla="*/ 2147483647 h 363"/>
                <a:gd name="T4" fmla="*/ 2147483647 w 324"/>
                <a:gd name="T5" fmla="*/ 2147483647 h 363"/>
                <a:gd name="T6" fmla="*/ 2147483647 w 324"/>
                <a:gd name="T7" fmla="*/ 2147483647 h 363"/>
                <a:gd name="T8" fmla="*/ 2147483647 w 324"/>
                <a:gd name="T9" fmla="*/ 2147483647 h 363"/>
                <a:gd name="T10" fmla="*/ 2147483647 w 324"/>
                <a:gd name="T11" fmla="*/ 2147483647 h 363"/>
                <a:gd name="T12" fmla="*/ 2147483647 w 324"/>
                <a:gd name="T13" fmla="*/ 2147483647 h 363"/>
                <a:gd name="T14" fmla="*/ 2147483647 w 324"/>
                <a:gd name="T15" fmla="*/ 2147483647 h 363"/>
                <a:gd name="T16" fmla="*/ 2147483647 w 324"/>
                <a:gd name="T17" fmla="*/ 2147483647 h 363"/>
                <a:gd name="T18" fmla="*/ 2147483647 w 324"/>
                <a:gd name="T19" fmla="*/ 2147483647 h 363"/>
                <a:gd name="T20" fmla="*/ 2147483647 w 324"/>
                <a:gd name="T21" fmla="*/ 2147483647 h 363"/>
                <a:gd name="T22" fmla="*/ 2147483647 w 324"/>
                <a:gd name="T23" fmla="*/ 2147483647 h 363"/>
                <a:gd name="T24" fmla="*/ 2147483647 w 324"/>
                <a:gd name="T25" fmla="*/ 2147483647 h 363"/>
                <a:gd name="T26" fmla="*/ 2147483647 w 324"/>
                <a:gd name="T27" fmla="*/ 2147483647 h 363"/>
                <a:gd name="T28" fmla="*/ 2147483647 w 324"/>
                <a:gd name="T29" fmla="*/ 2147483647 h 363"/>
                <a:gd name="T30" fmla="*/ 2147483647 w 324"/>
                <a:gd name="T31" fmla="*/ 2147483647 h 363"/>
                <a:gd name="T32" fmla="*/ 2147483647 w 324"/>
                <a:gd name="T33" fmla="*/ 2147483647 h 363"/>
                <a:gd name="T34" fmla="*/ 2147483647 w 324"/>
                <a:gd name="T35" fmla="*/ 2147483647 h 363"/>
                <a:gd name="T36" fmla="*/ 2147483647 w 324"/>
                <a:gd name="T37" fmla="*/ 2147483647 h 363"/>
                <a:gd name="T38" fmla="*/ 2147483647 w 324"/>
                <a:gd name="T39" fmla="*/ 2147483647 h 363"/>
                <a:gd name="T40" fmla="*/ 2147483647 w 324"/>
                <a:gd name="T41" fmla="*/ 2147483647 h 363"/>
                <a:gd name="T42" fmla="*/ 2147483647 w 324"/>
                <a:gd name="T43" fmla="*/ 2147483647 h 363"/>
                <a:gd name="T44" fmla="*/ 2147483647 w 324"/>
                <a:gd name="T45" fmla="*/ 2147483647 h 363"/>
                <a:gd name="T46" fmla="*/ 2147483647 w 324"/>
                <a:gd name="T47" fmla="*/ 0 h 363"/>
                <a:gd name="T48" fmla="*/ 2147483647 w 324"/>
                <a:gd name="T49" fmla="*/ 2147483647 h 363"/>
                <a:gd name="T50" fmla="*/ 2147483647 w 324"/>
                <a:gd name="T51" fmla="*/ 2147483647 h 363"/>
                <a:gd name="T52" fmla="*/ 2147483647 w 324"/>
                <a:gd name="T53" fmla="*/ 2147483647 h 363"/>
                <a:gd name="T54" fmla="*/ 2147483647 w 324"/>
                <a:gd name="T55" fmla="*/ 2147483647 h 363"/>
                <a:gd name="T56" fmla="*/ 2147483647 w 324"/>
                <a:gd name="T57" fmla="*/ 2147483647 h 363"/>
                <a:gd name="T58" fmla="*/ 2147483647 w 324"/>
                <a:gd name="T59" fmla="*/ 2147483647 h 363"/>
                <a:gd name="T60" fmla="*/ 2147483647 w 324"/>
                <a:gd name="T61" fmla="*/ 2147483647 h 363"/>
                <a:gd name="T62" fmla="*/ 2147483647 w 324"/>
                <a:gd name="T63" fmla="*/ 2147483647 h 363"/>
                <a:gd name="T64" fmla="*/ 2147483647 w 324"/>
                <a:gd name="T65" fmla="*/ 2147483647 h 363"/>
                <a:gd name="T66" fmla="*/ 2147483647 w 324"/>
                <a:gd name="T67" fmla="*/ 2147483647 h 363"/>
                <a:gd name="T68" fmla="*/ 2147483647 w 324"/>
                <a:gd name="T69" fmla="*/ 2147483647 h 363"/>
                <a:gd name="T70" fmla="*/ 2147483647 w 324"/>
                <a:gd name="T71" fmla="*/ 2147483647 h 363"/>
                <a:gd name="T72" fmla="*/ 2147483647 w 324"/>
                <a:gd name="T73" fmla="*/ 2147483647 h 363"/>
                <a:gd name="T74" fmla="*/ 2147483647 w 324"/>
                <a:gd name="T75" fmla="*/ 2147483647 h 363"/>
                <a:gd name="T76" fmla="*/ 2147483647 w 324"/>
                <a:gd name="T77" fmla="*/ 2147483647 h 363"/>
                <a:gd name="T78" fmla="*/ 2147483647 w 324"/>
                <a:gd name="T79" fmla="*/ 2147483647 h 363"/>
                <a:gd name="T80" fmla="*/ 2147483647 w 324"/>
                <a:gd name="T81" fmla="*/ 2147483647 h 363"/>
                <a:gd name="T82" fmla="*/ 2147483647 w 324"/>
                <a:gd name="T83" fmla="*/ 2147483647 h 363"/>
                <a:gd name="T84" fmla="*/ 2147483647 w 324"/>
                <a:gd name="T85" fmla="*/ 2147483647 h 363"/>
                <a:gd name="T86" fmla="*/ 2147483647 w 324"/>
                <a:gd name="T87" fmla="*/ 2147483647 h 363"/>
                <a:gd name="T88" fmla="*/ 2147483647 w 324"/>
                <a:gd name="T89" fmla="*/ 2147483647 h 363"/>
                <a:gd name="T90" fmla="*/ 2147483647 w 324"/>
                <a:gd name="T91" fmla="*/ 2147483647 h 36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24"/>
                <a:gd name="T139" fmla="*/ 0 h 363"/>
                <a:gd name="T140" fmla="*/ 324 w 324"/>
                <a:gd name="T141" fmla="*/ 363 h 36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24" h="363">
                  <a:moveTo>
                    <a:pt x="0" y="207"/>
                  </a:moveTo>
                  <a:lnTo>
                    <a:pt x="53" y="246"/>
                  </a:lnTo>
                  <a:lnTo>
                    <a:pt x="52" y="245"/>
                  </a:lnTo>
                  <a:lnTo>
                    <a:pt x="159" y="321"/>
                  </a:lnTo>
                  <a:lnTo>
                    <a:pt x="161" y="326"/>
                  </a:lnTo>
                  <a:lnTo>
                    <a:pt x="163" y="333"/>
                  </a:lnTo>
                  <a:lnTo>
                    <a:pt x="167" y="337"/>
                  </a:lnTo>
                  <a:lnTo>
                    <a:pt x="170" y="339"/>
                  </a:lnTo>
                  <a:lnTo>
                    <a:pt x="178" y="340"/>
                  </a:lnTo>
                  <a:lnTo>
                    <a:pt x="190" y="341"/>
                  </a:lnTo>
                  <a:lnTo>
                    <a:pt x="193" y="344"/>
                  </a:lnTo>
                  <a:lnTo>
                    <a:pt x="195" y="349"/>
                  </a:lnTo>
                  <a:lnTo>
                    <a:pt x="194" y="351"/>
                  </a:lnTo>
                  <a:lnTo>
                    <a:pt x="194" y="358"/>
                  </a:lnTo>
                  <a:lnTo>
                    <a:pt x="195" y="361"/>
                  </a:lnTo>
                  <a:lnTo>
                    <a:pt x="200" y="362"/>
                  </a:lnTo>
                  <a:lnTo>
                    <a:pt x="206" y="359"/>
                  </a:lnTo>
                  <a:lnTo>
                    <a:pt x="205" y="360"/>
                  </a:lnTo>
                  <a:lnTo>
                    <a:pt x="210" y="358"/>
                  </a:lnTo>
                  <a:lnTo>
                    <a:pt x="215" y="355"/>
                  </a:lnTo>
                  <a:lnTo>
                    <a:pt x="222" y="350"/>
                  </a:lnTo>
                  <a:lnTo>
                    <a:pt x="323" y="269"/>
                  </a:lnTo>
                  <a:lnTo>
                    <a:pt x="322" y="270"/>
                  </a:lnTo>
                  <a:lnTo>
                    <a:pt x="318" y="265"/>
                  </a:lnTo>
                  <a:lnTo>
                    <a:pt x="316" y="261"/>
                  </a:lnTo>
                  <a:lnTo>
                    <a:pt x="314" y="255"/>
                  </a:lnTo>
                  <a:lnTo>
                    <a:pt x="313" y="247"/>
                  </a:lnTo>
                  <a:lnTo>
                    <a:pt x="313" y="241"/>
                  </a:lnTo>
                  <a:lnTo>
                    <a:pt x="312" y="237"/>
                  </a:lnTo>
                  <a:lnTo>
                    <a:pt x="309" y="231"/>
                  </a:lnTo>
                  <a:lnTo>
                    <a:pt x="298" y="218"/>
                  </a:lnTo>
                  <a:lnTo>
                    <a:pt x="294" y="211"/>
                  </a:lnTo>
                  <a:lnTo>
                    <a:pt x="294" y="207"/>
                  </a:lnTo>
                  <a:lnTo>
                    <a:pt x="298" y="203"/>
                  </a:lnTo>
                  <a:lnTo>
                    <a:pt x="302" y="196"/>
                  </a:lnTo>
                  <a:lnTo>
                    <a:pt x="304" y="191"/>
                  </a:lnTo>
                  <a:lnTo>
                    <a:pt x="309" y="179"/>
                  </a:lnTo>
                  <a:lnTo>
                    <a:pt x="309" y="174"/>
                  </a:lnTo>
                  <a:lnTo>
                    <a:pt x="308" y="169"/>
                  </a:lnTo>
                  <a:lnTo>
                    <a:pt x="305" y="166"/>
                  </a:lnTo>
                  <a:lnTo>
                    <a:pt x="303" y="164"/>
                  </a:lnTo>
                  <a:lnTo>
                    <a:pt x="300" y="159"/>
                  </a:lnTo>
                  <a:lnTo>
                    <a:pt x="299" y="157"/>
                  </a:lnTo>
                  <a:lnTo>
                    <a:pt x="300" y="155"/>
                  </a:lnTo>
                  <a:lnTo>
                    <a:pt x="303" y="148"/>
                  </a:lnTo>
                  <a:lnTo>
                    <a:pt x="303" y="143"/>
                  </a:lnTo>
                  <a:lnTo>
                    <a:pt x="304" y="139"/>
                  </a:lnTo>
                  <a:lnTo>
                    <a:pt x="303" y="134"/>
                  </a:lnTo>
                  <a:lnTo>
                    <a:pt x="302" y="128"/>
                  </a:lnTo>
                  <a:lnTo>
                    <a:pt x="303" y="130"/>
                  </a:lnTo>
                  <a:lnTo>
                    <a:pt x="300" y="126"/>
                  </a:lnTo>
                  <a:lnTo>
                    <a:pt x="297" y="116"/>
                  </a:lnTo>
                  <a:lnTo>
                    <a:pt x="296" y="112"/>
                  </a:lnTo>
                  <a:lnTo>
                    <a:pt x="293" y="103"/>
                  </a:lnTo>
                  <a:lnTo>
                    <a:pt x="290" y="98"/>
                  </a:lnTo>
                  <a:lnTo>
                    <a:pt x="285" y="90"/>
                  </a:lnTo>
                  <a:lnTo>
                    <a:pt x="283" y="86"/>
                  </a:lnTo>
                  <a:lnTo>
                    <a:pt x="280" y="82"/>
                  </a:lnTo>
                  <a:lnTo>
                    <a:pt x="280" y="78"/>
                  </a:lnTo>
                  <a:lnTo>
                    <a:pt x="281" y="74"/>
                  </a:lnTo>
                  <a:lnTo>
                    <a:pt x="284" y="69"/>
                  </a:lnTo>
                  <a:lnTo>
                    <a:pt x="288" y="63"/>
                  </a:lnTo>
                  <a:lnTo>
                    <a:pt x="289" y="57"/>
                  </a:lnTo>
                  <a:lnTo>
                    <a:pt x="290" y="49"/>
                  </a:lnTo>
                  <a:lnTo>
                    <a:pt x="289" y="42"/>
                  </a:lnTo>
                  <a:lnTo>
                    <a:pt x="287" y="36"/>
                  </a:lnTo>
                  <a:lnTo>
                    <a:pt x="284" y="30"/>
                  </a:lnTo>
                  <a:lnTo>
                    <a:pt x="281" y="21"/>
                  </a:lnTo>
                  <a:lnTo>
                    <a:pt x="278" y="13"/>
                  </a:lnTo>
                  <a:lnTo>
                    <a:pt x="276" y="6"/>
                  </a:lnTo>
                  <a:lnTo>
                    <a:pt x="273" y="0"/>
                  </a:lnTo>
                  <a:lnTo>
                    <a:pt x="276" y="0"/>
                  </a:lnTo>
                  <a:lnTo>
                    <a:pt x="272" y="0"/>
                  </a:lnTo>
                  <a:lnTo>
                    <a:pt x="270" y="1"/>
                  </a:lnTo>
                  <a:lnTo>
                    <a:pt x="264" y="8"/>
                  </a:lnTo>
                  <a:lnTo>
                    <a:pt x="256" y="12"/>
                  </a:lnTo>
                  <a:lnTo>
                    <a:pt x="251" y="13"/>
                  </a:lnTo>
                  <a:lnTo>
                    <a:pt x="246" y="13"/>
                  </a:lnTo>
                  <a:lnTo>
                    <a:pt x="243" y="12"/>
                  </a:lnTo>
                  <a:lnTo>
                    <a:pt x="242" y="10"/>
                  </a:lnTo>
                  <a:lnTo>
                    <a:pt x="238" y="9"/>
                  </a:lnTo>
                  <a:lnTo>
                    <a:pt x="236" y="8"/>
                  </a:lnTo>
                  <a:lnTo>
                    <a:pt x="234" y="8"/>
                  </a:lnTo>
                  <a:lnTo>
                    <a:pt x="231" y="9"/>
                  </a:lnTo>
                  <a:lnTo>
                    <a:pt x="227" y="12"/>
                  </a:lnTo>
                  <a:lnTo>
                    <a:pt x="224" y="15"/>
                  </a:lnTo>
                  <a:lnTo>
                    <a:pt x="222" y="17"/>
                  </a:lnTo>
                  <a:lnTo>
                    <a:pt x="211" y="16"/>
                  </a:lnTo>
                  <a:lnTo>
                    <a:pt x="203" y="15"/>
                  </a:lnTo>
                  <a:lnTo>
                    <a:pt x="197" y="16"/>
                  </a:lnTo>
                  <a:lnTo>
                    <a:pt x="186" y="18"/>
                  </a:lnTo>
                  <a:lnTo>
                    <a:pt x="184" y="20"/>
                  </a:lnTo>
                  <a:lnTo>
                    <a:pt x="182" y="23"/>
                  </a:lnTo>
                  <a:lnTo>
                    <a:pt x="175" y="35"/>
                  </a:lnTo>
                  <a:lnTo>
                    <a:pt x="174" y="37"/>
                  </a:lnTo>
                  <a:lnTo>
                    <a:pt x="168" y="37"/>
                  </a:lnTo>
                  <a:lnTo>
                    <a:pt x="154" y="38"/>
                  </a:lnTo>
                  <a:lnTo>
                    <a:pt x="151" y="41"/>
                  </a:lnTo>
                  <a:lnTo>
                    <a:pt x="148" y="47"/>
                  </a:lnTo>
                  <a:lnTo>
                    <a:pt x="144" y="48"/>
                  </a:lnTo>
                  <a:lnTo>
                    <a:pt x="137" y="48"/>
                  </a:lnTo>
                  <a:lnTo>
                    <a:pt x="138" y="46"/>
                  </a:lnTo>
                  <a:lnTo>
                    <a:pt x="136" y="62"/>
                  </a:lnTo>
                  <a:lnTo>
                    <a:pt x="135" y="68"/>
                  </a:lnTo>
                  <a:lnTo>
                    <a:pt x="135" y="75"/>
                  </a:lnTo>
                  <a:lnTo>
                    <a:pt x="136" y="80"/>
                  </a:lnTo>
                  <a:lnTo>
                    <a:pt x="138" y="91"/>
                  </a:lnTo>
                  <a:lnTo>
                    <a:pt x="141" y="95"/>
                  </a:lnTo>
                  <a:lnTo>
                    <a:pt x="142" y="101"/>
                  </a:lnTo>
                  <a:lnTo>
                    <a:pt x="141" y="105"/>
                  </a:lnTo>
                  <a:lnTo>
                    <a:pt x="135" y="112"/>
                  </a:lnTo>
                  <a:lnTo>
                    <a:pt x="129" y="114"/>
                  </a:lnTo>
                  <a:lnTo>
                    <a:pt x="120" y="117"/>
                  </a:lnTo>
                  <a:lnTo>
                    <a:pt x="114" y="117"/>
                  </a:lnTo>
                  <a:lnTo>
                    <a:pt x="104" y="120"/>
                  </a:lnTo>
                  <a:lnTo>
                    <a:pt x="99" y="125"/>
                  </a:lnTo>
                  <a:lnTo>
                    <a:pt x="92" y="135"/>
                  </a:lnTo>
                  <a:lnTo>
                    <a:pt x="89" y="140"/>
                  </a:lnTo>
                  <a:lnTo>
                    <a:pt x="84" y="145"/>
                  </a:lnTo>
                  <a:lnTo>
                    <a:pt x="75" y="149"/>
                  </a:lnTo>
                  <a:lnTo>
                    <a:pt x="73" y="149"/>
                  </a:lnTo>
                  <a:lnTo>
                    <a:pt x="68" y="148"/>
                  </a:lnTo>
                  <a:lnTo>
                    <a:pt x="65" y="147"/>
                  </a:lnTo>
                  <a:lnTo>
                    <a:pt x="61" y="148"/>
                  </a:lnTo>
                  <a:lnTo>
                    <a:pt x="59" y="151"/>
                  </a:lnTo>
                  <a:lnTo>
                    <a:pt x="56" y="156"/>
                  </a:lnTo>
                  <a:lnTo>
                    <a:pt x="55" y="161"/>
                  </a:lnTo>
                  <a:lnTo>
                    <a:pt x="45" y="168"/>
                  </a:lnTo>
                  <a:lnTo>
                    <a:pt x="36" y="170"/>
                  </a:lnTo>
                  <a:lnTo>
                    <a:pt x="24" y="173"/>
                  </a:lnTo>
                  <a:lnTo>
                    <a:pt x="16" y="176"/>
                  </a:lnTo>
                  <a:lnTo>
                    <a:pt x="10" y="180"/>
                  </a:lnTo>
                  <a:lnTo>
                    <a:pt x="6" y="183"/>
                  </a:lnTo>
                  <a:lnTo>
                    <a:pt x="2" y="189"/>
                  </a:lnTo>
                  <a:lnTo>
                    <a:pt x="1" y="191"/>
                  </a:lnTo>
                  <a:lnTo>
                    <a:pt x="2" y="196"/>
                  </a:lnTo>
                  <a:lnTo>
                    <a:pt x="2" y="205"/>
                  </a:lnTo>
                  <a:lnTo>
                    <a:pt x="2" y="206"/>
                  </a:lnTo>
                  <a:lnTo>
                    <a:pt x="0" y="207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13" name="Freeform 214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305550" y="3425825"/>
              <a:ext cx="127000" cy="217488"/>
            </a:xfrm>
            <a:custGeom>
              <a:avLst/>
              <a:gdLst>
                <a:gd name="T0" fmla="*/ 2147483647 w 80"/>
                <a:gd name="T1" fmla="*/ 2147483647 h 137"/>
                <a:gd name="T2" fmla="*/ 2147483647 w 80"/>
                <a:gd name="T3" fmla="*/ 2147483647 h 137"/>
                <a:gd name="T4" fmla="*/ 2147483647 w 80"/>
                <a:gd name="T5" fmla="*/ 2147483647 h 137"/>
                <a:gd name="T6" fmla="*/ 2147483647 w 80"/>
                <a:gd name="T7" fmla="*/ 0 h 137"/>
                <a:gd name="T8" fmla="*/ 2147483647 w 80"/>
                <a:gd name="T9" fmla="*/ 2147483647 h 137"/>
                <a:gd name="T10" fmla="*/ 2147483647 w 80"/>
                <a:gd name="T11" fmla="*/ 2147483647 h 137"/>
                <a:gd name="T12" fmla="*/ 2147483647 w 80"/>
                <a:gd name="T13" fmla="*/ 2147483647 h 137"/>
                <a:gd name="T14" fmla="*/ 2147483647 w 80"/>
                <a:gd name="T15" fmla="*/ 2147483647 h 137"/>
                <a:gd name="T16" fmla="*/ 2147483647 w 80"/>
                <a:gd name="T17" fmla="*/ 2147483647 h 137"/>
                <a:gd name="T18" fmla="*/ 2147483647 w 80"/>
                <a:gd name="T19" fmla="*/ 2147483647 h 137"/>
                <a:gd name="T20" fmla="*/ 2147483647 w 80"/>
                <a:gd name="T21" fmla="*/ 2147483647 h 137"/>
                <a:gd name="T22" fmla="*/ 2147483647 w 80"/>
                <a:gd name="T23" fmla="*/ 2147483647 h 137"/>
                <a:gd name="T24" fmla="*/ 2147483647 w 80"/>
                <a:gd name="T25" fmla="*/ 2147483647 h 137"/>
                <a:gd name="T26" fmla="*/ 2147483647 w 80"/>
                <a:gd name="T27" fmla="*/ 2147483647 h 137"/>
                <a:gd name="T28" fmla="*/ 2147483647 w 80"/>
                <a:gd name="T29" fmla="*/ 2147483647 h 137"/>
                <a:gd name="T30" fmla="*/ 2147483647 w 80"/>
                <a:gd name="T31" fmla="*/ 2147483647 h 137"/>
                <a:gd name="T32" fmla="*/ 2147483647 w 80"/>
                <a:gd name="T33" fmla="*/ 2147483647 h 137"/>
                <a:gd name="T34" fmla="*/ 2147483647 w 80"/>
                <a:gd name="T35" fmla="*/ 2147483647 h 137"/>
                <a:gd name="T36" fmla="*/ 2147483647 w 80"/>
                <a:gd name="T37" fmla="*/ 2147483647 h 137"/>
                <a:gd name="T38" fmla="*/ 2147483647 w 80"/>
                <a:gd name="T39" fmla="*/ 2147483647 h 137"/>
                <a:gd name="T40" fmla="*/ 2147483647 w 80"/>
                <a:gd name="T41" fmla="*/ 2147483647 h 137"/>
                <a:gd name="T42" fmla="*/ 2147483647 w 80"/>
                <a:gd name="T43" fmla="*/ 2147483647 h 137"/>
                <a:gd name="T44" fmla="*/ 2147483647 w 80"/>
                <a:gd name="T45" fmla="*/ 2147483647 h 137"/>
                <a:gd name="T46" fmla="*/ 2147483647 w 80"/>
                <a:gd name="T47" fmla="*/ 2147483647 h 137"/>
                <a:gd name="T48" fmla="*/ 2147483647 w 80"/>
                <a:gd name="T49" fmla="*/ 2147483647 h 137"/>
                <a:gd name="T50" fmla="*/ 2147483647 w 80"/>
                <a:gd name="T51" fmla="*/ 2147483647 h 137"/>
                <a:gd name="T52" fmla="*/ 2147483647 w 80"/>
                <a:gd name="T53" fmla="*/ 2147483647 h 137"/>
                <a:gd name="T54" fmla="*/ 2147483647 w 80"/>
                <a:gd name="T55" fmla="*/ 2147483647 h 137"/>
                <a:gd name="T56" fmla="*/ 2147483647 w 80"/>
                <a:gd name="T57" fmla="*/ 2147483647 h 137"/>
                <a:gd name="T58" fmla="*/ 2147483647 w 80"/>
                <a:gd name="T59" fmla="*/ 2147483647 h 137"/>
                <a:gd name="T60" fmla="*/ 2147483647 w 80"/>
                <a:gd name="T61" fmla="*/ 2147483647 h 137"/>
                <a:gd name="T62" fmla="*/ 2147483647 w 80"/>
                <a:gd name="T63" fmla="*/ 2147483647 h 137"/>
                <a:gd name="T64" fmla="*/ 2147483647 w 80"/>
                <a:gd name="T65" fmla="*/ 2147483647 h 137"/>
                <a:gd name="T66" fmla="*/ 2147483647 w 80"/>
                <a:gd name="T67" fmla="*/ 2147483647 h 137"/>
                <a:gd name="T68" fmla="*/ 2147483647 w 80"/>
                <a:gd name="T69" fmla="*/ 2147483647 h 137"/>
                <a:gd name="T70" fmla="*/ 2147483647 w 80"/>
                <a:gd name="T71" fmla="*/ 2147483647 h 137"/>
                <a:gd name="T72" fmla="*/ 2147483647 w 80"/>
                <a:gd name="T73" fmla="*/ 2147483647 h 13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80"/>
                <a:gd name="T112" fmla="*/ 0 h 137"/>
                <a:gd name="T113" fmla="*/ 80 w 80"/>
                <a:gd name="T114" fmla="*/ 137 h 13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80" h="137">
                  <a:moveTo>
                    <a:pt x="3" y="6"/>
                  </a:moveTo>
                  <a:lnTo>
                    <a:pt x="12" y="6"/>
                  </a:lnTo>
                  <a:lnTo>
                    <a:pt x="19" y="7"/>
                  </a:lnTo>
                  <a:lnTo>
                    <a:pt x="25" y="9"/>
                  </a:lnTo>
                  <a:lnTo>
                    <a:pt x="30" y="9"/>
                  </a:lnTo>
                  <a:lnTo>
                    <a:pt x="35" y="7"/>
                  </a:lnTo>
                  <a:lnTo>
                    <a:pt x="41" y="3"/>
                  </a:lnTo>
                  <a:lnTo>
                    <a:pt x="46" y="0"/>
                  </a:lnTo>
                  <a:lnTo>
                    <a:pt x="50" y="2"/>
                  </a:lnTo>
                  <a:lnTo>
                    <a:pt x="53" y="3"/>
                  </a:lnTo>
                  <a:lnTo>
                    <a:pt x="56" y="6"/>
                  </a:lnTo>
                  <a:lnTo>
                    <a:pt x="57" y="11"/>
                  </a:lnTo>
                  <a:lnTo>
                    <a:pt x="55" y="16"/>
                  </a:lnTo>
                  <a:lnTo>
                    <a:pt x="53" y="21"/>
                  </a:lnTo>
                  <a:lnTo>
                    <a:pt x="53" y="24"/>
                  </a:lnTo>
                  <a:lnTo>
                    <a:pt x="55" y="29"/>
                  </a:lnTo>
                  <a:lnTo>
                    <a:pt x="57" y="33"/>
                  </a:lnTo>
                  <a:lnTo>
                    <a:pt x="59" y="37"/>
                  </a:lnTo>
                  <a:lnTo>
                    <a:pt x="60" y="42"/>
                  </a:lnTo>
                  <a:lnTo>
                    <a:pt x="59" y="49"/>
                  </a:lnTo>
                  <a:lnTo>
                    <a:pt x="47" y="58"/>
                  </a:lnTo>
                  <a:lnTo>
                    <a:pt x="44" y="63"/>
                  </a:lnTo>
                  <a:lnTo>
                    <a:pt x="45" y="65"/>
                  </a:lnTo>
                  <a:lnTo>
                    <a:pt x="46" y="68"/>
                  </a:lnTo>
                  <a:lnTo>
                    <a:pt x="51" y="71"/>
                  </a:lnTo>
                  <a:lnTo>
                    <a:pt x="54" y="72"/>
                  </a:lnTo>
                  <a:lnTo>
                    <a:pt x="55" y="75"/>
                  </a:lnTo>
                  <a:lnTo>
                    <a:pt x="57" y="80"/>
                  </a:lnTo>
                  <a:lnTo>
                    <a:pt x="59" y="82"/>
                  </a:lnTo>
                  <a:lnTo>
                    <a:pt x="63" y="81"/>
                  </a:lnTo>
                  <a:lnTo>
                    <a:pt x="66" y="80"/>
                  </a:lnTo>
                  <a:lnTo>
                    <a:pt x="67" y="83"/>
                  </a:lnTo>
                  <a:lnTo>
                    <a:pt x="71" y="84"/>
                  </a:lnTo>
                  <a:lnTo>
                    <a:pt x="74" y="84"/>
                  </a:lnTo>
                  <a:lnTo>
                    <a:pt x="79" y="84"/>
                  </a:lnTo>
                  <a:lnTo>
                    <a:pt x="78" y="84"/>
                  </a:lnTo>
                  <a:lnTo>
                    <a:pt x="71" y="86"/>
                  </a:lnTo>
                  <a:lnTo>
                    <a:pt x="61" y="89"/>
                  </a:lnTo>
                  <a:lnTo>
                    <a:pt x="52" y="94"/>
                  </a:lnTo>
                  <a:lnTo>
                    <a:pt x="48" y="96"/>
                  </a:lnTo>
                  <a:lnTo>
                    <a:pt x="43" y="100"/>
                  </a:lnTo>
                  <a:lnTo>
                    <a:pt x="39" y="103"/>
                  </a:lnTo>
                  <a:lnTo>
                    <a:pt x="35" y="109"/>
                  </a:lnTo>
                  <a:lnTo>
                    <a:pt x="36" y="114"/>
                  </a:lnTo>
                  <a:lnTo>
                    <a:pt x="37" y="119"/>
                  </a:lnTo>
                  <a:lnTo>
                    <a:pt x="40" y="131"/>
                  </a:lnTo>
                  <a:lnTo>
                    <a:pt x="39" y="134"/>
                  </a:lnTo>
                  <a:lnTo>
                    <a:pt x="37" y="136"/>
                  </a:lnTo>
                  <a:lnTo>
                    <a:pt x="34" y="136"/>
                  </a:lnTo>
                  <a:lnTo>
                    <a:pt x="32" y="136"/>
                  </a:lnTo>
                  <a:lnTo>
                    <a:pt x="29" y="134"/>
                  </a:lnTo>
                  <a:lnTo>
                    <a:pt x="30" y="136"/>
                  </a:lnTo>
                  <a:lnTo>
                    <a:pt x="27" y="132"/>
                  </a:lnTo>
                  <a:lnTo>
                    <a:pt x="24" y="122"/>
                  </a:lnTo>
                  <a:lnTo>
                    <a:pt x="23" y="118"/>
                  </a:lnTo>
                  <a:lnTo>
                    <a:pt x="20" y="109"/>
                  </a:lnTo>
                  <a:lnTo>
                    <a:pt x="17" y="104"/>
                  </a:lnTo>
                  <a:lnTo>
                    <a:pt x="12" y="96"/>
                  </a:lnTo>
                  <a:lnTo>
                    <a:pt x="10" y="92"/>
                  </a:lnTo>
                  <a:lnTo>
                    <a:pt x="7" y="88"/>
                  </a:lnTo>
                  <a:lnTo>
                    <a:pt x="7" y="84"/>
                  </a:lnTo>
                  <a:lnTo>
                    <a:pt x="8" y="80"/>
                  </a:lnTo>
                  <a:lnTo>
                    <a:pt x="11" y="75"/>
                  </a:lnTo>
                  <a:lnTo>
                    <a:pt x="15" y="69"/>
                  </a:lnTo>
                  <a:lnTo>
                    <a:pt x="16" y="63"/>
                  </a:lnTo>
                  <a:lnTo>
                    <a:pt x="17" y="55"/>
                  </a:lnTo>
                  <a:lnTo>
                    <a:pt x="16" y="48"/>
                  </a:lnTo>
                  <a:lnTo>
                    <a:pt x="14" y="42"/>
                  </a:lnTo>
                  <a:lnTo>
                    <a:pt x="11" y="36"/>
                  </a:lnTo>
                  <a:lnTo>
                    <a:pt x="8" y="27"/>
                  </a:lnTo>
                  <a:lnTo>
                    <a:pt x="5" y="19"/>
                  </a:lnTo>
                  <a:lnTo>
                    <a:pt x="3" y="12"/>
                  </a:lnTo>
                  <a:lnTo>
                    <a:pt x="0" y="6"/>
                  </a:lnTo>
                  <a:lnTo>
                    <a:pt x="3" y="6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14" name="Freeform 215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338889" y="3546476"/>
              <a:ext cx="414337" cy="411163"/>
            </a:xfrm>
            <a:custGeom>
              <a:avLst/>
              <a:gdLst>
                <a:gd name="T0" fmla="*/ 2147483647 w 261"/>
                <a:gd name="T1" fmla="*/ 2147483647 h 259"/>
                <a:gd name="T2" fmla="*/ 2147483647 w 261"/>
                <a:gd name="T3" fmla="*/ 2147483647 h 259"/>
                <a:gd name="T4" fmla="*/ 2147483647 w 261"/>
                <a:gd name="T5" fmla="*/ 2147483647 h 259"/>
                <a:gd name="T6" fmla="*/ 2147483647 w 261"/>
                <a:gd name="T7" fmla="*/ 2147483647 h 259"/>
                <a:gd name="T8" fmla="*/ 2147483647 w 261"/>
                <a:gd name="T9" fmla="*/ 2147483647 h 259"/>
                <a:gd name="T10" fmla="*/ 2147483647 w 261"/>
                <a:gd name="T11" fmla="*/ 2147483647 h 259"/>
                <a:gd name="T12" fmla="*/ 2147483647 w 261"/>
                <a:gd name="T13" fmla="*/ 2147483647 h 259"/>
                <a:gd name="T14" fmla="*/ 2147483647 w 261"/>
                <a:gd name="T15" fmla="*/ 2147483647 h 259"/>
                <a:gd name="T16" fmla="*/ 2147483647 w 261"/>
                <a:gd name="T17" fmla="*/ 2147483647 h 259"/>
                <a:gd name="T18" fmla="*/ 2147483647 w 261"/>
                <a:gd name="T19" fmla="*/ 2147483647 h 259"/>
                <a:gd name="T20" fmla="*/ 2147483647 w 261"/>
                <a:gd name="T21" fmla="*/ 2147483647 h 259"/>
                <a:gd name="T22" fmla="*/ 2147483647 w 261"/>
                <a:gd name="T23" fmla="*/ 2147483647 h 259"/>
                <a:gd name="T24" fmla="*/ 2147483647 w 261"/>
                <a:gd name="T25" fmla="*/ 2147483647 h 259"/>
                <a:gd name="T26" fmla="*/ 2147483647 w 261"/>
                <a:gd name="T27" fmla="*/ 2147483647 h 259"/>
                <a:gd name="T28" fmla="*/ 2147483647 w 261"/>
                <a:gd name="T29" fmla="*/ 2147483647 h 259"/>
                <a:gd name="T30" fmla="*/ 2147483647 w 261"/>
                <a:gd name="T31" fmla="*/ 2147483647 h 259"/>
                <a:gd name="T32" fmla="*/ 2147483647 w 261"/>
                <a:gd name="T33" fmla="*/ 0 h 259"/>
                <a:gd name="T34" fmla="*/ 2147483647 w 261"/>
                <a:gd name="T35" fmla="*/ 2147483647 h 259"/>
                <a:gd name="T36" fmla="*/ 2147483647 w 261"/>
                <a:gd name="T37" fmla="*/ 2147483647 h 259"/>
                <a:gd name="T38" fmla="*/ 2147483647 w 261"/>
                <a:gd name="T39" fmla="*/ 2147483647 h 259"/>
                <a:gd name="T40" fmla="*/ 2147483647 w 261"/>
                <a:gd name="T41" fmla="*/ 2147483647 h 259"/>
                <a:gd name="T42" fmla="*/ 2147483647 w 261"/>
                <a:gd name="T43" fmla="*/ 2147483647 h 259"/>
                <a:gd name="T44" fmla="*/ 2147483647 w 261"/>
                <a:gd name="T45" fmla="*/ 2147483647 h 259"/>
                <a:gd name="T46" fmla="*/ 2147483647 w 261"/>
                <a:gd name="T47" fmla="*/ 2147483647 h 259"/>
                <a:gd name="T48" fmla="*/ 2147483647 w 261"/>
                <a:gd name="T49" fmla="*/ 2147483647 h 259"/>
                <a:gd name="T50" fmla="*/ 2147483647 w 261"/>
                <a:gd name="T51" fmla="*/ 2147483647 h 259"/>
                <a:gd name="T52" fmla="*/ 2147483647 w 261"/>
                <a:gd name="T53" fmla="*/ 2147483647 h 259"/>
                <a:gd name="T54" fmla="*/ 2147483647 w 261"/>
                <a:gd name="T55" fmla="*/ 2147483647 h 259"/>
                <a:gd name="T56" fmla="*/ 2147483647 w 261"/>
                <a:gd name="T57" fmla="*/ 2147483647 h 259"/>
                <a:gd name="T58" fmla="*/ 2147483647 w 261"/>
                <a:gd name="T59" fmla="*/ 2147483647 h 259"/>
                <a:gd name="T60" fmla="*/ 2147483647 w 261"/>
                <a:gd name="T61" fmla="*/ 2147483647 h 259"/>
                <a:gd name="T62" fmla="*/ 2147483647 w 261"/>
                <a:gd name="T63" fmla="*/ 2147483647 h 259"/>
                <a:gd name="T64" fmla="*/ 2147483647 w 261"/>
                <a:gd name="T65" fmla="*/ 2147483647 h 259"/>
                <a:gd name="T66" fmla="*/ 2147483647 w 261"/>
                <a:gd name="T67" fmla="*/ 2147483647 h 259"/>
                <a:gd name="T68" fmla="*/ 2147483647 w 261"/>
                <a:gd name="T69" fmla="*/ 2147483647 h 259"/>
                <a:gd name="T70" fmla="*/ 2147483647 w 261"/>
                <a:gd name="T71" fmla="*/ 2147483647 h 259"/>
                <a:gd name="T72" fmla="*/ 2147483647 w 261"/>
                <a:gd name="T73" fmla="*/ 2147483647 h 259"/>
                <a:gd name="T74" fmla="*/ 2147483647 w 261"/>
                <a:gd name="T75" fmla="*/ 2147483647 h 259"/>
                <a:gd name="T76" fmla="*/ 2147483647 w 261"/>
                <a:gd name="T77" fmla="*/ 2147483647 h 259"/>
                <a:gd name="T78" fmla="*/ 2147483647 w 261"/>
                <a:gd name="T79" fmla="*/ 2147483647 h 259"/>
                <a:gd name="T80" fmla="*/ 0 w 261"/>
                <a:gd name="T81" fmla="*/ 2147483647 h 259"/>
                <a:gd name="T82" fmla="*/ 2147483647 w 261"/>
                <a:gd name="T83" fmla="*/ 2147483647 h 259"/>
                <a:gd name="T84" fmla="*/ 2147483647 w 261"/>
                <a:gd name="T85" fmla="*/ 2147483647 h 259"/>
                <a:gd name="T86" fmla="*/ 2147483647 w 261"/>
                <a:gd name="T87" fmla="*/ 2147483647 h 259"/>
                <a:gd name="T88" fmla="*/ 2147483647 w 261"/>
                <a:gd name="T89" fmla="*/ 2147483647 h 259"/>
                <a:gd name="T90" fmla="*/ 2147483647 w 261"/>
                <a:gd name="T91" fmla="*/ 2147483647 h 259"/>
                <a:gd name="T92" fmla="*/ 2147483647 w 261"/>
                <a:gd name="T93" fmla="*/ 2147483647 h 259"/>
                <a:gd name="T94" fmla="*/ 2147483647 w 261"/>
                <a:gd name="T95" fmla="*/ 2147483647 h 259"/>
                <a:gd name="T96" fmla="*/ 2147483647 w 261"/>
                <a:gd name="T97" fmla="*/ 2147483647 h 259"/>
                <a:gd name="T98" fmla="*/ 2147483647 w 261"/>
                <a:gd name="T99" fmla="*/ 2147483647 h 259"/>
                <a:gd name="T100" fmla="*/ 2147483647 w 261"/>
                <a:gd name="T101" fmla="*/ 2147483647 h 259"/>
                <a:gd name="T102" fmla="*/ 2147483647 w 261"/>
                <a:gd name="T103" fmla="*/ 2147483647 h 259"/>
                <a:gd name="T104" fmla="*/ 2147483647 w 261"/>
                <a:gd name="T105" fmla="*/ 2147483647 h 259"/>
                <a:gd name="T106" fmla="*/ 2147483647 w 261"/>
                <a:gd name="T107" fmla="*/ 2147483647 h 259"/>
                <a:gd name="T108" fmla="*/ 2147483647 w 261"/>
                <a:gd name="T109" fmla="*/ 2147483647 h 259"/>
                <a:gd name="T110" fmla="*/ 2147483647 w 261"/>
                <a:gd name="T111" fmla="*/ 2147483647 h 259"/>
                <a:gd name="T112" fmla="*/ 2147483647 w 261"/>
                <a:gd name="T113" fmla="*/ 2147483647 h 25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61"/>
                <a:gd name="T172" fmla="*/ 0 h 259"/>
                <a:gd name="T173" fmla="*/ 261 w 261"/>
                <a:gd name="T174" fmla="*/ 259 h 25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61" h="259">
                  <a:moveTo>
                    <a:pt x="58" y="8"/>
                  </a:moveTo>
                  <a:lnTo>
                    <a:pt x="66" y="10"/>
                  </a:lnTo>
                  <a:lnTo>
                    <a:pt x="74" y="13"/>
                  </a:lnTo>
                  <a:lnTo>
                    <a:pt x="87" y="18"/>
                  </a:lnTo>
                  <a:lnTo>
                    <a:pt x="96" y="20"/>
                  </a:lnTo>
                  <a:lnTo>
                    <a:pt x="102" y="22"/>
                  </a:lnTo>
                  <a:lnTo>
                    <a:pt x="101" y="23"/>
                  </a:lnTo>
                  <a:lnTo>
                    <a:pt x="100" y="26"/>
                  </a:lnTo>
                  <a:lnTo>
                    <a:pt x="101" y="29"/>
                  </a:lnTo>
                  <a:lnTo>
                    <a:pt x="102" y="32"/>
                  </a:lnTo>
                  <a:lnTo>
                    <a:pt x="105" y="34"/>
                  </a:lnTo>
                  <a:lnTo>
                    <a:pt x="109" y="35"/>
                  </a:lnTo>
                  <a:lnTo>
                    <a:pt x="115" y="37"/>
                  </a:lnTo>
                  <a:lnTo>
                    <a:pt x="121" y="38"/>
                  </a:lnTo>
                  <a:lnTo>
                    <a:pt x="129" y="37"/>
                  </a:lnTo>
                  <a:lnTo>
                    <a:pt x="137" y="38"/>
                  </a:lnTo>
                  <a:lnTo>
                    <a:pt x="144" y="39"/>
                  </a:lnTo>
                  <a:lnTo>
                    <a:pt x="151" y="42"/>
                  </a:lnTo>
                  <a:lnTo>
                    <a:pt x="157" y="48"/>
                  </a:lnTo>
                  <a:lnTo>
                    <a:pt x="165" y="57"/>
                  </a:lnTo>
                  <a:lnTo>
                    <a:pt x="170" y="57"/>
                  </a:lnTo>
                  <a:lnTo>
                    <a:pt x="174" y="55"/>
                  </a:lnTo>
                  <a:lnTo>
                    <a:pt x="176" y="52"/>
                  </a:lnTo>
                  <a:lnTo>
                    <a:pt x="177" y="49"/>
                  </a:lnTo>
                  <a:lnTo>
                    <a:pt x="173" y="33"/>
                  </a:lnTo>
                  <a:lnTo>
                    <a:pt x="172" y="24"/>
                  </a:lnTo>
                  <a:lnTo>
                    <a:pt x="173" y="20"/>
                  </a:lnTo>
                  <a:lnTo>
                    <a:pt x="176" y="14"/>
                  </a:lnTo>
                  <a:lnTo>
                    <a:pt x="180" y="8"/>
                  </a:lnTo>
                  <a:lnTo>
                    <a:pt x="182" y="5"/>
                  </a:lnTo>
                  <a:lnTo>
                    <a:pt x="190" y="2"/>
                  </a:lnTo>
                  <a:lnTo>
                    <a:pt x="195" y="1"/>
                  </a:lnTo>
                  <a:lnTo>
                    <a:pt x="199" y="0"/>
                  </a:lnTo>
                  <a:lnTo>
                    <a:pt x="202" y="0"/>
                  </a:lnTo>
                  <a:lnTo>
                    <a:pt x="209" y="1"/>
                  </a:lnTo>
                  <a:lnTo>
                    <a:pt x="216" y="4"/>
                  </a:lnTo>
                  <a:lnTo>
                    <a:pt x="218" y="6"/>
                  </a:lnTo>
                  <a:lnTo>
                    <a:pt x="218" y="9"/>
                  </a:lnTo>
                  <a:lnTo>
                    <a:pt x="217" y="17"/>
                  </a:lnTo>
                  <a:lnTo>
                    <a:pt x="222" y="17"/>
                  </a:lnTo>
                  <a:lnTo>
                    <a:pt x="227" y="17"/>
                  </a:lnTo>
                  <a:lnTo>
                    <a:pt x="233" y="16"/>
                  </a:lnTo>
                  <a:lnTo>
                    <a:pt x="238" y="14"/>
                  </a:lnTo>
                  <a:lnTo>
                    <a:pt x="242" y="15"/>
                  </a:lnTo>
                  <a:lnTo>
                    <a:pt x="246" y="17"/>
                  </a:lnTo>
                  <a:lnTo>
                    <a:pt x="250" y="19"/>
                  </a:lnTo>
                  <a:lnTo>
                    <a:pt x="255" y="20"/>
                  </a:lnTo>
                  <a:lnTo>
                    <a:pt x="259" y="21"/>
                  </a:lnTo>
                  <a:lnTo>
                    <a:pt x="256" y="19"/>
                  </a:lnTo>
                  <a:lnTo>
                    <a:pt x="259" y="188"/>
                  </a:lnTo>
                  <a:lnTo>
                    <a:pt x="260" y="255"/>
                  </a:lnTo>
                  <a:lnTo>
                    <a:pt x="254" y="256"/>
                  </a:lnTo>
                  <a:lnTo>
                    <a:pt x="255" y="256"/>
                  </a:lnTo>
                  <a:lnTo>
                    <a:pt x="251" y="256"/>
                  </a:lnTo>
                  <a:lnTo>
                    <a:pt x="246" y="258"/>
                  </a:lnTo>
                  <a:lnTo>
                    <a:pt x="118" y="192"/>
                  </a:lnTo>
                  <a:lnTo>
                    <a:pt x="115" y="191"/>
                  </a:lnTo>
                  <a:lnTo>
                    <a:pt x="112" y="193"/>
                  </a:lnTo>
                  <a:lnTo>
                    <a:pt x="103" y="200"/>
                  </a:lnTo>
                  <a:lnTo>
                    <a:pt x="99" y="203"/>
                  </a:lnTo>
                  <a:lnTo>
                    <a:pt x="95" y="205"/>
                  </a:lnTo>
                  <a:lnTo>
                    <a:pt x="90" y="207"/>
                  </a:lnTo>
                  <a:lnTo>
                    <a:pt x="81" y="208"/>
                  </a:lnTo>
                  <a:lnTo>
                    <a:pt x="69" y="204"/>
                  </a:lnTo>
                  <a:lnTo>
                    <a:pt x="61" y="200"/>
                  </a:lnTo>
                  <a:lnTo>
                    <a:pt x="51" y="195"/>
                  </a:lnTo>
                  <a:lnTo>
                    <a:pt x="46" y="191"/>
                  </a:lnTo>
                  <a:lnTo>
                    <a:pt x="42" y="190"/>
                  </a:lnTo>
                  <a:lnTo>
                    <a:pt x="38" y="191"/>
                  </a:lnTo>
                  <a:lnTo>
                    <a:pt x="34" y="194"/>
                  </a:lnTo>
                  <a:lnTo>
                    <a:pt x="29" y="200"/>
                  </a:lnTo>
                  <a:lnTo>
                    <a:pt x="28" y="200"/>
                  </a:lnTo>
                  <a:lnTo>
                    <a:pt x="24" y="195"/>
                  </a:lnTo>
                  <a:lnTo>
                    <a:pt x="22" y="191"/>
                  </a:lnTo>
                  <a:lnTo>
                    <a:pt x="20" y="185"/>
                  </a:lnTo>
                  <a:lnTo>
                    <a:pt x="19" y="177"/>
                  </a:lnTo>
                  <a:lnTo>
                    <a:pt x="19" y="171"/>
                  </a:lnTo>
                  <a:lnTo>
                    <a:pt x="18" y="167"/>
                  </a:lnTo>
                  <a:lnTo>
                    <a:pt x="15" y="162"/>
                  </a:lnTo>
                  <a:lnTo>
                    <a:pt x="4" y="148"/>
                  </a:lnTo>
                  <a:lnTo>
                    <a:pt x="0" y="141"/>
                  </a:lnTo>
                  <a:lnTo>
                    <a:pt x="0" y="137"/>
                  </a:lnTo>
                  <a:lnTo>
                    <a:pt x="4" y="133"/>
                  </a:lnTo>
                  <a:lnTo>
                    <a:pt x="8" y="126"/>
                  </a:lnTo>
                  <a:lnTo>
                    <a:pt x="10" y="121"/>
                  </a:lnTo>
                  <a:lnTo>
                    <a:pt x="15" y="109"/>
                  </a:lnTo>
                  <a:lnTo>
                    <a:pt x="15" y="104"/>
                  </a:lnTo>
                  <a:lnTo>
                    <a:pt x="14" y="99"/>
                  </a:lnTo>
                  <a:lnTo>
                    <a:pt x="11" y="96"/>
                  </a:lnTo>
                  <a:lnTo>
                    <a:pt x="9" y="94"/>
                  </a:lnTo>
                  <a:lnTo>
                    <a:pt x="6" y="89"/>
                  </a:lnTo>
                  <a:lnTo>
                    <a:pt x="5" y="87"/>
                  </a:lnTo>
                  <a:lnTo>
                    <a:pt x="6" y="85"/>
                  </a:lnTo>
                  <a:lnTo>
                    <a:pt x="9" y="78"/>
                  </a:lnTo>
                  <a:lnTo>
                    <a:pt x="9" y="73"/>
                  </a:lnTo>
                  <a:lnTo>
                    <a:pt x="10" y="69"/>
                  </a:lnTo>
                  <a:lnTo>
                    <a:pt x="9" y="64"/>
                  </a:lnTo>
                  <a:lnTo>
                    <a:pt x="8" y="58"/>
                  </a:lnTo>
                  <a:lnTo>
                    <a:pt x="11" y="60"/>
                  </a:lnTo>
                  <a:lnTo>
                    <a:pt x="13" y="60"/>
                  </a:lnTo>
                  <a:lnTo>
                    <a:pt x="16" y="60"/>
                  </a:lnTo>
                  <a:lnTo>
                    <a:pt x="18" y="58"/>
                  </a:lnTo>
                  <a:lnTo>
                    <a:pt x="19" y="55"/>
                  </a:lnTo>
                  <a:lnTo>
                    <a:pt x="16" y="43"/>
                  </a:lnTo>
                  <a:lnTo>
                    <a:pt x="15" y="38"/>
                  </a:lnTo>
                  <a:lnTo>
                    <a:pt x="14" y="33"/>
                  </a:lnTo>
                  <a:lnTo>
                    <a:pt x="18" y="27"/>
                  </a:lnTo>
                  <a:lnTo>
                    <a:pt x="22" y="24"/>
                  </a:lnTo>
                  <a:lnTo>
                    <a:pt x="27" y="20"/>
                  </a:lnTo>
                  <a:lnTo>
                    <a:pt x="31" y="18"/>
                  </a:lnTo>
                  <a:lnTo>
                    <a:pt x="40" y="13"/>
                  </a:lnTo>
                  <a:lnTo>
                    <a:pt x="50" y="10"/>
                  </a:lnTo>
                  <a:lnTo>
                    <a:pt x="57" y="8"/>
                  </a:lnTo>
                  <a:lnTo>
                    <a:pt x="58" y="8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15" name="Freeform 216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5646738" y="3762375"/>
              <a:ext cx="228600" cy="203200"/>
            </a:xfrm>
            <a:custGeom>
              <a:avLst/>
              <a:gdLst>
                <a:gd name="T0" fmla="*/ 2147483647 w 144"/>
                <a:gd name="T1" fmla="*/ 2147483647 h 128"/>
                <a:gd name="T2" fmla="*/ 2147483647 w 144"/>
                <a:gd name="T3" fmla="*/ 2147483647 h 128"/>
                <a:gd name="T4" fmla="*/ 2147483647 w 144"/>
                <a:gd name="T5" fmla="*/ 0 h 128"/>
                <a:gd name="T6" fmla="*/ 2147483647 w 144"/>
                <a:gd name="T7" fmla="*/ 2147483647 h 128"/>
                <a:gd name="T8" fmla="*/ 2147483647 w 144"/>
                <a:gd name="T9" fmla="*/ 2147483647 h 128"/>
                <a:gd name="T10" fmla="*/ 2147483647 w 144"/>
                <a:gd name="T11" fmla="*/ 2147483647 h 128"/>
                <a:gd name="T12" fmla="*/ 2147483647 w 144"/>
                <a:gd name="T13" fmla="*/ 2147483647 h 128"/>
                <a:gd name="T14" fmla="*/ 2147483647 w 144"/>
                <a:gd name="T15" fmla="*/ 2147483647 h 128"/>
                <a:gd name="T16" fmla="*/ 2147483647 w 144"/>
                <a:gd name="T17" fmla="*/ 2147483647 h 128"/>
                <a:gd name="T18" fmla="*/ 2147483647 w 144"/>
                <a:gd name="T19" fmla="*/ 2147483647 h 128"/>
                <a:gd name="T20" fmla="*/ 2147483647 w 144"/>
                <a:gd name="T21" fmla="*/ 2147483647 h 128"/>
                <a:gd name="T22" fmla="*/ 2147483647 w 144"/>
                <a:gd name="T23" fmla="*/ 2147483647 h 128"/>
                <a:gd name="T24" fmla="*/ 2147483647 w 144"/>
                <a:gd name="T25" fmla="*/ 2147483647 h 128"/>
                <a:gd name="T26" fmla="*/ 2147483647 w 144"/>
                <a:gd name="T27" fmla="*/ 2147483647 h 128"/>
                <a:gd name="T28" fmla="*/ 2147483647 w 144"/>
                <a:gd name="T29" fmla="*/ 2147483647 h 128"/>
                <a:gd name="T30" fmla="*/ 2147483647 w 144"/>
                <a:gd name="T31" fmla="*/ 2147483647 h 128"/>
                <a:gd name="T32" fmla="*/ 2147483647 w 144"/>
                <a:gd name="T33" fmla="*/ 2147483647 h 128"/>
                <a:gd name="T34" fmla="*/ 2147483647 w 144"/>
                <a:gd name="T35" fmla="*/ 2147483647 h 128"/>
                <a:gd name="T36" fmla="*/ 2147483647 w 144"/>
                <a:gd name="T37" fmla="*/ 2147483647 h 128"/>
                <a:gd name="T38" fmla="*/ 2147483647 w 144"/>
                <a:gd name="T39" fmla="*/ 2147483647 h 128"/>
                <a:gd name="T40" fmla="*/ 2147483647 w 144"/>
                <a:gd name="T41" fmla="*/ 2147483647 h 128"/>
                <a:gd name="T42" fmla="*/ 2147483647 w 144"/>
                <a:gd name="T43" fmla="*/ 2147483647 h 128"/>
                <a:gd name="T44" fmla="*/ 2147483647 w 144"/>
                <a:gd name="T45" fmla="*/ 2147483647 h 128"/>
                <a:gd name="T46" fmla="*/ 0 w 144"/>
                <a:gd name="T47" fmla="*/ 2147483647 h 128"/>
                <a:gd name="T48" fmla="*/ 2147483647 w 144"/>
                <a:gd name="T49" fmla="*/ 2147483647 h 128"/>
                <a:gd name="T50" fmla="*/ 2147483647 w 144"/>
                <a:gd name="T51" fmla="*/ 2147483647 h 128"/>
                <a:gd name="T52" fmla="*/ 2147483647 w 144"/>
                <a:gd name="T53" fmla="*/ 2147483647 h 128"/>
                <a:gd name="T54" fmla="*/ 2147483647 w 144"/>
                <a:gd name="T55" fmla="*/ 2147483647 h 128"/>
                <a:gd name="T56" fmla="*/ 2147483647 w 144"/>
                <a:gd name="T57" fmla="*/ 2147483647 h 128"/>
                <a:gd name="T58" fmla="*/ 2147483647 w 144"/>
                <a:gd name="T59" fmla="*/ 2147483647 h 128"/>
                <a:gd name="T60" fmla="*/ 2147483647 w 144"/>
                <a:gd name="T61" fmla="*/ 2147483647 h 128"/>
                <a:gd name="T62" fmla="*/ 2147483647 w 144"/>
                <a:gd name="T63" fmla="*/ 2147483647 h 128"/>
                <a:gd name="T64" fmla="*/ 2147483647 w 144"/>
                <a:gd name="T65" fmla="*/ 2147483647 h 128"/>
                <a:gd name="T66" fmla="*/ 2147483647 w 144"/>
                <a:gd name="T67" fmla="*/ 2147483647 h 128"/>
                <a:gd name="T68" fmla="*/ 2147483647 w 144"/>
                <a:gd name="T69" fmla="*/ 2147483647 h 12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4"/>
                <a:gd name="T106" fmla="*/ 0 h 128"/>
                <a:gd name="T107" fmla="*/ 144 w 144"/>
                <a:gd name="T108" fmla="*/ 128 h 12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4" h="128">
                  <a:moveTo>
                    <a:pt x="143" y="2"/>
                  </a:moveTo>
                  <a:lnTo>
                    <a:pt x="83" y="2"/>
                  </a:lnTo>
                  <a:lnTo>
                    <a:pt x="84" y="0"/>
                  </a:lnTo>
                  <a:lnTo>
                    <a:pt x="80" y="5"/>
                  </a:lnTo>
                  <a:lnTo>
                    <a:pt x="78" y="9"/>
                  </a:lnTo>
                  <a:lnTo>
                    <a:pt x="76" y="14"/>
                  </a:lnTo>
                  <a:lnTo>
                    <a:pt x="76" y="18"/>
                  </a:lnTo>
                  <a:lnTo>
                    <a:pt x="73" y="21"/>
                  </a:lnTo>
                  <a:lnTo>
                    <a:pt x="69" y="22"/>
                  </a:lnTo>
                  <a:lnTo>
                    <a:pt x="65" y="25"/>
                  </a:lnTo>
                  <a:lnTo>
                    <a:pt x="59" y="32"/>
                  </a:lnTo>
                  <a:lnTo>
                    <a:pt x="51" y="47"/>
                  </a:lnTo>
                  <a:lnTo>
                    <a:pt x="42" y="59"/>
                  </a:lnTo>
                  <a:lnTo>
                    <a:pt x="36" y="66"/>
                  </a:lnTo>
                  <a:lnTo>
                    <a:pt x="30" y="76"/>
                  </a:lnTo>
                  <a:lnTo>
                    <a:pt x="26" y="81"/>
                  </a:lnTo>
                  <a:lnTo>
                    <a:pt x="23" y="85"/>
                  </a:lnTo>
                  <a:lnTo>
                    <a:pt x="20" y="89"/>
                  </a:lnTo>
                  <a:lnTo>
                    <a:pt x="16" y="94"/>
                  </a:lnTo>
                  <a:lnTo>
                    <a:pt x="14" y="101"/>
                  </a:lnTo>
                  <a:lnTo>
                    <a:pt x="9" y="108"/>
                  </a:lnTo>
                  <a:lnTo>
                    <a:pt x="5" y="117"/>
                  </a:lnTo>
                  <a:lnTo>
                    <a:pt x="2" y="122"/>
                  </a:lnTo>
                  <a:lnTo>
                    <a:pt x="0" y="127"/>
                  </a:lnTo>
                  <a:lnTo>
                    <a:pt x="2" y="127"/>
                  </a:lnTo>
                  <a:lnTo>
                    <a:pt x="28" y="124"/>
                  </a:lnTo>
                  <a:lnTo>
                    <a:pt x="53" y="125"/>
                  </a:lnTo>
                  <a:lnTo>
                    <a:pt x="58" y="90"/>
                  </a:lnTo>
                  <a:lnTo>
                    <a:pt x="62" y="86"/>
                  </a:lnTo>
                  <a:lnTo>
                    <a:pt x="66" y="85"/>
                  </a:lnTo>
                  <a:lnTo>
                    <a:pt x="82" y="81"/>
                  </a:lnTo>
                  <a:lnTo>
                    <a:pt x="89" y="37"/>
                  </a:lnTo>
                  <a:lnTo>
                    <a:pt x="143" y="32"/>
                  </a:lnTo>
                  <a:lnTo>
                    <a:pt x="143" y="1"/>
                  </a:lnTo>
                  <a:lnTo>
                    <a:pt x="143" y="2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16" name="Freeform 217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5632450" y="3763963"/>
              <a:ext cx="325438" cy="400050"/>
            </a:xfrm>
            <a:custGeom>
              <a:avLst/>
              <a:gdLst>
                <a:gd name="T0" fmla="*/ 2147483647 w 205"/>
                <a:gd name="T1" fmla="*/ 2147483647 h 252"/>
                <a:gd name="T2" fmla="*/ 2147483647 w 205"/>
                <a:gd name="T3" fmla="*/ 2147483647 h 252"/>
                <a:gd name="T4" fmla="*/ 2147483647 w 205"/>
                <a:gd name="T5" fmla="*/ 2147483647 h 252"/>
                <a:gd name="T6" fmla="*/ 2147483647 w 205"/>
                <a:gd name="T7" fmla="*/ 2147483647 h 252"/>
                <a:gd name="T8" fmla="*/ 2147483647 w 205"/>
                <a:gd name="T9" fmla="*/ 2147483647 h 252"/>
                <a:gd name="T10" fmla="*/ 2147483647 w 205"/>
                <a:gd name="T11" fmla="*/ 2147483647 h 252"/>
                <a:gd name="T12" fmla="*/ 2147483647 w 205"/>
                <a:gd name="T13" fmla="*/ 2147483647 h 252"/>
                <a:gd name="T14" fmla="*/ 2147483647 w 205"/>
                <a:gd name="T15" fmla="*/ 2147483647 h 252"/>
                <a:gd name="T16" fmla="*/ 2147483647 w 205"/>
                <a:gd name="T17" fmla="*/ 2147483647 h 252"/>
                <a:gd name="T18" fmla="*/ 2147483647 w 205"/>
                <a:gd name="T19" fmla="*/ 2147483647 h 252"/>
                <a:gd name="T20" fmla="*/ 2147483647 w 205"/>
                <a:gd name="T21" fmla="*/ 2147483647 h 252"/>
                <a:gd name="T22" fmla="*/ 2147483647 w 205"/>
                <a:gd name="T23" fmla="*/ 2147483647 h 252"/>
                <a:gd name="T24" fmla="*/ 2147483647 w 205"/>
                <a:gd name="T25" fmla="*/ 2147483647 h 252"/>
                <a:gd name="T26" fmla="*/ 2147483647 w 205"/>
                <a:gd name="T27" fmla="*/ 2147483647 h 252"/>
                <a:gd name="T28" fmla="*/ 2147483647 w 205"/>
                <a:gd name="T29" fmla="*/ 0 h 252"/>
                <a:gd name="T30" fmla="*/ 2147483647 w 205"/>
                <a:gd name="T31" fmla="*/ 2147483647 h 252"/>
                <a:gd name="T32" fmla="*/ 2147483647 w 205"/>
                <a:gd name="T33" fmla="*/ 2147483647 h 252"/>
                <a:gd name="T34" fmla="*/ 2147483647 w 205"/>
                <a:gd name="T35" fmla="*/ 2147483647 h 252"/>
                <a:gd name="T36" fmla="*/ 2147483647 w 205"/>
                <a:gd name="T37" fmla="*/ 2147483647 h 252"/>
                <a:gd name="T38" fmla="*/ 2147483647 w 205"/>
                <a:gd name="T39" fmla="*/ 2147483647 h 252"/>
                <a:gd name="T40" fmla="*/ 2147483647 w 205"/>
                <a:gd name="T41" fmla="*/ 2147483647 h 252"/>
                <a:gd name="T42" fmla="*/ 2147483647 w 205"/>
                <a:gd name="T43" fmla="*/ 2147483647 h 252"/>
                <a:gd name="T44" fmla="*/ 2147483647 w 205"/>
                <a:gd name="T45" fmla="*/ 2147483647 h 252"/>
                <a:gd name="T46" fmla="*/ 2147483647 w 205"/>
                <a:gd name="T47" fmla="*/ 2147483647 h 252"/>
                <a:gd name="T48" fmla="*/ 2147483647 w 205"/>
                <a:gd name="T49" fmla="*/ 2147483647 h 252"/>
                <a:gd name="T50" fmla="*/ 2147483647 w 205"/>
                <a:gd name="T51" fmla="*/ 2147483647 h 252"/>
                <a:gd name="T52" fmla="*/ 2147483647 w 205"/>
                <a:gd name="T53" fmla="*/ 2147483647 h 252"/>
                <a:gd name="T54" fmla="*/ 2147483647 w 205"/>
                <a:gd name="T55" fmla="*/ 2147483647 h 252"/>
                <a:gd name="T56" fmla="*/ 2147483647 w 205"/>
                <a:gd name="T57" fmla="*/ 2147483647 h 252"/>
                <a:gd name="T58" fmla="*/ 2147483647 w 205"/>
                <a:gd name="T59" fmla="*/ 2147483647 h 252"/>
                <a:gd name="T60" fmla="*/ 2147483647 w 205"/>
                <a:gd name="T61" fmla="*/ 2147483647 h 252"/>
                <a:gd name="T62" fmla="*/ 2147483647 w 205"/>
                <a:gd name="T63" fmla="*/ 2147483647 h 252"/>
                <a:gd name="T64" fmla="*/ 2147483647 w 205"/>
                <a:gd name="T65" fmla="*/ 2147483647 h 252"/>
                <a:gd name="T66" fmla="*/ 2147483647 w 205"/>
                <a:gd name="T67" fmla="*/ 2147483647 h 252"/>
                <a:gd name="T68" fmla="*/ 2147483647 w 205"/>
                <a:gd name="T69" fmla="*/ 2147483647 h 252"/>
                <a:gd name="T70" fmla="*/ 2147483647 w 205"/>
                <a:gd name="T71" fmla="*/ 2147483647 h 252"/>
                <a:gd name="T72" fmla="*/ 2147483647 w 205"/>
                <a:gd name="T73" fmla="*/ 2147483647 h 25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05"/>
                <a:gd name="T112" fmla="*/ 0 h 252"/>
                <a:gd name="T113" fmla="*/ 205 w 205"/>
                <a:gd name="T114" fmla="*/ 252 h 25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05" h="252">
                  <a:moveTo>
                    <a:pt x="0" y="230"/>
                  </a:moveTo>
                  <a:lnTo>
                    <a:pt x="4" y="224"/>
                  </a:lnTo>
                  <a:lnTo>
                    <a:pt x="8" y="208"/>
                  </a:lnTo>
                  <a:lnTo>
                    <a:pt x="12" y="203"/>
                  </a:lnTo>
                  <a:lnTo>
                    <a:pt x="16" y="195"/>
                  </a:lnTo>
                  <a:lnTo>
                    <a:pt x="19" y="181"/>
                  </a:lnTo>
                  <a:lnTo>
                    <a:pt x="18" y="176"/>
                  </a:lnTo>
                  <a:lnTo>
                    <a:pt x="15" y="169"/>
                  </a:lnTo>
                  <a:lnTo>
                    <a:pt x="11" y="165"/>
                  </a:lnTo>
                  <a:lnTo>
                    <a:pt x="10" y="161"/>
                  </a:lnTo>
                  <a:lnTo>
                    <a:pt x="14" y="152"/>
                  </a:lnTo>
                  <a:lnTo>
                    <a:pt x="16" y="149"/>
                  </a:lnTo>
                  <a:lnTo>
                    <a:pt x="18" y="144"/>
                  </a:lnTo>
                  <a:lnTo>
                    <a:pt x="19" y="141"/>
                  </a:lnTo>
                  <a:lnTo>
                    <a:pt x="17" y="138"/>
                  </a:lnTo>
                  <a:lnTo>
                    <a:pt x="9" y="140"/>
                  </a:lnTo>
                  <a:lnTo>
                    <a:pt x="6" y="136"/>
                  </a:lnTo>
                  <a:lnTo>
                    <a:pt x="6" y="131"/>
                  </a:lnTo>
                  <a:lnTo>
                    <a:pt x="9" y="126"/>
                  </a:lnTo>
                  <a:lnTo>
                    <a:pt x="11" y="126"/>
                  </a:lnTo>
                  <a:lnTo>
                    <a:pt x="37" y="123"/>
                  </a:lnTo>
                  <a:lnTo>
                    <a:pt x="62" y="124"/>
                  </a:lnTo>
                  <a:lnTo>
                    <a:pt x="67" y="89"/>
                  </a:lnTo>
                  <a:lnTo>
                    <a:pt x="71" y="85"/>
                  </a:lnTo>
                  <a:lnTo>
                    <a:pt x="75" y="84"/>
                  </a:lnTo>
                  <a:lnTo>
                    <a:pt x="91" y="80"/>
                  </a:lnTo>
                  <a:lnTo>
                    <a:pt x="98" y="36"/>
                  </a:lnTo>
                  <a:lnTo>
                    <a:pt x="152" y="31"/>
                  </a:lnTo>
                  <a:lnTo>
                    <a:pt x="152" y="0"/>
                  </a:lnTo>
                  <a:lnTo>
                    <a:pt x="151" y="0"/>
                  </a:lnTo>
                  <a:lnTo>
                    <a:pt x="204" y="39"/>
                  </a:lnTo>
                  <a:lnTo>
                    <a:pt x="203" y="39"/>
                  </a:lnTo>
                  <a:lnTo>
                    <a:pt x="174" y="40"/>
                  </a:lnTo>
                  <a:lnTo>
                    <a:pt x="179" y="219"/>
                  </a:lnTo>
                  <a:lnTo>
                    <a:pt x="179" y="226"/>
                  </a:lnTo>
                  <a:lnTo>
                    <a:pt x="176" y="232"/>
                  </a:lnTo>
                  <a:lnTo>
                    <a:pt x="170" y="236"/>
                  </a:lnTo>
                  <a:lnTo>
                    <a:pt x="117" y="235"/>
                  </a:lnTo>
                  <a:lnTo>
                    <a:pt x="113" y="236"/>
                  </a:lnTo>
                  <a:lnTo>
                    <a:pt x="110" y="238"/>
                  </a:lnTo>
                  <a:lnTo>
                    <a:pt x="107" y="241"/>
                  </a:lnTo>
                  <a:lnTo>
                    <a:pt x="105" y="240"/>
                  </a:lnTo>
                  <a:lnTo>
                    <a:pt x="102" y="237"/>
                  </a:lnTo>
                  <a:lnTo>
                    <a:pt x="100" y="234"/>
                  </a:lnTo>
                  <a:lnTo>
                    <a:pt x="98" y="232"/>
                  </a:lnTo>
                  <a:lnTo>
                    <a:pt x="93" y="229"/>
                  </a:lnTo>
                  <a:lnTo>
                    <a:pt x="91" y="234"/>
                  </a:lnTo>
                  <a:lnTo>
                    <a:pt x="89" y="237"/>
                  </a:lnTo>
                  <a:lnTo>
                    <a:pt x="88" y="240"/>
                  </a:lnTo>
                  <a:lnTo>
                    <a:pt x="85" y="242"/>
                  </a:lnTo>
                  <a:lnTo>
                    <a:pt x="77" y="241"/>
                  </a:lnTo>
                  <a:lnTo>
                    <a:pt x="72" y="240"/>
                  </a:lnTo>
                  <a:lnTo>
                    <a:pt x="69" y="241"/>
                  </a:lnTo>
                  <a:lnTo>
                    <a:pt x="68" y="246"/>
                  </a:lnTo>
                  <a:lnTo>
                    <a:pt x="68" y="251"/>
                  </a:lnTo>
                  <a:lnTo>
                    <a:pt x="69" y="251"/>
                  </a:lnTo>
                  <a:lnTo>
                    <a:pt x="64" y="248"/>
                  </a:lnTo>
                  <a:lnTo>
                    <a:pt x="60" y="244"/>
                  </a:lnTo>
                  <a:lnTo>
                    <a:pt x="59" y="241"/>
                  </a:lnTo>
                  <a:lnTo>
                    <a:pt x="58" y="235"/>
                  </a:lnTo>
                  <a:lnTo>
                    <a:pt x="57" y="231"/>
                  </a:lnTo>
                  <a:lnTo>
                    <a:pt x="54" y="230"/>
                  </a:lnTo>
                  <a:lnTo>
                    <a:pt x="50" y="231"/>
                  </a:lnTo>
                  <a:lnTo>
                    <a:pt x="45" y="229"/>
                  </a:lnTo>
                  <a:lnTo>
                    <a:pt x="44" y="226"/>
                  </a:lnTo>
                  <a:lnTo>
                    <a:pt x="40" y="222"/>
                  </a:lnTo>
                  <a:lnTo>
                    <a:pt x="36" y="218"/>
                  </a:lnTo>
                  <a:lnTo>
                    <a:pt x="31" y="215"/>
                  </a:lnTo>
                  <a:lnTo>
                    <a:pt x="26" y="214"/>
                  </a:lnTo>
                  <a:lnTo>
                    <a:pt x="22" y="215"/>
                  </a:lnTo>
                  <a:lnTo>
                    <a:pt x="16" y="218"/>
                  </a:lnTo>
                  <a:lnTo>
                    <a:pt x="12" y="222"/>
                  </a:lnTo>
                  <a:lnTo>
                    <a:pt x="9" y="227"/>
                  </a:lnTo>
                  <a:lnTo>
                    <a:pt x="5" y="230"/>
                  </a:lnTo>
                  <a:lnTo>
                    <a:pt x="0" y="23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17" name="Freeform 218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745288" y="3568701"/>
              <a:ext cx="296862" cy="277813"/>
            </a:xfrm>
            <a:custGeom>
              <a:avLst/>
              <a:gdLst>
                <a:gd name="T0" fmla="*/ 2147483647 w 187"/>
                <a:gd name="T1" fmla="*/ 2147483647 h 175"/>
                <a:gd name="T2" fmla="*/ 2147483647 w 187"/>
                <a:gd name="T3" fmla="*/ 2147483647 h 175"/>
                <a:gd name="T4" fmla="*/ 2147483647 w 187"/>
                <a:gd name="T5" fmla="*/ 2147483647 h 175"/>
                <a:gd name="T6" fmla="*/ 2147483647 w 187"/>
                <a:gd name="T7" fmla="*/ 2147483647 h 175"/>
                <a:gd name="T8" fmla="*/ 2147483647 w 187"/>
                <a:gd name="T9" fmla="*/ 2147483647 h 175"/>
                <a:gd name="T10" fmla="*/ 2147483647 w 187"/>
                <a:gd name="T11" fmla="*/ 2147483647 h 175"/>
                <a:gd name="T12" fmla="*/ 2147483647 w 187"/>
                <a:gd name="T13" fmla="*/ 2147483647 h 175"/>
                <a:gd name="T14" fmla="*/ 2147483647 w 187"/>
                <a:gd name="T15" fmla="*/ 2147483647 h 175"/>
                <a:gd name="T16" fmla="*/ 2147483647 w 187"/>
                <a:gd name="T17" fmla="*/ 2147483647 h 175"/>
                <a:gd name="T18" fmla="*/ 2147483647 w 187"/>
                <a:gd name="T19" fmla="*/ 2147483647 h 175"/>
                <a:gd name="T20" fmla="*/ 2147483647 w 187"/>
                <a:gd name="T21" fmla="*/ 0 h 175"/>
                <a:gd name="T22" fmla="*/ 2147483647 w 187"/>
                <a:gd name="T23" fmla="*/ 2147483647 h 175"/>
                <a:gd name="T24" fmla="*/ 2147483647 w 187"/>
                <a:gd name="T25" fmla="*/ 2147483647 h 175"/>
                <a:gd name="T26" fmla="*/ 2147483647 w 187"/>
                <a:gd name="T27" fmla="*/ 2147483647 h 175"/>
                <a:gd name="T28" fmla="*/ 2147483647 w 187"/>
                <a:gd name="T29" fmla="*/ 2147483647 h 175"/>
                <a:gd name="T30" fmla="*/ 2147483647 w 187"/>
                <a:gd name="T31" fmla="*/ 2147483647 h 175"/>
                <a:gd name="T32" fmla="*/ 2147483647 w 187"/>
                <a:gd name="T33" fmla="*/ 2147483647 h 175"/>
                <a:gd name="T34" fmla="*/ 2147483647 w 187"/>
                <a:gd name="T35" fmla="*/ 2147483647 h 175"/>
                <a:gd name="T36" fmla="*/ 2147483647 w 187"/>
                <a:gd name="T37" fmla="*/ 2147483647 h 175"/>
                <a:gd name="T38" fmla="*/ 2147483647 w 187"/>
                <a:gd name="T39" fmla="*/ 2147483647 h 175"/>
                <a:gd name="T40" fmla="*/ 2147483647 w 187"/>
                <a:gd name="T41" fmla="*/ 2147483647 h 175"/>
                <a:gd name="T42" fmla="*/ 2147483647 w 187"/>
                <a:gd name="T43" fmla="*/ 2147483647 h 175"/>
                <a:gd name="T44" fmla="*/ 2147483647 w 187"/>
                <a:gd name="T45" fmla="*/ 2147483647 h 175"/>
                <a:gd name="T46" fmla="*/ 2147483647 w 187"/>
                <a:gd name="T47" fmla="*/ 2147483647 h 175"/>
                <a:gd name="T48" fmla="*/ 2147483647 w 187"/>
                <a:gd name="T49" fmla="*/ 2147483647 h 175"/>
                <a:gd name="T50" fmla="*/ 2147483647 w 187"/>
                <a:gd name="T51" fmla="*/ 2147483647 h 175"/>
                <a:gd name="T52" fmla="*/ 2147483647 w 187"/>
                <a:gd name="T53" fmla="*/ 2147483647 h 175"/>
                <a:gd name="T54" fmla="*/ 2147483647 w 187"/>
                <a:gd name="T55" fmla="*/ 2147483647 h 175"/>
                <a:gd name="T56" fmla="*/ 2147483647 w 187"/>
                <a:gd name="T57" fmla="*/ 2147483647 h 175"/>
                <a:gd name="T58" fmla="*/ 2147483647 w 187"/>
                <a:gd name="T59" fmla="*/ 2147483647 h 175"/>
                <a:gd name="T60" fmla="*/ 2147483647 w 187"/>
                <a:gd name="T61" fmla="*/ 2147483647 h 175"/>
                <a:gd name="T62" fmla="*/ 2147483647 w 187"/>
                <a:gd name="T63" fmla="*/ 2147483647 h 175"/>
                <a:gd name="T64" fmla="*/ 2147483647 w 187"/>
                <a:gd name="T65" fmla="*/ 2147483647 h 175"/>
                <a:gd name="T66" fmla="*/ 2147483647 w 187"/>
                <a:gd name="T67" fmla="*/ 2147483647 h 175"/>
                <a:gd name="T68" fmla="*/ 0 w 187"/>
                <a:gd name="T69" fmla="*/ 2147483647 h 1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87"/>
                <a:gd name="T106" fmla="*/ 0 h 175"/>
                <a:gd name="T107" fmla="*/ 187 w 187"/>
                <a:gd name="T108" fmla="*/ 175 h 17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87" h="175">
                  <a:moveTo>
                    <a:pt x="3" y="7"/>
                  </a:moveTo>
                  <a:lnTo>
                    <a:pt x="7" y="6"/>
                  </a:lnTo>
                  <a:lnTo>
                    <a:pt x="10" y="5"/>
                  </a:lnTo>
                  <a:lnTo>
                    <a:pt x="14" y="6"/>
                  </a:lnTo>
                  <a:lnTo>
                    <a:pt x="22" y="6"/>
                  </a:lnTo>
                  <a:lnTo>
                    <a:pt x="28" y="7"/>
                  </a:lnTo>
                  <a:lnTo>
                    <a:pt x="34" y="10"/>
                  </a:lnTo>
                  <a:lnTo>
                    <a:pt x="37" y="11"/>
                  </a:lnTo>
                  <a:lnTo>
                    <a:pt x="41" y="13"/>
                  </a:lnTo>
                  <a:lnTo>
                    <a:pt x="50" y="17"/>
                  </a:lnTo>
                  <a:lnTo>
                    <a:pt x="56" y="17"/>
                  </a:lnTo>
                  <a:lnTo>
                    <a:pt x="61" y="16"/>
                  </a:lnTo>
                  <a:lnTo>
                    <a:pt x="68" y="12"/>
                  </a:lnTo>
                  <a:lnTo>
                    <a:pt x="79" y="6"/>
                  </a:lnTo>
                  <a:lnTo>
                    <a:pt x="87" y="3"/>
                  </a:lnTo>
                  <a:lnTo>
                    <a:pt x="92" y="3"/>
                  </a:lnTo>
                  <a:lnTo>
                    <a:pt x="108" y="7"/>
                  </a:lnTo>
                  <a:lnTo>
                    <a:pt x="112" y="7"/>
                  </a:lnTo>
                  <a:lnTo>
                    <a:pt x="119" y="7"/>
                  </a:lnTo>
                  <a:lnTo>
                    <a:pt x="123" y="7"/>
                  </a:lnTo>
                  <a:lnTo>
                    <a:pt x="129" y="3"/>
                  </a:lnTo>
                  <a:lnTo>
                    <a:pt x="134" y="0"/>
                  </a:lnTo>
                  <a:lnTo>
                    <a:pt x="137" y="0"/>
                  </a:lnTo>
                  <a:lnTo>
                    <a:pt x="139" y="2"/>
                  </a:lnTo>
                  <a:lnTo>
                    <a:pt x="141" y="4"/>
                  </a:lnTo>
                  <a:lnTo>
                    <a:pt x="143" y="9"/>
                  </a:lnTo>
                  <a:lnTo>
                    <a:pt x="145" y="14"/>
                  </a:lnTo>
                  <a:lnTo>
                    <a:pt x="147" y="19"/>
                  </a:lnTo>
                  <a:lnTo>
                    <a:pt x="148" y="23"/>
                  </a:lnTo>
                  <a:lnTo>
                    <a:pt x="150" y="31"/>
                  </a:lnTo>
                  <a:lnTo>
                    <a:pt x="151" y="39"/>
                  </a:lnTo>
                  <a:lnTo>
                    <a:pt x="152" y="46"/>
                  </a:lnTo>
                  <a:lnTo>
                    <a:pt x="153" y="52"/>
                  </a:lnTo>
                  <a:lnTo>
                    <a:pt x="153" y="59"/>
                  </a:lnTo>
                  <a:lnTo>
                    <a:pt x="153" y="64"/>
                  </a:lnTo>
                  <a:lnTo>
                    <a:pt x="151" y="68"/>
                  </a:lnTo>
                  <a:lnTo>
                    <a:pt x="148" y="70"/>
                  </a:lnTo>
                  <a:lnTo>
                    <a:pt x="146" y="71"/>
                  </a:lnTo>
                  <a:lnTo>
                    <a:pt x="143" y="70"/>
                  </a:lnTo>
                  <a:lnTo>
                    <a:pt x="138" y="67"/>
                  </a:lnTo>
                  <a:lnTo>
                    <a:pt x="134" y="62"/>
                  </a:lnTo>
                  <a:lnTo>
                    <a:pt x="130" y="57"/>
                  </a:lnTo>
                  <a:lnTo>
                    <a:pt x="126" y="51"/>
                  </a:lnTo>
                  <a:lnTo>
                    <a:pt x="120" y="43"/>
                  </a:lnTo>
                  <a:lnTo>
                    <a:pt x="117" y="41"/>
                  </a:lnTo>
                  <a:lnTo>
                    <a:pt x="114" y="41"/>
                  </a:lnTo>
                  <a:lnTo>
                    <a:pt x="112" y="44"/>
                  </a:lnTo>
                  <a:lnTo>
                    <a:pt x="112" y="49"/>
                  </a:lnTo>
                  <a:lnTo>
                    <a:pt x="112" y="53"/>
                  </a:lnTo>
                  <a:lnTo>
                    <a:pt x="114" y="58"/>
                  </a:lnTo>
                  <a:lnTo>
                    <a:pt x="118" y="64"/>
                  </a:lnTo>
                  <a:lnTo>
                    <a:pt x="122" y="66"/>
                  </a:lnTo>
                  <a:lnTo>
                    <a:pt x="128" y="70"/>
                  </a:lnTo>
                  <a:lnTo>
                    <a:pt x="132" y="73"/>
                  </a:lnTo>
                  <a:lnTo>
                    <a:pt x="134" y="76"/>
                  </a:lnTo>
                  <a:lnTo>
                    <a:pt x="136" y="79"/>
                  </a:lnTo>
                  <a:lnTo>
                    <a:pt x="142" y="86"/>
                  </a:lnTo>
                  <a:lnTo>
                    <a:pt x="150" y="99"/>
                  </a:lnTo>
                  <a:lnTo>
                    <a:pt x="154" y="107"/>
                  </a:lnTo>
                  <a:lnTo>
                    <a:pt x="164" y="128"/>
                  </a:lnTo>
                  <a:lnTo>
                    <a:pt x="169" y="136"/>
                  </a:lnTo>
                  <a:lnTo>
                    <a:pt x="175" y="141"/>
                  </a:lnTo>
                  <a:lnTo>
                    <a:pt x="179" y="146"/>
                  </a:lnTo>
                  <a:lnTo>
                    <a:pt x="181" y="153"/>
                  </a:lnTo>
                  <a:lnTo>
                    <a:pt x="181" y="163"/>
                  </a:lnTo>
                  <a:lnTo>
                    <a:pt x="183" y="171"/>
                  </a:lnTo>
                  <a:lnTo>
                    <a:pt x="185" y="173"/>
                  </a:lnTo>
                  <a:lnTo>
                    <a:pt x="186" y="174"/>
                  </a:lnTo>
                  <a:lnTo>
                    <a:pt x="3" y="174"/>
                  </a:lnTo>
                  <a:lnTo>
                    <a:pt x="0" y="5"/>
                  </a:lnTo>
                  <a:lnTo>
                    <a:pt x="3" y="7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18" name="Freeform 219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704013" y="3843338"/>
              <a:ext cx="436562" cy="577850"/>
            </a:xfrm>
            <a:custGeom>
              <a:avLst/>
              <a:gdLst>
                <a:gd name="T0" fmla="*/ 0 w 275"/>
                <a:gd name="T1" fmla="*/ 2147483647 h 364"/>
                <a:gd name="T2" fmla="*/ 2147483647 w 275"/>
                <a:gd name="T3" fmla="*/ 2147483647 h 364"/>
                <a:gd name="T4" fmla="*/ 0 w 275"/>
                <a:gd name="T5" fmla="*/ 2147483647 h 364"/>
                <a:gd name="T6" fmla="*/ 2147483647 w 275"/>
                <a:gd name="T7" fmla="*/ 2147483647 h 364"/>
                <a:gd name="T8" fmla="*/ 2147483647 w 275"/>
                <a:gd name="T9" fmla="*/ 2147483647 h 364"/>
                <a:gd name="T10" fmla="*/ 2147483647 w 275"/>
                <a:gd name="T11" fmla="*/ 2147483647 h 364"/>
                <a:gd name="T12" fmla="*/ 2147483647 w 275"/>
                <a:gd name="T13" fmla="*/ 2147483647 h 364"/>
                <a:gd name="T14" fmla="*/ 2147483647 w 275"/>
                <a:gd name="T15" fmla="*/ 2147483647 h 364"/>
                <a:gd name="T16" fmla="*/ 2147483647 w 275"/>
                <a:gd name="T17" fmla="*/ 2147483647 h 364"/>
                <a:gd name="T18" fmla="*/ 2147483647 w 275"/>
                <a:gd name="T19" fmla="*/ 2147483647 h 364"/>
                <a:gd name="T20" fmla="*/ 2147483647 w 275"/>
                <a:gd name="T21" fmla="*/ 2147483647 h 364"/>
                <a:gd name="T22" fmla="*/ 2147483647 w 275"/>
                <a:gd name="T23" fmla="*/ 2147483647 h 364"/>
                <a:gd name="T24" fmla="*/ 2147483647 w 275"/>
                <a:gd name="T25" fmla="*/ 2147483647 h 364"/>
                <a:gd name="T26" fmla="*/ 2147483647 w 275"/>
                <a:gd name="T27" fmla="*/ 2147483647 h 364"/>
                <a:gd name="T28" fmla="*/ 2147483647 w 275"/>
                <a:gd name="T29" fmla="*/ 2147483647 h 364"/>
                <a:gd name="T30" fmla="*/ 2147483647 w 275"/>
                <a:gd name="T31" fmla="*/ 2147483647 h 364"/>
                <a:gd name="T32" fmla="*/ 2147483647 w 275"/>
                <a:gd name="T33" fmla="*/ 2147483647 h 364"/>
                <a:gd name="T34" fmla="*/ 2147483647 w 275"/>
                <a:gd name="T35" fmla="*/ 2147483647 h 364"/>
                <a:gd name="T36" fmla="*/ 2147483647 w 275"/>
                <a:gd name="T37" fmla="*/ 2147483647 h 364"/>
                <a:gd name="T38" fmla="*/ 2147483647 w 275"/>
                <a:gd name="T39" fmla="*/ 2147483647 h 364"/>
                <a:gd name="T40" fmla="*/ 2147483647 w 275"/>
                <a:gd name="T41" fmla="*/ 2147483647 h 364"/>
                <a:gd name="T42" fmla="*/ 2147483647 w 275"/>
                <a:gd name="T43" fmla="*/ 2147483647 h 364"/>
                <a:gd name="T44" fmla="*/ 2147483647 w 275"/>
                <a:gd name="T45" fmla="*/ 2147483647 h 364"/>
                <a:gd name="T46" fmla="*/ 2147483647 w 275"/>
                <a:gd name="T47" fmla="*/ 2147483647 h 364"/>
                <a:gd name="T48" fmla="*/ 2147483647 w 275"/>
                <a:gd name="T49" fmla="*/ 2147483647 h 364"/>
                <a:gd name="T50" fmla="*/ 2147483647 w 275"/>
                <a:gd name="T51" fmla="*/ 2147483647 h 364"/>
                <a:gd name="T52" fmla="*/ 2147483647 w 275"/>
                <a:gd name="T53" fmla="*/ 2147483647 h 364"/>
                <a:gd name="T54" fmla="*/ 2147483647 w 275"/>
                <a:gd name="T55" fmla="*/ 2147483647 h 364"/>
                <a:gd name="T56" fmla="*/ 2147483647 w 275"/>
                <a:gd name="T57" fmla="*/ 2147483647 h 364"/>
                <a:gd name="T58" fmla="*/ 2147483647 w 275"/>
                <a:gd name="T59" fmla="*/ 2147483647 h 364"/>
                <a:gd name="T60" fmla="*/ 2147483647 w 275"/>
                <a:gd name="T61" fmla="*/ 2147483647 h 364"/>
                <a:gd name="T62" fmla="*/ 2147483647 w 275"/>
                <a:gd name="T63" fmla="*/ 2147483647 h 364"/>
                <a:gd name="T64" fmla="*/ 2147483647 w 275"/>
                <a:gd name="T65" fmla="*/ 2147483647 h 364"/>
                <a:gd name="T66" fmla="*/ 2147483647 w 275"/>
                <a:gd name="T67" fmla="*/ 2147483647 h 364"/>
                <a:gd name="T68" fmla="*/ 2147483647 w 275"/>
                <a:gd name="T69" fmla="*/ 2147483647 h 364"/>
                <a:gd name="T70" fmla="*/ 2147483647 w 275"/>
                <a:gd name="T71" fmla="*/ 2147483647 h 364"/>
                <a:gd name="T72" fmla="*/ 2147483647 w 275"/>
                <a:gd name="T73" fmla="*/ 2147483647 h 364"/>
                <a:gd name="T74" fmla="*/ 2147483647 w 275"/>
                <a:gd name="T75" fmla="*/ 2147483647 h 364"/>
                <a:gd name="T76" fmla="*/ 2147483647 w 275"/>
                <a:gd name="T77" fmla="*/ 2147483647 h 364"/>
                <a:gd name="T78" fmla="*/ 2147483647 w 275"/>
                <a:gd name="T79" fmla="*/ 2147483647 h 364"/>
                <a:gd name="T80" fmla="*/ 2147483647 w 275"/>
                <a:gd name="T81" fmla="*/ 2147483647 h 364"/>
                <a:gd name="T82" fmla="*/ 2147483647 w 275"/>
                <a:gd name="T83" fmla="*/ 2147483647 h 364"/>
                <a:gd name="T84" fmla="*/ 2147483647 w 275"/>
                <a:gd name="T85" fmla="*/ 2147483647 h 364"/>
                <a:gd name="T86" fmla="*/ 2147483647 w 275"/>
                <a:gd name="T87" fmla="*/ 2147483647 h 364"/>
                <a:gd name="T88" fmla="*/ 2147483647 w 275"/>
                <a:gd name="T89" fmla="*/ 2147483647 h 364"/>
                <a:gd name="T90" fmla="*/ 2147483647 w 275"/>
                <a:gd name="T91" fmla="*/ 2147483647 h 364"/>
                <a:gd name="T92" fmla="*/ 2147483647 w 275"/>
                <a:gd name="T93" fmla="*/ 2147483647 h 364"/>
                <a:gd name="T94" fmla="*/ 2147483647 w 275"/>
                <a:gd name="T95" fmla="*/ 2147483647 h 364"/>
                <a:gd name="T96" fmla="*/ 2147483647 w 275"/>
                <a:gd name="T97" fmla="*/ 2147483647 h 36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75"/>
                <a:gd name="T148" fmla="*/ 0 h 364"/>
                <a:gd name="T149" fmla="*/ 275 w 275"/>
                <a:gd name="T150" fmla="*/ 364 h 36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75" h="364">
                  <a:moveTo>
                    <a:pt x="23" y="238"/>
                  </a:moveTo>
                  <a:lnTo>
                    <a:pt x="12" y="225"/>
                  </a:lnTo>
                  <a:lnTo>
                    <a:pt x="0" y="209"/>
                  </a:lnTo>
                  <a:lnTo>
                    <a:pt x="2" y="200"/>
                  </a:lnTo>
                  <a:lnTo>
                    <a:pt x="2" y="192"/>
                  </a:lnTo>
                  <a:lnTo>
                    <a:pt x="2" y="188"/>
                  </a:lnTo>
                  <a:lnTo>
                    <a:pt x="2" y="184"/>
                  </a:lnTo>
                  <a:lnTo>
                    <a:pt x="1" y="180"/>
                  </a:lnTo>
                  <a:lnTo>
                    <a:pt x="0" y="174"/>
                  </a:lnTo>
                  <a:lnTo>
                    <a:pt x="1" y="171"/>
                  </a:lnTo>
                  <a:lnTo>
                    <a:pt x="4" y="170"/>
                  </a:lnTo>
                  <a:lnTo>
                    <a:pt x="8" y="170"/>
                  </a:lnTo>
                  <a:lnTo>
                    <a:pt x="11" y="167"/>
                  </a:lnTo>
                  <a:lnTo>
                    <a:pt x="12" y="165"/>
                  </a:lnTo>
                  <a:lnTo>
                    <a:pt x="13" y="155"/>
                  </a:lnTo>
                  <a:lnTo>
                    <a:pt x="15" y="149"/>
                  </a:lnTo>
                  <a:lnTo>
                    <a:pt x="18" y="145"/>
                  </a:lnTo>
                  <a:lnTo>
                    <a:pt x="22" y="140"/>
                  </a:lnTo>
                  <a:lnTo>
                    <a:pt x="25" y="139"/>
                  </a:lnTo>
                  <a:lnTo>
                    <a:pt x="26" y="136"/>
                  </a:lnTo>
                  <a:lnTo>
                    <a:pt x="25" y="70"/>
                  </a:lnTo>
                  <a:lnTo>
                    <a:pt x="24" y="69"/>
                  </a:lnTo>
                  <a:lnTo>
                    <a:pt x="30" y="68"/>
                  </a:lnTo>
                  <a:lnTo>
                    <a:pt x="29" y="1"/>
                  </a:lnTo>
                  <a:lnTo>
                    <a:pt x="212" y="1"/>
                  </a:lnTo>
                  <a:lnTo>
                    <a:pt x="211" y="0"/>
                  </a:lnTo>
                  <a:lnTo>
                    <a:pt x="213" y="1"/>
                  </a:lnTo>
                  <a:lnTo>
                    <a:pt x="218" y="1"/>
                  </a:lnTo>
                  <a:lnTo>
                    <a:pt x="223" y="3"/>
                  </a:lnTo>
                  <a:lnTo>
                    <a:pt x="228" y="7"/>
                  </a:lnTo>
                  <a:lnTo>
                    <a:pt x="235" y="14"/>
                  </a:lnTo>
                  <a:lnTo>
                    <a:pt x="239" y="22"/>
                  </a:lnTo>
                  <a:lnTo>
                    <a:pt x="240" y="30"/>
                  </a:lnTo>
                  <a:lnTo>
                    <a:pt x="242" y="43"/>
                  </a:lnTo>
                  <a:lnTo>
                    <a:pt x="243" y="52"/>
                  </a:lnTo>
                  <a:lnTo>
                    <a:pt x="245" y="64"/>
                  </a:lnTo>
                  <a:lnTo>
                    <a:pt x="247" y="69"/>
                  </a:lnTo>
                  <a:lnTo>
                    <a:pt x="250" y="72"/>
                  </a:lnTo>
                  <a:lnTo>
                    <a:pt x="255" y="74"/>
                  </a:lnTo>
                  <a:lnTo>
                    <a:pt x="267" y="81"/>
                  </a:lnTo>
                  <a:lnTo>
                    <a:pt x="271" y="84"/>
                  </a:lnTo>
                  <a:lnTo>
                    <a:pt x="274" y="87"/>
                  </a:lnTo>
                  <a:lnTo>
                    <a:pt x="274" y="89"/>
                  </a:lnTo>
                  <a:lnTo>
                    <a:pt x="270" y="99"/>
                  </a:lnTo>
                  <a:lnTo>
                    <a:pt x="265" y="110"/>
                  </a:lnTo>
                  <a:lnTo>
                    <a:pt x="261" y="116"/>
                  </a:lnTo>
                  <a:lnTo>
                    <a:pt x="258" y="121"/>
                  </a:lnTo>
                  <a:lnTo>
                    <a:pt x="253" y="127"/>
                  </a:lnTo>
                  <a:lnTo>
                    <a:pt x="247" y="135"/>
                  </a:lnTo>
                  <a:lnTo>
                    <a:pt x="247" y="137"/>
                  </a:lnTo>
                  <a:lnTo>
                    <a:pt x="247" y="141"/>
                  </a:lnTo>
                  <a:lnTo>
                    <a:pt x="253" y="152"/>
                  </a:lnTo>
                  <a:lnTo>
                    <a:pt x="255" y="156"/>
                  </a:lnTo>
                  <a:lnTo>
                    <a:pt x="258" y="165"/>
                  </a:lnTo>
                  <a:lnTo>
                    <a:pt x="256" y="175"/>
                  </a:lnTo>
                  <a:lnTo>
                    <a:pt x="246" y="191"/>
                  </a:lnTo>
                  <a:lnTo>
                    <a:pt x="235" y="214"/>
                  </a:lnTo>
                  <a:lnTo>
                    <a:pt x="225" y="229"/>
                  </a:lnTo>
                  <a:lnTo>
                    <a:pt x="221" y="239"/>
                  </a:lnTo>
                  <a:lnTo>
                    <a:pt x="222" y="243"/>
                  </a:lnTo>
                  <a:lnTo>
                    <a:pt x="222" y="248"/>
                  </a:lnTo>
                  <a:lnTo>
                    <a:pt x="222" y="253"/>
                  </a:lnTo>
                  <a:lnTo>
                    <a:pt x="222" y="258"/>
                  </a:lnTo>
                  <a:lnTo>
                    <a:pt x="217" y="268"/>
                  </a:lnTo>
                  <a:lnTo>
                    <a:pt x="213" y="274"/>
                  </a:lnTo>
                  <a:lnTo>
                    <a:pt x="210" y="279"/>
                  </a:lnTo>
                  <a:lnTo>
                    <a:pt x="209" y="284"/>
                  </a:lnTo>
                  <a:lnTo>
                    <a:pt x="210" y="288"/>
                  </a:lnTo>
                  <a:lnTo>
                    <a:pt x="213" y="295"/>
                  </a:lnTo>
                  <a:lnTo>
                    <a:pt x="217" y="298"/>
                  </a:lnTo>
                  <a:lnTo>
                    <a:pt x="223" y="299"/>
                  </a:lnTo>
                  <a:lnTo>
                    <a:pt x="230" y="300"/>
                  </a:lnTo>
                  <a:lnTo>
                    <a:pt x="235" y="300"/>
                  </a:lnTo>
                  <a:lnTo>
                    <a:pt x="238" y="300"/>
                  </a:lnTo>
                  <a:lnTo>
                    <a:pt x="240" y="302"/>
                  </a:lnTo>
                  <a:lnTo>
                    <a:pt x="241" y="306"/>
                  </a:lnTo>
                  <a:lnTo>
                    <a:pt x="242" y="313"/>
                  </a:lnTo>
                  <a:lnTo>
                    <a:pt x="245" y="319"/>
                  </a:lnTo>
                  <a:lnTo>
                    <a:pt x="248" y="322"/>
                  </a:lnTo>
                  <a:lnTo>
                    <a:pt x="255" y="325"/>
                  </a:lnTo>
                  <a:lnTo>
                    <a:pt x="258" y="329"/>
                  </a:lnTo>
                  <a:lnTo>
                    <a:pt x="259" y="336"/>
                  </a:lnTo>
                  <a:lnTo>
                    <a:pt x="260" y="339"/>
                  </a:lnTo>
                  <a:lnTo>
                    <a:pt x="261" y="346"/>
                  </a:lnTo>
                  <a:lnTo>
                    <a:pt x="260" y="346"/>
                  </a:lnTo>
                  <a:lnTo>
                    <a:pt x="255" y="344"/>
                  </a:lnTo>
                  <a:lnTo>
                    <a:pt x="251" y="343"/>
                  </a:lnTo>
                  <a:lnTo>
                    <a:pt x="245" y="341"/>
                  </a:lnTo>
                  <a:lnTo>
                    <a:pt x="241" y="342"/>
                  </a:lnTo>
                  <a:lnTo>
                    <a:pt x="237" y="342"/>
                  </a:lnTo>
                  <a:lnTo>
                    <a:pt x="232" y="344"/>
                  </a:lnTo>
                  <a:lnTo>
                    <a:pt x="227" y="346"/>
                  </a:lnTo>
                  <a:lnTo>
                    <a:pt x="218" y="351"/>
                  </a:lnTo>
                  <a:lnTo>
                    <a:pt x="214" y="353"/>
                  </a:lnTo>
                  <a:lnTo>
                    <a:pt x="205" y="357"/>
                  </a:lnTo>
                  <a:lnTo>
                    <a:pt x="196" y="359"/>
                  </a:lnTo>
                  <a:lnTo>
                    <a:pt x="191" y="361"/>
                  </a:lnTo>
                  <a:lnTo>
                    <a:pt x="187" y="363"/>
                  </a:lnTo>
                  <a:lnTo>
                    <a:pt x="182" y="363"/>
                  </a:lnTo>
                  <a:lnTo>
                    <a:pt x="177" y="363"/>
                  </a:lnTo>
                  <a:lnTo>
                    <a:pt x="172" y="362"/>
                  </a:lnTo>
                  <a:lnTo>
                    <a:pt x="167" y="359"/>
                  </a:lnTo>
                  <a:lnTo>
                    <a:pt x="160" y="355"/>
                  </a:lnTo>
                  <a:lnTo>
                    <a:pt x="154" y="352"/>
                  </a:lnTo>
                  <a:lnTo>
                    <a:pt x="149" y="346"/>
                  </a:lnTo>
                  <a:lnTo>
                    <a:pt x="146" y="342"/>
                  </a:lnTo>
                  <a:lnTo>
                    <a:pt x="140" y="341"/>
                  </a:lnTo>
                  <a:lnTo>
                    <a:pt x="132" y="342"/>
                  </a:lnTo>
                  <a:lnTo>
                    <a:pt x="126" y="344"/>
                  </a:lnTo>
                  <a:lnTo>
                    <a:pt x="122" y="344"/>
                  </a:lnTo>
                  <a:lnTo>
                    <a:pt x="114" y="344"/>
                  </a:lnTo>
                  <a:lnTo>
                    <a:pt x="115" y="344"/>
                  </a:lnTo>
                  <a:lnTo>
                    <a:pt x="114" y="338"/>
                  </a:lnTo>
                  <a:lnTo>
                    <a:pt x="108" y="329"/>
                  </a:lnTo>
                  <a:lnTo>
                    <a:pt x="103" y="323"/>
                  </a:lnTo>
                  <a:lnTo>
                    <a:pt x="97" y="321"/>
                  </a:lnTo>
                  <a:lnTo>
                    <a:pt x="95" y="318"/>
                  </a:lnTo>
                  <a:lnTo>
                    <a:pt x="95" y="312"/>
                  </a:lnTo>
                  <a:lnTo>
                    <a:pt x="94" y="305"/>
                  </a:lnTo>
                  <a:lnTo>
                    <a:pt x="89" y="307"/>
                  </a:lnTo>
                  <a:lnTo>
                    <a:pt x="86" y="307"/>
                  </a:lnTo>
                  <a:lnTo>
                    <a:pt x="82" y="307"/>
                  </a:lnTo>
                  <a:lnTo>
                    <a:pt x="78" y="305"/>
                  </a:lnTo>
                  <a:lnTo>
                    <a:pt x="77" y="303"/>
                  </a:lnTo>
                  <a:lnTo>
                    <a:pt x="75" y="301"/>
                  </a:lnTo>
                  <a:lnTo>
                    <a:pt x="75" y="296"/>
                  </a:lnTo>
                  <a:lnTo>
                    <a:pt x="74" y="291"/>
                  </a:lnTo>
                  <a:lnTo>
                    <a:pt x="70" y="287"/>
                  </a:lnTo>
                  <a:lnTo>
                    <a:pt x="65" y="286"/>
                  </a:lnTo>
                  <a:lnTo>
                    <a:pt x="57" y="285"/>
                  </a:lnTo>
                  <a:lnTo>
                    <a:pt x="53" y="284"/>
                  </a:lnTo>
                  <a:lnTo>
                    <a:pt x="49" y="281"/>
                  </a:lnTo>
                  <a:lnTo>
                    <a:pt x="48" y="276"/>
                  </a:lnTo>
                  <a:lnTo>
                    <a:pt x="48" y="275"/>
                  </a:lnTo>
                  <a:lnTo>
                    <a:pt x="48" y="271"/>
                  </a:lnTo>
                  <a:lnTo>
                    <a:pt x="49" y="266"/>
                  </a:lnTo>
                  <a:lnTo>
                    <a:pt x="48" y="259"/>
                  </a:lnTo>
                  <a:lnTo>
                    <a:pt x="45" y="256"/>
                  </a:lnTo>
                  <a:lnTo>
                    <a:pt x="41" y="255"/>
                  </a:lnTo>
                  <a:lnTo>
                    <a:pt x="37" y="255"/>
                  </a:lnTo>
                  <a:lnTo>
                    <a:pt x="33" y="254"/>
                  </a:lnTo>
                  <a:lnTo>
                    <a:pt x="29" y="251"/>
                  </a:lnTo>
                  <a:lnTo>
                    <a:pt x="28" y="249"/>
                  </a:lnTo>
                  <a:lnTo>
                    <a:pt x="29" y="245"/>
                  </a:lnTo>
                  <a:lnTo>
                    <a:pt x="30" y="240"/>
                  </a:lnTo>
                  <a:lnTo>
                    <a:pt x="29" y="238"/>
                  </a:lnTo>
                  <a:lnTo>
                    <a:pt x="24" y="238"/>
                  </a:lnTo>
                  <a:lnTo>
                    <a:pt x="23" y="238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19" name="Freeform 220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457951" y="3849689"/>
              <a:ext cx="288925" cy="509587"/>
            </a:xfrm>
            <a:custGeom>
              <a:avLst/>
              <a:gdLst>
                <a:gd name="T0" fmla="*/ 2147483647 w 182"/>
                <a:gd name="T1" fmla="*/ 2147483647 h 321"/>
                <a:gd name="T2" fmla="*/ 2147483647 w 182"/>
                <a:gd name="T3" fmla="*/ 2147483647 h 321"/>
                <a:gd name="T4" fmla="*/ 2147483647 w 182"/>
                <a:gd name="T5" fmla="*/ 2147483647 h 321"/>
                <a:gd name="T6" fmla="*/ 2147483647 w 182"/>
                <a:gd name="T7" fmla="*/ 2147483647 h 321"/>
                <a:gd name="T8" fmla="*/ 2147483647 w 182"/>
                <a:gd name="T9" fmla="*/ 2147483647 h 321"/>
                <a:gd name="T10" fmla="*/ 2147483647 w 182"/>
                <a:gd name="T11" fmla="*/ 2147483647 h 321"/>
                <a:gd name="T12" fmla="*/ 2147483647 w 182"/>
                <a:gd name="T13" fmla="*/ 2147483647 h 321"/>
                <a:gd name="T14" fmla="*/ 2147483647 w 182"/>
                <a:gd name="T15" fmla="*/ 2147483647 h 321"/>
                <a:gd name="T16" fmla="*/ 2147483647 w 182"/>
                <a:gd name="T17" fmla="*/ 2147483647 h 321"/>
                <a:gd name="T18" fmla="*/ 2147483647 w 182"/>
                <a:gd name="T19" fmla="*/ 2147483647 h 321"/>
                <a:gd name="T20" fmla="*/ 2147483647 w 182"/>
                <a:gd name="T21" fmla="*/ 2147483647 h 321"/>
                <a:gd name="T22" fmla="*/ 2147483647 w 182"/>
                <a:gd name="T23" fmla="*/ 2147483647 h 321"/>
                <a:gd name="T24" fmla="*/ 2147483647 w 182"/>
                <a:gd name="T25" fmla="*/ 0 h 321"/>
                <a:gd name="T26" fmla="*/ 2147483647 w 182"/>
                <a:gd name="T27" fmla="*/ 2147483647 h 321"/>
                <a:gd name="T28" fmla="*/ 2147483647 w 182"/>
                <a:gd name="T29" fmla="*/ 2147483647 h 321"/>
                <a:gd name="T30" fmla="*/ 2147483647 w 182"/>
                <a:gd name="T31" fmla="*/ 2147483647 h 321"/>
                <a:gd name="T32" fmla="*/ 2147483647 w 182"/>
                <a:gd name="T33" fmla="*/ 2147483647 h 321"/>
                <a:gd name="T34" fmla="*/ 2147483647 w 182"/>
                <a:gd name="T35" fmla="*/ 2147483647 h 321"/>
                <a:gd name="T36" fmla="*/ 2147483647 w 182"/>
                <a:gd name="T37" fmla="*/ 2147483647 h 321"/>
                <a:gd name="T38" fmla="*/ 2147483647 w 182"/>
                <a:gd name="T39" fmla="*/ 2147483647 h 321"/>
                <a:gd name="T40" fmla="*/ 2147483647 w 182"/>
                <a:gd name="T41" fmla="*/ 2147483647 h 321"/>
                <a:gd name="T42" fmla="*/ 2147483647 w 182"/>
                <a:gd name="T43" fmla="*/ 2147483647 h 321"/>
                <a:gd name="T44" fmla="*/ 0 w 182"/>
                <a:gd name="T45" fmla="*/ 2147483647 h 321"/>
                <a:gd name="T46" fmla="*/ 2147483647 w 182"/>
                <a:gd name="T47" fmla="*/ 2147483647 h 321"/>
                <a:gd name="T48" fmla="*/ 2147483647 w 182"/>
                <a:gd name="T49" fmla="*/ 2147483647 h 321"/>
                <a:gd name="T50" fmla="*/ 2147483647 w 182"/>
                <a:gd name="T51" fmla="*/ 2147483647 h 321"/>
                <a:gd name="T52" fmla="*/ 2147483647 w 182"/>
                <a:gd name="T53" fmla="*/ 2147483647 h 321"/>
                <a:gd name="T54" fmla="*/ 2147483647 w 182"/>
                <a:gd name="T55" fmla="*/ 2147483647 h 321"/>
                <a:gd name="T56" fmla="*/ 2147483647 w 182"/>
                <a:gd name="T57" fmla="*/ 2147483647 h 321"/>
                <a:gd name="T58" fmla="*/ 2147483647 w 182"/>
                <a:gd name="T59" fmla="*/ 2147483647 h 321"/>
                <a:gd name="T60" fmla="*/ 2147483647 w 182"/>
                <a:gd name="T61" fmla="*/ 2147483647 h 321"/>
                <a:gd name="T62" fmla="*/ 2147483647 w 182"/>
                <a:gd name="T63" fmla="*/ 2147483647 h 321"/>
                <a:gd name="T64" fmla="*/ 2147483647 w 182"/>
                <a:gd name="T65" fmla="*/ 2147483647 h 321"/>
                <a:gd name="T66" fmla="*/ 2147483647 w 182"/>
                <a:gd name="T67" fmla="*/ 2147483647 h 321"/>
                <a:gd name="T68" fmla="*/ 2147483647 w 182"/>
                <a:gd name="T69" fmla="*/ 2147483647 h 321"/>
                <a:gd name="T70" fmla="*/ 2147483647 w 182"/>
                <a:gd name="T71" fmla="*/ 2147483647 h 321"/>
                <a:gd name="T72" fmla="*/ 2147483647 w 182"/>
                <a:gd name="T73" fmla="*/ 2147483647 h 321"/>
                <a:gd name="T74" fmla="*/ 2147483647 w 182"/>
                <a:gd name="T75" fmla="*/ 2147483647 h 321"/>
                <a:gd name="T76" fmla="*/ 2147483647 w 182"/>
                <a:gd name="T77" fmla="*/ 2147483647 h 321"/>
                <a:gd name="T78" fmla="*/ 2147483647 w 182"/>
                <a:gd name="T79" fmla="*/ 2147483647 h 321"/>
                <a:gd name="T80" fmla="*/ 2147483647 w 182"/>
                <a:gd name="T81" fmla="*/ 2147483647 h 321"/>
                <a:gd name="T82" fmla="*/ 2147483647 w 182"/>
                <a:gd name="T83" fmla="*/ 2147483647 h 321"/>
                <a:gd name="T84" fmla="*/ 2147483647 w 182"/>
                <a:gd name="T85" fmla="*/ 2147483647 h 321"/>
                <a:gd name="T86" fmla="*/ 2147483647 w 182"/>
                <a:gd name="T87" fmla="*/ 2147483647 h 321"/>
                <a:gd name="T88" fmla="*/ 2147483647 w 182"/>
                <a:gd name="T89" fmla="*/ 2147483647 h 321"/>
                <a:gd name="T90" fmla="*/ 2147483647 w 182"/>
                <a:gd name="T91" fmla="*/ 2147483647 h 321"/>
                <a:gd name="T92" fmla="*/ 2147483647 w 182"/>
                <a:gd name="T93" fmla="*/ 2147483647 h 321"/>
                <a:gd name="T94" fmla="*/ 2147483647 w 182"/>
                <a:gd name="T95" fmla="*/ 2147483647 h 321"/>
                <a:gd name="T96" fmla="*/ 2147483647 w 182"/>
                <a:gd name="T97" fmla="*/ 2147483647 h 321"/>
                <a:gd name="T98" fmla="*/ 2147483647 w 182"/>
                <a:gd name="T99" fmla="*/ 2147483647 h 321"/>
                <a:gd name="T100" fmla="*/ 2147483647 w 182"/>
                <a:gd name="T101" fmla="*/ 2147483647 h 32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82"/>
                <a:gd name="T154" fmla="*/ 0 h 321"/>
                <a:gd name="T155" fmla="*/ 182 w 182"/>
                <a:gd name="T156" fmla="*/ 321 h 32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82" h="321">
                  <a:moveTo>
                    <a:pt x="178" y="234"/>
                  </a:moveTo>
                  <a:lnTo>
                    <a:pt x="167" y="221"/>
                  </a:lnTo>
                  <a:lnTo>
                    <a:pt x="155" y="205"/>
                  </a:lnTo>
                  <a:lnTo>
                    <a:pt x="157" y="196"/>
                  </a:lnTo>
                  <a:lnTo>
                    <a:pt x="157" y="188"/>
                  </a:lnTo>
                  <a:lnTo>
                    <a:pt x="157" y="184"/>
                  </a:lnTo>
                  <a:lnTo>
                    <a:pt x="157" y="180"/>
                  </a:lnTo>
                  <a:lnTo>
                    <a:pt x="156" y="176"/>
                  </a:lnTo>
                  <a:lnTo>
                    <a:pt x="155" y="170"/>
                  </a:lnTo>
                  <a:lnTo>
                    <a:pt x="156" y="167"/>
                  </a:lnTo>
                  <a:lnTo>
                    <a:pt x="159" y="166"/>
                  </a:lnTo>
                  <a:lnTo>
                    <a:pt x="163" y="166"/>
                  </a:lnTo>
                  <a:lnTo>
                    <a:pt x="166" y="163"/>
                  </a:lnTo>
                  <a:lnTo>
                    <a:pt x="167" y="161"/>
                  </a:lnTo>
                  <a:lnTo>
                    <a:pt x="168" y="151"/>
                  </a:lnTo>
                  <a:lnTo>
                    <a:pt x="170" y="145"/>
                  </a:lnTo>
                  <a:lnTo>
                    <a:pt x="173" y="141"/>
                  </a:lnTo>
                  <a:lnTo>
                    <a:pt x="177" y="136"/>
                  </a:lnTo>
                  <a:lnTo>
                    <a:pt x="180" y="135"/>
                  </a:lnTo>
                  <a:lnTo>
                    <a:pt x="181" y="132"/>
                  </a:lnTo>
                  <a:lnTo>
                    <a:pt x="180" y="66"/>
                  </a:lnTo>
                  <a:lnTo>
                    <a:pt x="180" y="65"/>
                  </a:lnTo>
                  <a:lnTo>
                    <a:pt x="176" y="65"/>
                  </a:lnTo>
                  <a:lnTo>
                    <a:pt x="171" y="66"/>
                  </a:lnTo>
                  <a:lnTo>
                    <a:pt x="43" y="1"/>
                  </a:lnTo>
                  <a:lnTo>
                    <a:pt x="40" y="0"/>
                  </a:lnTo>
                  <a:lnTo>
                    <a:pt x="37" y="1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8" y="28"/>
                  </a:lnTo>
                  <a:lnTo>
                    <a:pt x="28" y="31"/>
                  </a:lnTo>
                  <a:lnTo>
                    <a:pt x="29" y="34"/>
                  </a:lnTo>
                  <a:lnTo>
                    <a:pt x="37" y="40"/>
                  </a:lnTo>
                  <a:lnTo>
                    <a:pt x="38" y="52"/>
                  </a:lnTo>
                  <a:lnTo>
                    <a:pt x="41" y="61"/>
                  </a:lnTo>
                  <a:lnTo>
                    <a:pt x="44" y="100"/>
                  </a:lnTo>
                  <a:lnTo>
                    <a:pt x="42" y="112"/>
                  </a:lnTo>
                  <a:lnTo>
                    <a:pt x="38" y="121"/>
                  </a:lnTo>
                  <a:lnTo>
                    <a:pt x="33" y="129"/>
                  </a:lnTo>
                  <a:lnTo>
                    <a:pt x="27" y="137"/>
                  </a:lnTo>
                  <a:lnTo>
                    <a:pt x="21" y="144"/>
                  </a:lnTo>
                  <a:lnTo>
                    <a:pt x="14" y="151"/>
                  </a:lnTo>
                  <a:lnTo>
                    <a:pt x="7" y="161"/>
                  </a:lnTo>
                  <a:lnTo>
                    <a:pt x="4" y="168"/>
                  </a:lnTo>
                  <a:lnTo>
                    <a:pt x="1" y="178"/>
                  </a:lnTo>
                  <a:lnTo>
                    <a:pt x="0" y="185"/>
                  </a:lnTo>
                  <a:lnTo>
                    <a:pt x="0" y="193"/>
                  </a:lnTo>
                  <a:lnTo>
                    <a:pt x="1" y="193"/>
                  </a:lnTo>
                  <a:lnTo>
                    <a:pt x="8" y="194"/>
                  </a:lnTo>
                  <a:lnTo>
                    <a:pt x="11" y="195"/>
                  </a:lnTo>
                  <a:lnTo>
                    <a:pt x="14" y="196"/>
                  </a:lnTo>
                  <a:lnTo>
                    <a:pt x="17" y="199"/>
                  </a:lnTo>
                  <a:lnTo>
                    <a:pt x="19" y="202"/>
                  </a:lnTo>
                  <a:lnTo>
                    <a:pt x="19" y="208"/>
                  </a:lnTo>
                  <a:lnTo>
                    <a:pt x="18" y="212"/>
                  </a:lnTo>
                  <a:lnTo>
                    <a:pt x="18" y="216"/>
                  </a:lnTo>
                  <a:lnTo>
                    <a:pt x="18" y="222"/>
                  </a:lnTo>
                  <a:lnTo>
                    <a:pt x="17" y="222"/>
                  </a:lnTo>
                  <a:lnTo>
                    <a:pt x="22" y="229"/>
                  </a:lnTo>
                  <a:lnTo>
                    <a:pt x="26" y="235"/>
                  </a:lnTo>
                  <a:lnTo>
                    <a:pt x="30" y="238"/>
                  </a:lnTo>
                  <a:lnTo>
                    <a:pt x="34" y="244"/>
                  </a:lnTo>
                  <a:lnTo>
                    <a:pt x="35" y="247"/>
                  </a:lnTo>
                  <a:lnTo>
                    <a:pt x="34" y="251"/>
                  </a:lnTo>
                  <a:lnTo>
                    <a:pt x="31" y="260"/>
                  </a:lnTo>
                  <a:lnTo>
                    <a:pt x="28" y="271"/>
                  </a:lnTo>
                  <a:lnTo>
                    <a:pt x="23" y="280"/>
                  </a:lnTo>
                  <a:lnTo>
                    <a:pt x="22" y="285"/>
                  </a:lnTo>
                  <a:lnTo>
                    <a:pt x="24" y="289"/>
                  </a:lnTo>
                  <a:lnTo>
                    <a:pt x="28" y="290"/>
                  </a:lnTo>
                  <a:lnTo>
                    <a:pt x="32" y="292"/>
                  </a:lnTo>
                  <a:lnTo>
                    <a:pt x="35" y="292"/>
                  </a:lnTo>
                  <a:lnTo>
                    <a:pt x="39" y="295"/>
                  </a:lnTo>
                  <a:lnTo>
                    <a:pt x="42" y="299"/>
                  </a:lnTo>
                  <a:lnTo>
                    <a:pt x="44" y="305"/>
                  </a:lnTo>
                  <a:lnTo>
                    <a:pt x="44" y="310"/>
                  </a:lnTo>
                  <a:lnTo>
                    <a:pt x="42" y="319"/>
                  </a:lnTo>
                  <a:lnTo>
                    <a:pt x="41" y="320"/>
                  </a:lnTo>
                  <a:lnTo>
                    <a:pt x="51" y="319"/>
                  </a:lnTo>
                  <a:lnTo>
                    <a:pt x="64" y="316"/>
                  </a:lnTo>
                  <a:lnTo>
                    <a:pt x="79" y="309"/>
                  </a:lnTo>
                  <a:lnTo>
                    <a:pt x="82" y="306"/>
                  </a:lnTo>
                  <a:lnTo>
                    <a:pt x="92" y="303"/>
                  </a:lnTo>
                  <a:lnTo>
                    <a:pt x="96" y="298"/>
                  </a:lnTo>
                  <a:lnTo>
                    <a:pt x="99" y="294"/>
                  </a:lnTo>
                  <a:lnTo>
                    <a:pt x="102" y="291"/>
                  </a:lnTo>
                  <a:lnTo>
                    <a:pt x="106" y="290"/>
                  </a:lnTo>
                  <a:lnTo>
                    <a:pt x="111" y="289"/>
                  </a:lnTo>
                  <a:lnTo>
                    <a:pt x="119" y="290"/>
                  </a:lnTo>
                  <a:lnTo>
                    <a:pt x="126" y="291"/>
                  </a:lnTo>
                  <a:lnTo>
                    <a:pt x="131" y="289"/>
                  </a:lnTo>
                  <a:lnTo>
                    <a:pt x="136" y="286"/>
                  </a:lnTo>
                  <a:lnTo>
                    <a:pt x="137" y="279"/>
                  </a:lnTo>
                  <a:lnTo>
                    <a:pt x="140" y="266"/>
                  </a:lnTo>
                  <a:lnTo>
                    <a:pt x="144" y="256"/>
                  </a:lnTo>
                  <a:lnTo>
                    <a:pt x="146" y="252"/>
                  </a:lnTo>
                  <a:lnTo>
                    <a:pt x="151" y="247"/>
                  </a:lnTo>
                  <a:lnTo>
                    <a:pt x="162" y="240"/>
                  </a:lnTo>
                  <a:lnTo>
                    <a:pt x="170" y="237"/>
                  </a:lnTo>
                  <a:lnTo>
                    <a:pt x="174" y="235"/>
                  </a:lnTo>
                  <a:lnTo>
                    <a:pt x="179" y="234"/>
                  </a:lnTo>
                  <a:lnTo>
                    <a:pt x="178" y="234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20" name="Freeform 221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089650" y="3848100"/>
              <a:ext cx="439738" cy="381000"/>
            </a:xfrm>
            <a:custGeom>
              <a:avLst/>
              <a:gdLst>
                <a:gd name="T0" fmla="*/ 2147483647 w 277"/>
                <a:gd name="T1" fmla="*/ 2147483647 h 240"/>
                <a:gd name="T2" fmla="*/ 2147483647 w 277"/>
                <a:gd name="T3" fmla="*/ 2147483647 h 240"/>
                <a:gd name="T4" fmla="*/ 2147483647 w 277"/>
                <a:gd name="T5" fmla="*/ 2147483647 h 240"/>
                <a:gd name="T6" fmla="*/ 2147483647 w 277"/>
                <a:gd name="T7" fmla="*/ 2147483647 h 240"/>
                <a:gd name="T8" fmla="*/ 2147483647 w 277"/>
                <a:gd name="T9" fmla="*/ 2147483647 h 240"/>
                <a:gd name="T10" fmla="*/ 2147483647 w 277"/>
                <a:gd name="T11" fmla="*/ 2147483647 h 240"/>
                <a:gd name="T12" fmla="*/ 2147483647 w 277"/>
                <a:gd name="T13" fmla="*/ 2147483647 h 240"/>
                <a:gd name="T14" fmla="*/ 2147483647 w 277"/>
                <a:gd name="T15" fmla="*/ 2147483647 h 240"/>
                <a:gd name="T16" fmla="*/ 2147483647 w 277"/>
                <a:gd name="T17" fmla="*/ 2147483647 h 240"/>
                <a:gd name="T18" fmla="*/ 2147483647 w 277"/>
                <a:gd name="T19" fmla="*/ 2147483647 h 240"/>
                <a:gd name="T20" fmla="*/ 2147483647 w 277"/>
                <a:gd name="T21" fmla="*/ 2147483647 h 240"/>
                <a:gd name="T22" fmla="*/ 2147483647 w 277"/>
                <a:gd name="T23" fmla="*/ 2147483647 h 240"/>
                <a:gd name="T24" fmla="*/ 2147483647 w 277"/>
                <a:gd name="T25" fmla="*/ 2147483647 h 240"/>
                <a:gd name="T26" fmla="*/ 2147483647 w 277"/>
                <a:gd name="T27" fmla="*/ 2147483647 h 240"/>
                <a:gd name="T28" fmla="*/ 2147483647 w 277"/>
                <a:gd name="T29" fmla="*/ 2147483647 h 240"/>
                <a:gd name="T30" fmla="*/ 2147483647 w 277"/>
                <a:gd name="T31" fmla="*/ 2147483647 h 240"/>
                <a:gd name="T32" fmla="*/ 2147483647 w 277"/>
                <a:gd name="T33" fmla="*/ 2147483647 h 240"/>
                <a:gd name="T34" fmla="*/ 2147483647 w 277"/>
                <a:gd name="T35" fmla="*/ 2147483647 h 240"/>
                <a:gd name="T36" fmla="*/ 2147483647 w 277"/>
                <a:gd name="T37" fmla="*/ 2147483647 h 240"/>
                <a:gd name="T38" fmla="*/ 2147483647 w 277"/>
                <a:gd name="T39" fmla="*/ 2147483647 h 240"/>
                <a:gd name="T40" fmla="*/ 2147483647 w 277"/>
                <a:gd name="T41" fmla="*/ 2147483647 h 240"/>
                <a:gd name="T42" fmla="*/ 2147483647 w 277"/>
                <a:gd name="T43" fmla="*/ 2147483647 h 240"/>
                <a:gd name="T44" fmla="*/ 2147483647 w 277"/>
                <a:gd name="T45" fmla="*/ 2147483647 h 240"/>
                <a:gd name="T46" fmla="*/ 2147483647 w 277"/>
                <a:gd name="T47" fmla="*/ 2147483647 h 240"/>
                <a:gd name="T48" fmla="*/ 2147483647 w 277"/>
                <a:gd name="T49" fmla="*/ 2147483647 h 240"/>
                <a:gd name="T50" fmla="*/ 2147483647 w 277"/>
                <a:gd name="T51" fmla="*/ 2147483647 h 240"/>
                <a:gd name="T52" fmla="*/ 2147483647 w 277"/>
                <a:gd name="T53" fmla="*/ 2147483647 h 240"/>
                <a:gd name="T54" fmla="*/ 2147483647 w 277"/>
                <a:gd name="T55" fmla="*/ 2147483647 h 240"/>
                <a:gd name="T56" fmla="*/ 2147483647 w 277"/>
                <a:gd name="T57" fmla="*/ 2147483647 h 240"/>
                <a:gd name="T58" fmla="*/ 0 w 277"/>
                <a:gd name="T59" fmla="*/ 2147483647 h 240"/>
                <a:gd name="T60" fmla="*/ 2147483647 w 277"/>
                <a:gd name="T61" fmla="*/ 2147483647 h 240"/>
                <a:gd name="T62" fmla="*/ 2147483647 w 277"/>
                <a:gd name="T63" fmla="*/ 2147483647 h 240"/>
                <a:gd name="T64" fmla="*/ 2147483647 w 277"/>
                <a:gd name="T65" fmla="*/ 2147483647 h 240"/>
                <a:gd name="T66" fmla="*/ 2147483647 w 277"/>
                <a:gd name="T67" fmla="*/ 2147483647 h 240"/>
                <a:gd name="T68" fmla="*/ 2147483647 w 277"/>
                <a:gd name="T69" fmla="*/ 2147483647 h 240"/>
                <a:gd name="T70" fmla="*/ 2147483647 w 277"/>
                <a:gd name="T71" fmla="*/ 2147483647 h 240"/>
                <a:gd name="T72" fmla="*/ 2147483647 w 277"/>
                <a:gd name="T73" fmla="*/ 2147483647 h 240"/>
                <a:gd name="T74" fmla="*/ 2147483647 w 277"/>
                <a:gd name="T75" fmla="*/ 2147483647 h 240"/>
                <a:gd name="T76" fmla="*/ 2147483647 w 277"/>
                <a:gd name="T77" fmla="*/ 2147483647 h 240"/>
                <a:gd name="T78" fmla="*/ 2147483647 w 277"/>
                <a:gd name="T79" fmla="*/ 2147483647 h 240"/>
                <a:gd name="T80" fmla="*/ 2147483647 w 277"/>
                <a:gd name="T81" fmla="*/ 2147483647 h 240"/>
                <a:gd name="T82" fmla="*/ 2147483647 w 277"/>
                <a:gd name="T83" fmla="*/ 2147483647 h 240"/>
                <a:gd name="T84" fmla="*/ 2147483647 w 277"/>
                <a:gd name="T85" fmla="*/ 2147483647 h 240"/>
                <a:gd name="T86" fmla="*/ 2147483647 w 277"/>
                <a:gd name="T87" fmla="*/ 2147483647 h 240"/>
                <a:gd name="T88" fmla="*/ 2147483647 w 277"/>
                <a:gd name="T89" fmla="*/ 2147483647 h 240"/>
                <a:gd name="T90" fmla="*/ 2147483647 w 277"/>
                <a:gd name="T91" fmla="*/ 2147483647 h 240"/>
                <a:gd name="T92" fmla="*/ 2147483647 w 277"/>
                <a:gd name="T93" fmla="*/ 2147483647 h 240"/>
                <a:gd name="T94" fmla="*/ 2147483647 w 277"/>
                <a:gd name="T95" fmla="*/ 2147483647 h 240"/>
                <a:gd name="T96" fmla="*/ 2147483647 w 277"/>
                <a:gd name="T97" fmla="*/ 2147483647 h 240"/>
                <a:gd name="T98" fmla="*/ 2147483647 w 277"/>
                <a:gd name="T99" fmla="*/ 2147483647 h 240"/>
                <a:gd name="T100" fmla="*/ 2147483647 w 277"/>
                <a:gd name="T101" fmla="*/ 2147483647 h 240"/>
                <a:gd name="T102" fmla="*/ 2147483647 w 277"/>
                <a:gd name="T103" fmla="*/ 2147483647 h 240"/>
                <a:gd name="T104" fmla="*/ 2147483647 w 277"/>
                <a:gd name="T105" fmla="*/ 2147483647 h 240"/>
                <a:gd name="T106" fmla="*/ 2147483647 w 277"/>
                <a:gd name="T107" fmla="*/ 2147483647 h 240"/>
                <a:gd name="T108" fmla="*/ 2147483647 w 277"/>
                <a:gd name="T109" fmla="*/ 2147483647 h 240"/>
                <a:gd name="T110" fmla="*/ 2147483647 w 277"/>
                <a:gd name="T111" fmla="*/ 2147483647 h 2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77"/>
                <a:gd name="T169" fmla="*/ 0 h 240"/>
                <a:gd name="T170" fmla="*/ 277 w 277"/>
                <a:gd name="T171" fmla="*/ 240 h 2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77" h="240">
                  <a:moveTo>
                    <a:pt x="232" y="194"/>
                  </a:moveTo>
                  <a:lnTo>
                    <a:pt x="232" y="186"/>
                  </a:lnTo>
                  <a:lnTo>
                    <a:pt x="233" y="179"/>
                  </a:lnTo>
                  <a:lnTo>
                    <a:pt x="236" y="169"/>
                  </a:lnTo>
                  <a:lnTo>
                    <a:pt x="239" y="162"/>
                  </a:lnTo>
                  <a:lnTo>
                    <a:pt x="246" y="152"/>
                  </a:lnTo>
                  <a:lnTo>
                    <a:pt x="253" y="145"/>
                  </a:lnTo>
                  <a:lnTo>
                    <a:pt x="259" y="138"/>
                  </a:lnTo>
                  <a:lnTo>
                    <a:pt x="265" y="130"/>
                  </a:lnTo>
                  <a:lnTo>
                    <a:pt x="270" y="122"/>
                  </a:lnTo>
                  <a:lnTo>
                    <a:pt x="274" y="113"/>
                  </a:lnTo>
                  <a:lnTo>
                    <a:pt x="276" y="101"/>
                  </a:lnTo>
                  <a:lnTo>
                    <a:pt x="273" y="62"/>
                  </a:lnTo>
                  <a:lnTo>
                    <a:pt x="270" y="53"/>
                  </a:lnTo>
                  <a:lnTo>
                    <a:pt x="269" y="41"/>
                  </a:lnTo>
                  <a:lnTo>
                    <a:pt x="261" y="35"/>
                  </a:lnTo>
                  <a:lnTo>
                    <a:pt x="260" y="32"/>
                  </a:lnTo>
                  <a:lnTo>
                    <a:pt x="260" y="29"/>
                  </a:lnTo>
                  <a:lnTo>
                    <a:pt x="260" y="11"/>
                  </a:lnTo>
                  <a:lnTo>
                    <a:pt x="260" y="10"/>
                  </a:lnTo>
                  <a:lnTo>
                    <a:pt x="256" y="13"/>
                  </a:lnTo>
                  <a:lnTo>
                    <a:pt x="252" y="15"/>
                  </a:lnTo>
                  <a:lnTo>
                    <a:pt x="247" y="17"/>
                  </a:lnTo>
                  <a:lnTo>
                    <a:pt x="238" y="18"/>
                  </a:lnTo>
                  <a:lnTo>
                    <a:pt x="226" y="14"/>
                  </a:lnTo>
                  <a:lnTo>
                    <a:pt x="218" y="10"/>
                  </a:lnTo>
                  <a:lnTo>
                    <a:pt x="208" y="5"/>
                  </a:lnTo>
                  <a:lnTo>
                    <a:pt x="203" y="1"/>
                  </a:lnTo>
                  <a:lnTo>
                    <a:pt x="199" y="0"/>
                  </a:lnTo>
                  <a:lnTo>
                    <a:pt x="195" y="1"/>
                  </a:lnTo>
                  <a:lnTo>
                    <a:pt x="191" y="4"/>
                  </a:lnTo>
                  <a:lnTo>
                    <a:pt x="186" y="9"/>
                  </a:lnTo>
                  <a:lnTo>
                    <a:pt x="85" y="90"/>
                  </a:lnTo>
                  <a:lnTo>
                    <a:pt x="78" y="95"/>
                  </a:lnTo>
                  <a:lnTo>
                    <a:pt x="73" y="98"/>
                  </a:lnTo>
                  <a:lnTo>
                    <a:pt x="68" y="100"/>
                  </a:lnTo>
                  <a:lnTo>
                    <a:pt x="68" y="115"/>
                  </a:lnTo>
                  <a:lnTo>
                    <a:pt x="69" y="120"/>
                  </a:lnTo>
                  <a:lnTo>
                    <a:pt x="69" y="129"/>
                  </a:lnTo>
                  <a:lnTo>
                    <a:pt x="69" y="135"/>
                  </a:lnTo>
                  <a:lnTo>
                    <a:pt x="67" y="137"/>
                  </a:lnTo>
                  <a:lnTo>
                    <a:pt x="60" y="139"/>
                  </a:lnTo>
                  <a:lnTo>
                    <a:pt x="56" y="143"/>
                  </a:lnTo>
                  <a:lnTo>
                    <a:pt x="55" y="147"/>
                  </a:lnTo>
                  <a:lnTo>
                    <a:pt x="56" y="153"/>
                  </a:lnTo>
                  <a:lnTo>
                    <a:pt x="57" y="159"/>
                  </a:lnTo>
                  <a:lnTo>
                    <a:pt x="57" y="164"/>
                  </a:lnTo>
                  <a:lnTo>
                    <a:pt x="56" y="168"/>
                  </a:lnTo>
                  <a:lnTo>
                    <a:pt x="52" y="169"/>
                  </a:lnTo>
                  <a:lnTo>
                    <a:pt x="37" y="169"/>
                  </a:lnTo>
                  <a:lnTo>
                    <a:pt x="33" y="169"/>
                  </a:lnTo>
                  <a:lnTo>
                    <a:pt x="28" y="169"/>
                  </a:lnTo>
                  <a:lnTo>
                    <a:pt x="23" y="170"/>
                  </a:lnTo>
                  <a:lnTo>
                    <a:pt x="18" y="174"/>
                  </a:lnTo>
                  <a:lnTo>
                    <a:pt x="14" y="179"/>
                  </a:lnTo>
                  <a:lnTo>
                    <a:pt x="10" y="180"/>
                  </a:lnTo>
                  <a:lnTo>
                    <a:pt x="4" y="179"/>
                  </a:lnTo>
                  <a:lnTo>
                    <a:pt x="3" y="179"/>
                  </a:lnTo>
                  <a:lnTo>
                    <a:pt x="1" y="184"/>
                  </a:lnTo>
                  <a:lnTo>
                    <a:pt x="0" y="193"/>
                  </a:lnTo>
                  <a:lnTo>
                    <a:pt x="1" y="199"/>
                  </a:lnTo>
                  <a:lnTo>
                    <a:pt x="6" y="203"/>
                  </a:lnTo>
                  <a:lnTo>
                    <a:pt x="13" y="206"/>
                  </a:lnTo>
                  <a:lnTo>
                    <a:pt x="20" y="209"/>
                  </a:lnTo>
                  <a:lnTo>
                    <a:pt x="22" y="211"/>
                  </a:lnTo>
                  <a:lnTo>
                    <a:pt x="24" y="213"/>
                  </a:lnTo>
                  <a:lnTo>
                    <a:pt x="29" y="218"/>
                  </a:lnTo>
                  <a:lnTo>
                    <a:pt x="33" y="228"/>
                  </a:lnTo>
                  <a:lnTo>
                    <a:pt x="35" y="237"/>
                  </a:lnTo>
                  <a:lnTo>
                    <a:pt x="36" y="236"/>
                  </a:lnTo>
                  <a:lnTo>
                    <a:pt x="41" y="236"/>
                  </a:lnTo>
                  <a:lnTo>
                    <a:pt x="45" y="236"/>
                  </a:lnTo>
                  <a:lnTo>
                    <a:pt x="50" y="238"/>
                  </a:lnTo>
                  <a:lnTo>
                    <a:pt x="53" y="239"/>
                  </a:lnTo>
                  <a:lnTo>
                    <a:pt x="52" y="239"/>
                  </a:lnTo>
                  <a:lnTo>
                    <a:pt x="60" y="236"/>
                  </a:lnTo>
                  <a:lnTo>
                    <a:pt x="64" y="233"/>
                  </a:lnTo>
                  <a:lnTo>
                    <a:pt x="66" y="227"/>
                  </a:lnTo>
                  <a:lnTo>
                    <a:pt x="65" y="222"/>
                  </a:lnTo>
                  <a:lnTo>
                    <a:pt x="65" y="212"/>
                  </a:lnTo>
                  <a:lnTo>
                    <a:pt x="65" y="207"/>
                  </a:lnTo>
                  <a:lnTo>
                    <a:pt x="70" y="202"/>
                  </a:lnTo>
                  <a:lnTo>
                    <a:pt x="75" y="200"/>
                  </a:lnTo>
                  <a:lnTo>
                    <a:pt x="80" y="198"/>
                  </a:lnTo>
                  <a:lnTo>
                    <a:pt x="93" y="196"/>
                  </a:lnTo>
                  <a:lnTo>
                    <a:pt x="100" y="195"/>
                  </a:lnTo>
                  <a:lnTo>
                    <a:pt x="104" y="196"/>
                  </a:lnTo>
                  <a:lnTo>
                    <a:pt x="109" y="197"/>
                  </a:lnTo>
                  <a:lnTo>
                    <a:pt x="112" y="207"/>
                  </a:lnTo>
                  <a:lnTo>
                    <a:pt x="113" y="209"/>
                  </a:lnTo>
                  <a:lnTo>
                    <a:pt x="116" y="211"/>
                  </a:lnTo>
                  <a:lnTo>
                    <a:pt x="121" y="211"/>
                  </a:lnTo>
                  <a:lnTo>
                    <a:pt x="126" y="207"/>
                  </a:lnTo>
                  <a:lnTo>
                    <a:pt x="132" y="203"/>
                  </a:lnTo>
                  <a:lnTo>
                    <a:pt x="135" y="202"/>
                  </a:lnTo>
                  <a:lnTo>
                    <a:pt x="141" y="202"/>
                  </a:lnTo>
                  <a:lnTo>
                    <a:pt x="145" y="204"/>
                  </a:lnTo>
                  <a:lnTo>
                    <a:pt x="150" y="206"/>
                  </a:lnTo>
                  <a:lnTo>
                    <a:pt x="153" y="209"/>
                  </a:lnTo>
                  <a:lnTo>
                    <a:pt x="161" y="211"/>
                  </a:lnTo>
                  <a:lnTo>
                    <a:pt x="166" y="210"/>
                  </a:lnTo>
                  <a:lnTo>
                    <a:pt x="171" y="207"/>
                  </a:lnTo>
                  <a:lnTo>
                    <a:pt x="180" y="200"/>
                  </a:lnTo>
                  <a:lnTo>
                    <a:pt x="186" y="196"/>
                  </a:lnTo>
                  <a:lnTo>
                    <a:pt x="190" y="194"/>
                  </a:lnTo>
                  <a:lnTo>
                    <a:pt x="199" y="191"/>
                  </a:lnTo>
                  <a:lnTo>
                    <a:pt x="204" y="191"/>
                  </a:lnTo>
                  <a:lnTo>
                    <a:pt x="213" y="195"/>
                  </a:lnTo>
                  <a:lnTo>
                    <a:pt x="216" y="197"/>
                  </a:lnTo>
                  <a:lnTo>
                    <a:pt x="220" y="196"/>
                  </a:lnTo>
                  <a:lnTo>
                    <a:pt x="226" y="195"/>
                  </a:lnTo>
                  <a:lnTo>
                    <a:pt x="233" y="194"/>
                  </a:lnTo>
                  <a:lnTo>
                    <a:pt x="232" y="194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21" name="Freeform 222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157914" y="4151314"/>
              <a:ext cx="331787" cy="314325"/>
            </a:xfrm>
            <a:custGeom>
              <a:avLst/>
              <a:gdLst>
                <a:gd name="T0" fmla="*/ 2147483647 w 209"/>
                <a:gd name="T1" fmla="*/ 2147483647 h 198"/>
                <a:gd name="T2" fmla="*/ 2147483647 w 209"/>
                <a:gd name="T3" fmla="*/ 2147483647 h 198"/>
                <a:gd name="T4" fmla="*/ 2147483647 w 209"/>
                <a:gd name="T5" fmla="*/ 2147483647 h 198"/>
                <a:gd name="T6" fmla="*/ 2147483647 w 209"/>
                <a:gd name="T7" fmla="*/ 2147483647 h 198"/>
                <a:gd name="T8" fmla="*/ 2147483647 w 209"/>
                <a:gd name="T9" fmla="*/ 2147483647 h 198"/>
                <a:gd name="T10" fmla="*/ 2147483647 w 209"/>
                <a:gd name="T11" fmla="*/ 2147483647 h 198"/>
                <a:gd name="T12" fmla="*/ 2147483647 w 209"/>
                <a:gd name="T13" fmla="*/ 2147483647 h 198"/>
                <a:gd name="T14" fmla="*/ 2147483647 w 209"/>
                <a:gd name="T15" fmla="*/ 2147483647 h 198"/>
                <a:gd name="T16" fmla="*/ 2147483647 w 209"/>
                <a:gd name="T17" fmla="*/ 2147483647 h 198"/>
                <a:gd name="T18" fmla="*/ 2147483647 w 209"/>
                <a:gd name="T19" fmla="*/ 2147483647 h 198"/>
                <a:gd name="T20" fmla="*/ 2147483647 w 209"/>
                <a:gd name="T21" fmla="*/ 2147483647 h 198"/>
                <a:gd name="T22" fmla="*/ 2147483647 w 209"/>
                <a:gd name="T23" fmla="*/ 2147483647 h 198"/>
                <a:gd name="T24" fmla="*/ 2147483647 w 209"/>
                <a:gd name="T25" fmla="*/ 2147483647 h 198"/>
                <a:gd name="T26" fmla="*/ 2147483647 w 209"/>
                <a:gd name="T27" fmla="*/ 2147483647 h 198"/>
                <a:gd name="T28" fmla="*/ 2147483647 w 209"/>
                <a:gd name="T29" fmla="*/ 2147483647 h 198"/>
                <a:gd name="T30" fmla="*/ 2147483647 w 209"/>
                <a:gd name="T31" fmla="*/ 0 h 198"/>
                <a:gd name="T32" fmla="*/ 2147483647 w 209"/>
                <a:gd name="T33" fmla="*/ 2147483647 h 198"/>
                <a:gd name="T34" fmla="*/ 2147483647 w 209"/>
                <a:gd name="T35" fmla="*/ 2147483647 h 198"/>
                <a:gd name="T36" fmla="*/ 2147483647 w 209"/>
                <a:gd name="T37" fmla="*/ 2147483647 h 198"/>
                <a:gd name="T38" fmla="*/ 2147483647 w 209"/>
                <a:gd name="T39" fmla="*/ 2147483647 h 198"/>
                <a:gd name="T40" fmla="*/ 2147483647 w 209"/>
                <a:gd name="T41" fmla="*/ 2147483647 h 198"/>
                <a:gd name="T42" fmla="*/ 2147483647 w 209"/>
                <a:gd name="T43" fmla="*/ 2147483647 h 198"/>
                <a:gd name="T44" fmla="*/ 2147483647 w 209"/>
                <a:gd name="T45" fmla="*/ 2147483647 h 198"/>
                <a:gd name="T46" fmla="*/ 2147483647 w 209"/>
                <a:gd name="T47" fmla="*/ 2147483647 h 198"/>
                <a:gd name="T48" fmla="*/ 2147483647 w 209"/>
                <a:gd name="T49" fmla="*/ 2147483647 h 198"/>
                <a:gd name="T50" fmla="*/ 2147483647 w 209"/>
                <a:gd name="T51" fmla="*/ 2147483647 h 198"/>
                <a:gd name="T52" fmla="*/ 2147483647 w 209"/>
                <a:gd name="T53" fmla="*/ 2147483647 h 198"/>
                <a:gd name="T54" fmla="*/ 2147483647 w 209"/>
                <a:gd name="T55" fmla="*/ 2147483647 h 198"/>
                <a:gd name="T56" fmla="*/ 2147483647 w 209"/>
                <a:gd name="T57" fmla="*/ 2147483647 h 198"/>
                <a:gd name="T58" fmla="*/ 2147483647 w 209"/>
                <a:gd name="T59" fmla="*/ 2147483647 h 198"/>
                <a:gd name="T60" fmla="*/ 2147483647 w 209"/>
                <a:gd name="T61" fmla="*/ 2147483647 h 198"/>
                <a:gd name="T62" fmla="*/ 2147483647 w 209"/>
                <a:gd name="T63" fmla="*/ 2147483647 h 198"/>
                <a:gd name="T64" fmla="*/ 2147483647 w 209"/>
                <a:gd name="T65" fmla="*/ 2147483647 h 198"/>
                <a:gd name="T66" fmla="*/ 2147483647 w 209"/>
                <a:gd name="T67" fmla="*/ 2147483647 h 198"/>
                <a:gd name="T68" fmla="*/ 2147483647 w 209"/>
                <a:gd name="T69" fmla="*/ 2147483647 h 198"/>
                <a:gd name="T70" fmla="*/ 2147483647 w 209"/>
                <a:gd name="T71" fmla="*/ 2147483647 h 198"/>
                <a:gd name="T72" fmla="*/ 2147483647 w 209"/>
                <a:gd name="T73" fmla="*/ 2147483647 h 198"/>
                <a:gd name="T74" fmla="*/ 2147483647 w 209"/>
                <a:gd name="T75" fmla="*/ 2147483647 h 198"/>
                <a:gd name="T76" fmla="*/ 2147483647 w 209"/>
                <a:gd name="T77" fmla="*/ 2147483647 h 198"/>
                <a:gd name="T78" fmla="*/ 2147483647 w 209"/>
                <a:gd name="T79" fmla="*/ 2147483647 h 198"/>
                <a:gd name="T80" fmla="*/ 2147483647 w 209"/>
                <a:gd name="T81" fmla="*/ 2147483647 h 198"/>
                <a:gd name="T82" fmla="*/ 2147483647 w 209"/>
                <a:gd name="T83" fmla="*/ 2147483647 h 198"/>
                <a:gd name="T84" fmla="*/ 2147483647 w 209"/>
                <a:gd name="T85" fmla="*/ 2147483647 h 198"/>
                <a:gd name="T86" fmla="*/ 2147483647 w 209"/>
                <a:gd name="T87" fmla="*/ 2147483647 h 198"/>
                <a:gd name="T88" fmla="*/ 2147483647 w 209"/>
                <a:gd name="T89" fmla="*/ 2147483647 h 198"/>
                <a:gd name="T90" fmla="*/ 2147483647 w 209"/>
                <a:gd name="T91" fmla="*/ 2147483647 h 198"/>
                <a:gd name="T92" fmla="*/ 2147483647 w 209"/>
                <a:gd name="T93" fmla="*/ 2147483647 h 198"/>
                <a:gd name="T94" fmla="*/ 2147483647 w 209"/>
                <a:gd name="T95" fmla="*/ 2147483647 h 198"/>
                <a:gd name="T96" fmla="*/ 2147483647 w 209"/>
                <a:gd name="T97" fmla="*/ 2147483647 h 198"/>
                <a:gd name="T98" fmla="*/ 0 w 209"/>
                <a:gd name="T99" fmla="*/ 2147483647 h 198"/>
                <a:gd name="T100" fmla="*/ 2147483647 w 209"/>
                <a:gd name="T101" fmla="*/ 2147483647 h 198"/>
                <a:gd name="T102" fmla="*/ 2147483647 w 209"/>
                <a:gd name="T103" fmla="*/ 2147483647 h 198"/>
                <a:gd name="T104" fmla="*/ 2147483647 w 209"/>
                <a:gd name="T105" fmla="*/ 2147483647 h 198"/>
                <a:gd name="T106" fmla="*/ 2147483647 w 209"/>
                <a:gd name="T107" fmla="*/ 2147483647 h 198"/>
                <a:gd name="T108" fmla="*/ 2147483647 w 209"/>
                <a:gd name="T109" fmla="*/ 2147483647 h 198"/>
                <a:gd name="T110" fmla="*/ 2147483647 w 209"/>
                <a:gd name="T111" fmla="*/ 2147483647 h 19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09"/>
                <a:gd name="T169" fmla="*/ 0 h 198"/>
                <a:gd name="T170" fmla="*/ 209 w 209"/>
                <a:gd name="T171" fmla="*/ 198 h 19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09" h="198">
                  <a:moveTo>
                    <a:pt x="9" y="48"/>
                  </a:moveTo>
                  <a:lnTo>
                    <a:pt x="17" y="45"/>
                  </a:lnTo>
                  <a:lnTo>
                    <a:pt x="21" y="42"/>
                  </a:lnTo>
                  <a:lnTo>
                    <a:pt x="23" y="36"/>
                  </a:lnTo>
                  <a:lnTo>
                    <a:pt x="22" y="31"/>
                  </a:lnTo>
                  <a:lnTo>
                    <a:pt x="22" y="21"/>
                  </a:lnTo>
                  <a:lnTo>
                    <a:pt x="22" y="16"/>
                  </a:lnTo>
                  <a:lnTo>
                    <a:pt x="27" y="11"/>
                  </a:lnTo>
                  <a:lnTo>
                    <a:pt x="32" y="9"/>
                  </a:lnTo>
                  <a:lnTo>
                    <a:pt x="37" y="7"/>
                  </a:lnTo>
                  <a:lnTo>
                    <a:pt x="50" y="5"/>
                  </a:lnTo>
                  <a:lnTo>
                    <a:pt x="57" y="4"/>
                  </a:lnTo>
                  <a:lnTo>
                    <a:pt x="61" y="5"/>
                  </a:lnTo>
                  <a:lnTo>
                    <a:pt x="66" y="6"/>
                  </a:lnTo>
                  <a:lnTo>
                    <a:pt x="69" y="16"/>
                  </a:lnTo>
                  <a:lnTo>
                    <a:pt x="70" y="18"/>
                  </a:lnTo>
                  <a:lnTo>
                    <a:pt x="73" y="20"/>
                  </a:lnTo>
                  <a:lnTo>
                    <a:pt x="78" y="20"/>
                  </a:lnTo>
                  <a:lnTo>
                    <a:pt x="83" y="16"/>
                  </a:lnTo>
                  <a:lnTo>
                    <a:pt x="89" y="12"/>
                  </a:lnTo>
                  <a:lnTo>
                    <a:pt x="92" y="11"/>
                  </a:lnTo>
                  <a:lnTo>
                    <a:pt x="98" y="11"/>
                  </a:lnTo>
                  <a:lnTo>
                    <a:pt x="102" y="13"/>
                  </a:lnTo>
                  <a:lnTo>
                    <a:pt x="107" y="15"/>
                  </a:lnTo>
                  <a:lnTo>
                    <a:pt x="110" y="18"/>
                  </a:lnTo>
                  <a:lnTo>
                    <a:pt x="118" y="20"/>
                  </a:lnTo>
                  <a:lnTo>
                    <a:pt x="123" y="19"/>
                  </a:lnTo>
                  <a:lnTo>
                    <a:pt x="128" y="16"/>
                  </a:lnTo>
                  <a:lnTo>
                    <a:pt x="137" y="9"/>
                  </a:lnTo>
                  <a:lnTo>
                    <a:pt x="143" y="5"/>
                  </a:lnTo>
                  <a:lnTo>
                    <a:pt x="147" y="3"/>
                  </a:lnTo>
                  <a:lnTo>
                    <a:pt x="156" y="0"/>
                  </a:lnTo>
                  <a:lnTo>
                    <a:pt x="161" y="0"/>
                  </a:lnTo>
                  <a:lnTo>
                    <a:pt x="170" y="4"/>
                  </a:lnTo>
                  <a:lnTo>
                    <a:pt x="173" y="6"/>
                  </a:lnTo>
                  <a:lnTo>
                    <a:pt x="177" y="5"/>
                  </a:lnTo>
                  <a:lnTo>
                    <a:pt x="183" y="4"/>
                  </a:lnTo>
                  <a:lnTo>
                    <a:pt x="190" y="3"/>
                  </a:lnTo>
                  <a:lnTo>
                    <a:pt x="197" y="4"/>
                  </a:lnTo>
                  <a:lnTo>
                    <a:pt x="200" y="5"/>
                  </a:lnTo>
                  <a:lnTo>
                    <a:pt x="203" y="6"/>
                  </a:lnTo>
                  <a:lnTo>
                    <a:pt x="206" y="9"/>
                  </a:lnTo>
                  <a:lnTo>
                    <a:pt x="208" y="12"/>
                  </a:lnTo>
                  <a:lnTo>
                    <a:pt x="208" y="18"/>
                  </a:lnTo>
                  <a:lnTo>
                    <a:pt x="207" y="22"/>
                  </a:lnTo>
                  <a:lnTo>
                    <a:pt x="207" y="26"/>
                  </a:lnTo>
                  <a:lnTo>
                    <a:pt x="207" y="32"/>
                  </a:lnTo>
                  <a:lnTo>
                    <a:pt x="206" y="42"/>
                  </a:lnTo>
                  <a:lnTo>
                    <a:pt x="205" y="47"/>
                  </a:lnTo>
                  <a:lnTo>
                    <a:pt x="202" y="54"/>
                  </a:lnTo>
                  <a:lnTo>
                    <a:pt x="197" y="59"/>
                  </a:lnTo>
                  <a:lnTo>
                    <a:pt x="191" y="66"/>
                  </a:lnTo>
                  <a:lnTo>
                    <a:pt x="186" y="73"/>
                  </a:lnTo>
                  <a:lnTo>
                    <a:pt x="184" y="77"/>
                  </a:lnTo>
                  <a:lnTo>
                    <a:pt x="180" y="91"/>
                  </a:lnTo>
                  <a:lnTo>
                    <a:pt x="177" y="95"/>
                  </a:lnTo>
                  <a:lnTo>
                    <a:pt x="171" y="101"/>
                  </a:lnTo>
                  <a:lnTo>
                    <a:pt x="163" y="105"/>
                  </a:lnTo>
                  <a:lnTo>
                    <a:pt x="149" y="115"/>
                  </a:lnTo>
                  <a:lnTo>
                    <a:pt x="144" y="119"/>
                  </a:lnTo>
                  <a:lnTo>
                    <a:pt x="137" y="126"/>
                  </a:lnTo>
                  <a:lnTo>
                    <a:pt x="133" y="130"/>
                  </a:lnTo>
                  <a:lnTo>
                    <a:pt x="129" y="136"/>
                  </a:lnTo>
                  <a:lnTo>
                    <a:pt x="126" y="146"/>
                  </a:lnTo>
                  <a:lnTo>
                    <a:pt x="124" y="151"/>
                  </a:lnTo>
                  <a:lnTo>
                    <a:pt x="120" y="153"/>
                  </a:lnTo>
                  <a:lnTo>
                    <a:pt x="116" y="155"/>
                  </a:lnTo>
                  <a:lnTo>
                    <a:pt x="112" y="156"/>
                  </a:lnTo>
                  <a:lnTo>
                    <a:pt x="108" y="155"/>
                  </a:lnTo>
                  <a:lnTo>
                    <a:pt x="105" y="155"/>
                  </a:lnTo>
                  <a:lnTo>
                    <a:pt x="102" y="156"/>
                  </a:lnTo>
                  <a:lnTo>
                    <a:pt x="102" y="160"/>
                  </a:lnTo>
                  <a:lnTo>
                    <a:pt x="104" y="164"/>
                  </a:lnTo>
                  <a:lnTo>
                    <a:pt x="105" y="175"/>
                  </a:lnTo>
                  <a:lnTo>
                    <a:pt x="104" y="183"/>
                  </a:lnTo>
                  <a:lnTo>
                    <a:pt x="104" y="184"/>
                  </a:lnTo>
                  <a:lnTo>
                    <a:pt x="97" y="184"/>
                  </a:lnTo>
                  <a:lnTo>
                    <a:pt x="90" y="185"/>
                  </a:lnTo>
                  <a:lnTo>
                    <a:pt x="84" y="189"/>
                  </a:lnTo>
                  <a:lnTo>
                    <a:pt x="77" y="197"/>
                  </a:lnTo>
                  <a:lnTo>
                    <a:pt x="72" y="197"/>
                  </a:lnTo>
                  <a:lnTo>
                    <a:pt x="67" y="196"/>
                  </a:lnTo>
                  <a:lnTo>
                    <a:pt x="62" y="193"/>
                  </a:lnTo>
                  <a:lnTo>
                    <a:pt x="58" y="188"/>
                  </a:lnTo>
                  <a:lnTo>
                    <a:pt x="55" y="183"/>
                  </a:lnTo>
                  <a:lnTo>
                    <a:pt x="53" y="174"/>
                  </a:lnTo>
                  <a:lnTo>
                    <a:pt x="49" y="166"/>
                  </a:lnTo>
                  <a:lnTo>
                    <a:pt x="42" y="160"/>
                  </a:lnTo>
                  <a:lnTo>
                    <a:pt x="36" y="158"/>
                  </a:lnTo>
                  <a:lnTo>
                    <a:pt x="29" y="157"/>
                  </a:lnTo>
                  <a:lnTo>
                    <a:pt x="15" y="157"/>
                  </a:lnTo>
                  <a:lnTo>
                    <a:pt x="10" y="157"/>
                  </a:lnTo>
                  <a:lnTo>
                    <a:pt x="10" y="158"/>
                  </a:lnTo>
                  <a:lnTo>
                    <a:pt x="10" y="157"/>
                  </a:lnTo>
                  <a:lnTo>
                    <a:pt x="10" y="149"/>
                  </a:lnTo>
                  <a:lnTo>
                    <a:pt x="9" y="142"/>
                  </a:lnTo>
                  <a:lnTo>
                    <a:pt x="8" y="133"/>
                  </a:lnTo>
                  <a:lnTo>
                    <a:pt x="6" y="129"/>
                  </a:lnTo>
                  <a:lnTo>
                    <a:pt x="2" y="124"/>
                  </a:lnTo>
                  <a:lnTo>
                    <a:pt x="0" y="117"/>
                  </a:lnTo>
                  <a:lnTo>
                    <a:pt x="0" y="113"/>
                  </a:lnTo>
                  <a:lnTo>
                    <a:pt x="1" y="109"/>
                  </a:lnTo>
                  <a:lnTo>
                    <a:pt x="6" y="102"/>
                  </a:lnTo>
                  <a:lnTo>
                    <a:pt x="10" y="93"/>
                  </a:lnTo>
                  <a:lnTo>
                    <a:pt x="14" y="83"/>
                  </a:lnTo>
                  <a:lnTo>
                    <a:pt x="17" y="72"/>
                  </a:lnTo>
                  <a:lnTo>
                    <a:pt x="18" y="64"/>
                  </a:lnTo>
                  <a:lnTo>
                    <a:pt x="17" y="60"/>
                  </a:lnTo>
                  <a:lnTo>
                    <a:pt x="17" y="56"/>
                  </a:lnTo>
                  <a:lnTo>
                    <a:pt x="14" y="51"/>
                  </a:lnTo>
                  <a:lnTo>
                    <a:pt x="9" y="47"/>
                  </a:lnTo>
                  <a:lnTo>
                    <a:pt x="9" y="48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22" name="Freeform 223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113463" y="4222750"/>
              <a:ext cx="74612" cy="198438"/>
            </a:xfrm>
            <a:custGeom>
              <a:avLst/>
              <a:gdLst>
                <a:gd name="T0" fmla="*/ 2147483647 w 47"/>
                <a:gd name="T1" fmla="*/ 2147483647 h 125"/>
                <a:gd name="T2" fmla="*/ 2147483647 w 47"/>
                <a:gd name="T3" fmla="*/ 2147483647 h 125"/>
                <a:gd name="T4" fmla="*/ 2147483647 w 47"/>
                <a:gd name="T5" fmla="*/ 2147483647 h 125"/>
                <a:gd name="T6" fmla="*/ 2147483647 w 47"/>
                <a:gd name="T7" fmla="*/ 2147483647 h 125"/>
                <a:gd name="T8" fmla="*/ 2147483647 w 47"/>
                <a:gd name="T9" fmla="*/ 2147483647 h 125"/>
                <a:gd name="T10" fmla="*/ 2147483647 w 47"/>
                <a:gd name="T11" fmla="*/ 2147483647 h 125"/>
                <a:gd name="T12" fmla="*/ 2147483647 w 47"/>
                <a:gd name="T13" fmla="*/ 2147483647 h 125"/>
                <a:gd name="T14" fmla="*/ 2147483647 w 47"/>
                <a:gd name="T15" fmla="*/ 2147483647 h 125"/>
                <a:gd name="T16" fmla="*/ 2147483647 w 47"/>
                <a:gd name="T17" fmla="*/ 2147483647 h 125"/>
                <a:gd name="T18" fmla="*/ 2147483647 w 47"/>
                <a:gd name="T19" fmla="*/ 2147483647 h 125"/>
                <a:gd name="T20" fmla="*/ 2147483647 w 47"/>
                <a:gd name="T21" fmla="*/ 2147483647 h 125"/>
                <a:gd name="T22" fmla="*/ 2147483647 w 47"/>
                <a:gd name="T23" fmla="*/ 2147483647 h 125"/>
                <a:gd name="T24" fmla="*/ 2147483647 w 47"/>
                <a:gd name="T25" fmla="*/ 2147483647 h 125"/>
                <a:gd name="T26" fmla="*/ 2147483647 w 47"/>
                <a:gd name="T27" fmla="*/ 2147483647 h 125"/>
                <a:gd name="T28" fmla="*/ 2147483647 w 47"/>
                <a:gd name="T29" fmla="*/ 2147483647 h 125"/>
                <a:gd name="T30" fmla="*/ 2147483647 w 47"/>
                <a:gd name="T31" fmla="*/ 2147483647 h 125"/>
                <a:gd name="T32" fmla="*/ 0 w 47"/>
                <a:gd name="T33" fmla="*/ 2147483647 h 125"/>
                <a:gd name="T34" fmla="*/ 2147483647 w 47"/>
                <a:gd name="T35" fmla="*/ 2147483647 h 125"/>
                <a:gd name="T36" fmla="*/ 2147483647 w 47"/>
                <a:gd name="T37" fmla="*/ 2147483647 h 125"/>
                <a:gd name="T38" fmla="*/ 2147483647 w 47"/>
                <a:gd name="T39" fmla="*/ 2147483647 h 125"/>
                <a:gd name="T40" fmla="*/ 2147483647 w 47"/>
                <a:gd name="T41" fmla="*/ 2147483647 h 125"/>
                <a:gd name="T42" fmla="*/ 2147483647 w 47"/>
                <a:gd name="T43" fmla="*/ 2147483647 h 125"/>
                <a:gd name="T44" fmla="*/ 2147483647 w 47"/>
                <a:gd name="T45" fmla="*/ 2147483647 h 125"/>
                <a:gd name="T46" fmla="*/ 2147483647 w 47"/>
                <a:gd name="T47" fmla="*/ 2147483647 h 125"/>
                <a:gd name="T48" fmla="*/ 2147483647 w 47"/>
                <a:gd name="T49" fmla="*/ 2147483647 h 125"/>
                <a:gd name="T50" fmla="*/ 2147483647 w 47"/>
                <a:gd name="T51" fmla="*/ 0 h 125"/>
                <a:gd name="T52" fmla="*/ 2147483647 w 47"/>
                <a:gd name="T53" fmla="*/ 0 h 125"/>
                <a:gd name="T54" fmla="*/ 2147483647 w 47"/>
                <a:gd name="T55" fmla="*/ 0 h 125"/>
                <a:gd name="T56" fmla="*/ 2147483647 w 47"/>
                <a:gd name="T57" fmla="*/ 2147483647 h 125"/>
                <a:gd name="T58" fmla="*/ 2147483647 w 47"/>
                <a:gd name="T59" fmla="*/ 2147483647 h 125"/>
                <a:gd name="T60" fmla="*/ 2147483647 w 47"/>
                <a:gd name="T61" fmla="*/ 2147483647 h 125"/>
                <a:gd name="T62" fmla="*/ 2147483647 w 47"/>
                <a:gd name="T63" fmla="*/ 2147483647 h 125"/>
                <a:gd name="T64" fmla="*/ 2147483647 w 47"/>
                <a:gd name="T65" fmla="*/ 2147483647 h 125"/>
                <a:gd name="T66" fmla="*/ 2147483647 w 47"/>
                <a:gd name="T67" fmla="*/ 2147483647 h 125"/>
                <a:gd name="T68" fmla="*/ 2147483647 w 47"/>
                <a:gd name="T69" fmla="*/ 2147483647 h 125"/>
                <a:gd name="T70" fmla="*/ 2147483647 w 47"/>
                <a:gd name="T71" fmla="*/ 2147483647 h 125"/>
                <a:gd name="T72" fmla="*/ 2147483647 w 47"/>
                <a:gd name="T73" fmla="*/ 2147483647 h 125"/>
                <a:gd name="T74" fmla="*/ 2147483647 w 47"/>
                <a:gd name="T75" fmla="*/ 2147483647 h 125"/>
                <a:gd name="T76" fmla="*/ 2147483647 w 47"/>
                <a:gd name="T77" fmla="*/ 2147483647 h 125"/>
                <a:gd name="T78" fmla="*/ 2147483647 w 47"/>
                <a:gd name="T79" fmla="*/ 2147483647 h 125"/>
                <a:gd name="T80" fmla="*/ 2147483647 w 47"/>
                <a:gd name="T81" fmla="*/ 2147483647 h 125"/>
                <a:gd name="T82" fmla="*/ 2147483647 w 47"/>
                <a:gd name="T83" fmla="*/ 2147483647 h 125"/>
                <a:gd name="T84" fmla="*/ 2147483647 w 47"/>
                <a:gd name="T85" fmla="*/ 2147483647 h 125"/>
                <a:gd name="T86" fmla="*/ 2147483647 w 47"/>
                <a:gd name="T87" fmla="*/ 2147483647 h 125"/>
                <a:gd name="T88" fmla="*/ 2147483647 w 47"/>
                <a:gd name="T89" fmla="*/ 2147483647 h 125"/>
                <a:gd name="T90" fmla="*/ 2147483647 w 47"/>
                <a:gd name="T91" fmla="*/ 2147483647 h 125"/>
                <a:gd name="T92" fmla="*/ 2147483647 w 47"/>
                <a:gd name="T93" fmla="*/ 2147483647 h 125"/>
                <a:gd name="T94" fmla="*/ 2147483647 w 47"/>
                <a:gd name="T95" fmla="*/ 2147483647 h 125"/>
                <a:gd name="T96" fmla="*/ 2147483647 w 47"/>
                <a:gd name="T97" fmla="*/ 2147483647 h 125"/>
                <a:gd name="T98" fmla="*/ 2147483647 w 47"/>
                <a:gd name="T99" fmla="*/ 2147483647 h 125"/>
                <a:gd name="T100" fmla="*/ 2147483647 w 47"/>
                <a:gd name="T101" fmla="*/ 2147483647 h 125"/>
                <a:gd name="T102" fmla="*/ 2147483647 w 47"/>
                <a:gd name="T103" fmla="*/ 2147483647 h 125"/>
                <a:gd name="T104" fmla="*/ 2147483647 w 47"/>
                <a:gd name="T105" fmla="*/ 2147483647 h 125"/>
                <a:gd name="T106" fmla="*/ 2147483647 w 47"/>
                <a:gd name="T107" fmla="*/ 2147483647 h 125"/>
                <a:gd name="T108" fmla="*/ 2147483647 w 47"/>
                <a:gd name="T109" fmla="*/ 2147483647 h 12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7"/>
                <a:gd name="T166" fmla="*/ 0 h 125"/>
                <a:gd name="T167" fmla="*/ 47 w 47"/>
                <a:gd name="T168" fmla="*/ 125 h 12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7" h="125">
                  <a:moveTo>
                    <a:pt x="17" y="123"/>
                  </a:moveTo>
                  <a:lnTo>
                    <a:pt x="18" y="118"/>
                  </a:lnTo>
                  <a:lnTo>
                    <a:pt x="19" y="114"/>
                  </a:lnTo>
                  <a:lnTo>
                    <a:pt x="21" y="108"/>
                  </a:lnTo>
                  <a:lnTo>
                    <a:pt x="23" y="93"/>
                  </a:lnTo>
                  <a:lnTo>
                    <a:pt x="22" y="79"/>
                  </a:lnTo>
                  <a:lnTo>
                    <a:pt x="19" y="72"/>
                  </a:lnTo>
                  <a:lnTo>
                    <a:pt x="16" y="68"/>
                  </a:lnTo>
                  <a:lnTo>
                    <a:pt x="13" y="65"/>
                  </a:lnTo>
                  <a:lnTo>
                    <a:pt x="10" y="57"/>
                  </a:lnTo>
                  <a:lnTo>
                    <a:pt x="9" y="52"/>
                  </a:lnTo>
                  <a:lnTo>
                    <a:pt x="9" y="45"/>
                  </a:lnTo>
                  <a:lnTo>
                    <a:pt x="11" y="39"/>
                  </a:lnTo>
                  <a:lnTo>
                    <a:pt x="11" y="36"/>
                  </a:lnTo>
                  <a:lnTo>
                    <a:pt x="10" y="29"/>
                  </a:lnTo>
                  <a:lnTo>
                    <a:pt x="7" y="25"/>
                  </a:lnTo>
                  <a:lnTo>
                    <a:pt x="0" y="20"/>
                  </a:lnTo>
                  <a:lnTo>
                    <a:pt x="1" y="20"/>
                  </a:lnTo>
                  <a:lnTo>
                    <a:pt x="3" y="20"/>
                  </a:lnTo>
                  <a:lnTo>
                    <a:pt x="7" y="18"/>
                  </a:lnTo>
                  <a:lnTo>
                    <a:pt x="10" y="15"/>
                  </a:lnTo>
                  <a:lnTo>
                    <a:pt x="11" y="6"/>
                  </a:lnTo>
                  <a:lnTo>
                    <a:pt x="14" y="2"/>
                  </a:lnTo>
                  <a:lnTo>
                    <a:pt x="15" y="1"/>
                  </a:lnTo>
                  <a:lnTo>
                    <a:pt x="20" y="1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0" y="0"/>
                  </a:lnTo>
                  <a:lnTo>
                    <a:pt x="35" y="2"/>
                  </a:lnTo>
                  <a:lnTo>
                    <a:pt x="38" y="3"/>
                  </a:lnTo>
                  <a:lnTo>
                    <a:pt x="37" y="2"/>
                  </a:lnTo>
                  <a:lnTo>
                    <a:pt x="42" y="6"/>
                  </a:lnTo>
                  <a:lnTo>
                    <a:pt x="45" y="11"/>
                  </a:lnTo>
                  <a:lnTo>
                    <a:pt x="45" y="15"/>
                  </a:lnTo>
                  <a:lnTo>
                    <a:pt x="46" y="19"/>
                  </a:lnTo>
                  <a:lnTo>
                    <a:pt x="45" y="27"/>
                  </a:lnTo>
                  <a:lnTo>
                    <a:pt x="42" y="38"/>
                  </a:lnTo>
                  <a:lnTo>
                    <a:pt x="38" y="48"/>
                  </a:lnTo>
                  <a:lnTo>
                    <a:pt x="34" y="57"/>
                  </a:lnTo>
                  <a:lnTo>
                    <a:pt x="29" y="64"/>
                  </a:lnTo>
                  <a:lnTo>
                    <a:pt x="28" y="68"/>
                  </a:lnTo>
                  <a:lnTo>
                    <a:pt x="28" y="72"/>
                  </a:lnTo>
                  <a:lnTo>
                    <a:pt x="30" y="79"/>
                  </a:lnTo>
                  <a:lnTo>
                    <a:pt x="34" y="84"/>
                  </a:lnTo>
                  <a:lnTo>
                    <a:pt x="36" y="88"/>
                  </a:lnTo>
                  <a:lnTo>
                    <a:pt x="37" y="97"/>
                  </a:lnTo>
                  <a:lnTo>
                    <a:pt x="38" y="104"/>
                  </a:lnTo>
                  <a:lnTo>
                    <a:pt x="38" y="112"/>
                  </a:lnTo>
                  <a:lnTo>
                    <a:pt x="38" y="113"/>
                  </a:lnTo>
                  <a:lnTo>
                    <a:pt x="38" y="112"/>
                  </a:lnTo>
                  <a:lnTo>
                    <a:pt x="34" y="114"/>
                  </a:lnTo>
                  <a:lnTo>
                    <a:pt x="22" y="122"/>
                  </a:lnTo>
                  <a:lnTo>
                    <a:pt x="19" y="123"/>
                  </a:lnTo>
                  <a:lnTo>
                    <a:pt x="17" y="124"/>
                  </a:lnTo>
                  <a:lnTo>
                    <a:pt x="17" y="123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23" name="Freeform 224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078539" y="4254500"/>
              <a:ext cx="71437" cy="171450"/>
            </a:xfrm>
            <a:custGeom>
              <a:avLst/>
              <a:gdLst>
                <a:gd name="T0" fmla="*/ 0 w 45"/>
                <a:gd name="T1" fmla="*/ 2147483647 h 108"/>
                <a:gd name="T2" fmla="*/ 2147483647 w 45"/>
                <a:gd name="T3" fmla="*/ 2147483647 h 108"/>
                <a:gd name="T4" fmla="*/ 2147483647 w 45"/>
                <a:gd name="T5" fmla="*/ 0 h 108"/>
                <a:gd name="T6" fmla="*/ 2147483647 w 45"/>
                <a:gd name="T7" fmla="*/ 0 h 108"/>
                <a:gd name="T8" fmla="*/ 2147483647 w 45"/>
                <a:gd name="T9" fmla="*/ 2147483647 h 108"/>
                <a:gd name="T10" fmla="*/ 2147483647 w 45"/>
                <a:gd name="T11" fmla="*/ 2147483647 h 108"/>
                <a:gd name="T12" fmla="*/ 2147483647 w 45"/>
                <a:gd name="T13" fmla="*/ 2147483647 h 108"/>
                <a:gd name="T14" fmla="*/ 2147483647 w 45"/>
                <a:gd name="T15" fmla="*/ 2147483647 h 108"/>
                <a:gd name="T16" fmla="*/ 2147483647 w 45"/>
                <a:gd name="T17" fmla="*/ 2147483647 h 108"/>
                <a:gd name="T18" fmla="*/ 2147483647 w 45"/>
                <a:gd name="T19" fmla="*/ 2147483647 h 108"/>
                <a:gd name="T20" fmla="*/ 2147483647 w 45"/>
                <a:gd name="T21" fmla="*/ 2147483647 h 108"/>
                <a:gd name="T22" fmla="*/ 2147483647 w 45"/>
                <a:gd name="T23" fmla="*/ 2147483647 h 108"/>
                <a:gd name="T24" fmla="*/ 2147483647 w 45"/>
                <a:gd name="T25" fmla="*/ 2147483647 h 108"/>
                <a:gd name="T26" fmla="*/ 2147483647 w 45"/>
                <a:gd name="T27" fmla="*/ 2147483647 h 108"/>
                <a:gd name="T28" fmla="*/ 2147483647 w 45"/>
                <a:gd name="T29" fmla="*/ 2147483647 h 108"/>
                <a:gd name="T30" fmla="*/ 2147483647 w 45"/>
                <a:gd name="T31" fmla="*/ 2147483647 h 108"/>
                <a:gd name="T32" fmla="*/ 2147483647 w 45"/>
                <a:gd name="T33" fmla="*/ 2147483647 h 108"/>
                <a:gd name="T34" fmla="*/ 2147483647 w 45"/>
                <a:gd name="T35" fmla="*/ 2147483647 h 108"/>
                <a:gd name="T36" fmla="*/ 2147483647 w 45"/>
                <a:gd name="T37" fmla="*/ 2147483647 h 108"/>
                <a:gd name="T38" fmla="*/ 2147483647 w 45"/>
                <a:gd name="T39" fmla="*/ 2147483647 h 108"/>
                <a:gd name="T40" fmla="*/ 2147483647 w 45"/>
                <a:gd name="T41" fmla="*/ 2147483647 h 108"/>
                <a:gd name="T42" fmla="*/ 2147483647 w 45"/>
                <a:gd name="T43" fmla="*/ 2147483647 h 108"/>
                <a:gd name="T44" fmla="*/ 2147483647 w 45"/>
                <a:gd name="T45" fmla="*/ 2147483647 h 108"/>
                <a:gd name="T46" fmla="*/ 2147483647 w 45"/>
                <a:gd name="T47" fmla="*/ 2147483647 h 108"/>
                <a:gd name="T48" fmla="*/ 2147483647 w 45"/>
                <a:gd name="T49" fmla="*/ 2147483647 h 108"/>
                <a:gd name="T50" fmla="*/ 2147483647 w 45"/>
                <a:gd name="T51" fmla="*/ 2147483647 h 108"/>
                <a:gd name="T52" fmla="*/ 2147483647 w 45"/>
                <a:gd name="T53" fmla="*/ 2147483647 h 108"/>
                <a:gd name="T54" fmla="*/ 2147483647 w 45"/>
                <a:gd name="T55" fmla="*/ 2147483647 h 108"/>
                <a:gd name="T56" fmla="*/ 2147483647 w 45"/>
                <a:gd name="T57" fmla="*/ 2147483647 h 108"/>
                <a:gd name="T58" fmla="*/ 2147483647 w 45"/>
                <a:gd name="T59" fmla="*/ 2147483647 h 108"/>
                <a:gd name="T60" fmla="*/ 2147483647 w 45"/>
                <a:gd name="T61" fmla="*/ 2147483647 h 108"/>
                <a:gd name="T62" fmla="*/ 2147483647 w 45"/>
                <a:gd name="T63" fmla="*/ 2147483647 h 108"/>
                <a:gd name="T64" fmla="*/ 2147483647 w 45"/>
                <a:gd name="T65" fmla="*/ 2147483647 h 108"/>
                <a:gd name="T66" fmla="*/ 2147483647 w 45"/>
                <a:gd name="T67" fmla="*/ 2147483647 h 108"/>
                <a:gd name="T68" fmla="*/ 2147483647 w 45"/>
                <a:gd name="T69" fmla="*/ 2147483647 h 108"/>
                <a:gd name="T70" fmla="*/ 2147483647 w 45"/>
                <a:gd name="T71" fmla="*/ 2147483647 h 108"/>
                <a:gd name="T72" fmla="*/ 2147483647 w 45"/>
                <a:gd name="T73" fmla="*/ 2147483647 h 108"/>
                <a:gd name="T74" fmla="*/ 2147483647 w 45"/>
                <a:gd name="T75" fmla="*/ 2147483647 h 108"/>
                <a:gd name="T76" fmla="*/ 2147483647 w 45"/>
                <a:gd name="T77" fmla="*/ 2147483647 h 108"/>
                <a:gd name="T78" fmla="*/ 2147483647 w 45"/>
                <a:gd name="T79" fmla="*/ 2147483647 h 108"/>
                <a:gd name="T80" fmla="*/ 2147483647 w 45"/>
                <a:gd name="T81" fmla="*/ 2147483647 h 108"/>
                <a:gd name="T82" fmla="*/ 2147483647 w 45"/>
                <a:gd name="T83" fmla="*/ 2147483647 h 108"/>
                <a:gd name="T84" fmla="*/ 2147483647 w 45"/>
                <a:gd name="T85" fmla="*/ 2147483647 h 108"/>
                <a:gd name="T86" fmla="*/ 2147483647 w 45"/>
                <a:gd name="T87" fmla="*/ 2147483647 h 108"/>
                <a:gd name="T88" fmla="*/ 2147483647 w 45"/>
                <a:gd name="T89" fmla="*/ 2147483647 h 108"/>
                <a:gd name="T90" fmla="*/ 2147483647 w 45"/>
                <a:gd name="T91" fmla="*/ 2147483647 h 108"/>
                <a:gd name="T92" fmla="*/ 0 w 45"/>
                <a:gd name="T93" fmla="*/ 2147483647 h 10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5"/>
                <a:gd name="T142" fmla="*/ 0 h 108"/>
                <a:gd name="T143" fmla="*/ 45 w 45"/>
                <a:gd name="T144" fmla="*/ 108 h 10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5" h="108">
                  <a:moveTo>
                    <a:pt x="0" y="6"/>
                  </a:moveTo>
                  <a:lnTo>
                    <a:pt x="10" y="2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8" y="5"/>
                  </a:lnTo>
                  <a:lnTo>
                    <a:pt x="31" y="9"/>
                  </a:lnTo>
                  <a:lnTo>
                    <a:pt x="32" y="16"/>
                  </a:lnTo>
                  <a:lnTo>
                    <a:pt x="33" y="19"/>
                  </a:lnTo>
                  <a:lnTo>
                    <a:pt x="31" y="25"/>
                  </a:lnTo>
                  <a:lnTo>
                    <a:pt x="30" y="32"/>
                  </a:lnTo>
                  <a:lnTo>
                    <a:pt x="32" y="37"/>
                  </a:lnTo>
                  <a:lnTo>
                    <a:pt x="35" y="45"/>
                  </a:lnTo>
                  <a:lnTo>
                    <a:pt x="38" y="48"/>
                  </a:lnTo>
                  <a:lnTo>
                    <a:pt x="41" y="52"/>
                  </a:lnTo>
                  <a:lnTo>
                    <a:pt x="43" y="59"/>
                  </a:lnTo>
                  <a:lnTo>
                    <a:pt x="44" y="73"/>
                  </a:lnTo>
                  <a:lnTo>
                    <a:pt x="42" y="88"/>
                  </a:lnTo>
                  <a:lnTo>
                    <a:pt x="40" y="94"/>
                  </a:lnTo>
                  <a:lnTo>
                    <a:pt x="39" y="98"/>
                  </a:lnTo>
                  <a:lnTo>
                    <a:pt x="38" y="103"/>
                  </a:lnTo>
                  <a:lnTo>
                    <a:pt x="39" y="104"/>
                  </a:lnTo>
                  <a:lnTo>
                    <a:pt x="32" y="106"/>
                  </a:lnTo>
                  <a:lnTo>
                    <a:pt x="24" y="107"/>
                  </a:lnTo>
                  <a:lnTo>
                    <a:pt x="12" y="88"/>
                  </a:lnTo>
                  <a:lnTo>
                    <a:pt x="10" y="84"/>
                  </a:lnTo>
                  <a:lnTo>
                    <a:pt x="10" y="79"/>
                  </a:lnTo>
                  <a:lnTo>
                    <a:pt x="12" y="72"/>
                  </a:lnTo>
                  <a:lnTo>
                    <a:pt x="17" y="65"/>
                  </a:lnTo>
                  <a:lnTo>
                    <a:pt x="19" y="61"/>
                  </a:lnTo>
                  <a:lnTo>
                    <a:pt x="20" y="60"/>
                  </a:lnTo>
                  <a:lnTo>
                    <a:pt x="19" y="54"/>
                  </a:lnTo>
                  <a:lnTo>
                    <a:pt x="17" y="53"/>
                  </a:lnTo>
                  <a:lnTo>
                    <a:pt x="11" y="55"/>
                  </a:lnTo>
                  <a:lnTo>
                    <a:pt x="6" y="54"/>
                  </a:lnTo>
                  <a:lnTo>
                    <a:pt x="4" y="51"/>
                  </a:lnTo>
                  <a:lnTo>
                    <a:pt x="4" y="46"/>
                  </a:lnTo>
                  <a:lnTo>
                    <a:pt x="4" y="40"/>
                  </a:lnTo>
                  <a:lnTo>
                    <a:pt x="5" y="37"/>
                  </a:lnTo>
                  <a:lnTo>
                    <a:pt x="5" y="36"/>
                  </a:lnTo>
                  <a:lnTo>
                    <a:pt x="10" y="27"/>
                  </a:lnTo>
                  <a:lnTo>
                    <a:pt x="11" y="20"/>
                  </a:lnTo>
                  <a:lnTo>
                    <a:pt x="10" y="16"/>
                  </a:lnTo>
                  <a:lnTo>
                    <a:pt x="9" y="14"/>
                  </a:lnTo>
                  <a:lnTo>
                    <a:pt x="6" y="11"/>
                  </a:lnTo>
                  <a:lnTo>
                    <a:pt x="3" y="8"/>
                  </a:lnTo>
                  <a:lnTo>
                    <a:pt x="1" y="6"/>
                  </a:lnTo>
                  <a:lnTo>
                    <a:pt x="0" y="6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24" name="Freeform 225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5995989" y="4260851"/>
              <a:ext cx="122237" cy="201613"/>
            </a:xfrm>
            <a:custGeom>
              <a:avLst/>
              <a:gdLst>
                <a:gd name="T0" fmla="*/ 2147483647 w 77"/>
                <a:gd name="T1" fmla="*/ 2147483647 h 127"/>
                <a:gd name="T2" fmla="*/ 2147483647 w 77"/>
                <a:gd name="T3" fmla="*/ 2147483647 h 127"/>
                <a:gd name="T4" fmla="*/ 2147483647 w 77"/>
                <a:gd name="T5" fmla="*/ 2147483647 h 127"/>
                <a:gd name="T6" fmla="*/ 2147483647 w 77"/>
                <a:gd name="T7" fmla="*/ 2147483647 h 127"/>
                <a:gd name="T8" fmla="*/ 2147483647 w 77"/>
                <a:gd name="T9" fmla="*/ 2147483647 h 127"/>
                <a:gd name="T10" fmla="*/ 2147483647 w 77"/>
                <a:gd name="T11" fmla="*/ 2147483647 h 127"/>
                <a:gd name="T12" fmla="*/ 2147483647 w 77"/>
                <a:gd name="T13" fmla="*/ 2147483647 h 127"/>
                <a:gd name="T14" fmla="*/ 2147483647 w 77"/>
                <a:gd name="T15" fmla="*/ 2147483647 h 127"/>
                <a:gd name="T16" fmla="*/ 0 w 77"/>
                <a:gd name="T17" fmla="*/ 2147483647 h 127"/>
                <a:gd name="T18" fmla="*/ 2147483647 w 77"/>
                <a:gd name="T19" fmla="*/ 2147483647 h 127"/>
                <a:gd name="T20" fmla="*/ 2147483647 w 77"/>
                <a:gd name="T21" fmla="*/ 2147483647 h 127"/>
                <a:gd name="T22" fmla="*/ 2147483647 w 77"/>
                <a:gd name="T23" fmla="*/ 2147483647 h 127"/>
                <a:gd name="T24" fmla="*/ 2147483647 w 77"/>
                <a:gd name="T25" fmla="*/ 2147483647 h 127"/>
                <a:gd name="T26" fmla="*/ 2147483647 w 77"/>
                <a:gd name="T27" fmla="*/ 2147483647 h 127"/>
                <a:gd name="T28" fmla="*/ 2147483647 w 77"/>
                <a:gd name="T29" fmla="*/ 2147483647 h 127"/>
                <a:gd name="T30" fmla="*/ 2147483647 w 77"/>
                <a:gd name="T31" fmla="*/ 2147483647 h 127"/>
                <a:gd name="T32" fmla="*/ 2147483647 w 77"/>
                <a:gd name="T33" fmla="*/ 0 h 127"/>
                <a:gd name="T34" fmla="*/ 2147483647 w 77"/>
                <a:gd name="T35" fmla="*/ 0 h 127"/>
                <a:gd name="T36" fmla="*/ 2147483647 w 77"/>
                <a:gd name="T37" fmla="*/ 2147483647 h 127"/>
                <a:gd name="T38" fmla="*/ 2147483647 w 77"/>
                <a:gd name="T39" fmla="*/ 2147483647 h 127"/>
                <a:gd name="T40" fmla="*/ 2147483647 w 77"/>
                <a:gd name="T41" fmla="*/ 2147483647 h 127"/>
                <a:gd name="T42" fmla="*/ 2147483647 w 77"/>
                <a:gd name="T43" fmla="*/ 2147483647 h 127"/>
                <a:gd name="T44" fmla="*/ 2147483647 w 77"/>
                <a:gd name="T45" fmla="*/ 2147483647 h 127"/>
                <a:gd name="T46" fmla="*/ 2147483647 w 77"/>
                <a:gd name="T47" fmla="*/ 2147483647 h 127"/>
                <a:gd name="T48" fmla="*/ 2147483647 w 77"/>
                <a:gd name="T49" fmla="*/ 2147483647 h 127"/>
                <a:gd name="T50" fmla="*/ 2147483647 w 77"/>
                <a:gd name="T51" fmla="*/ 2147483647 h 127"/>
                <a:gd name="T52" fmla="*/ 2147483647 w 77"/>
                <a:gd name="T53" fmla="*/ 2147483647 h 127"/>
                <a:gd name="T54" fmla="*/ 2147483647 w 77"/>
                <a:gd name="T55" fmla="*/ 2147483647 h 127"/>
                <a:gd name="T56" fmla="*/ 2147483647 w 77"/>
                <a:gd name="T57" fmla="*/ 2147483647 h 127"/>
                <a:gd name="T58" fmla="*/ 2147483647 w 77"/>
                <a:gd name="T59" fmla="*/ 2147483647 h 127"/>
                <a:gd name="T60" fmla="*/ 2147483647 w 77"/>
                <a:gd name="T61" fmla="*/ 2147483647 h 127"/>
                <a:gd name="T62" fmla="*/ 2147483647 w 77"/>
                <a:gd name="T63" fmla="*/ 2147483647 h 127"/>
                <a:gd name="T64" fmla="*/ 2147483647 w 77"/>
                <a:gd name="T65" fmla="*/ 2147483647 h 12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7"/>
                <a:gd name="T100" fmla="*/ 0 h 127"/>
                <a:gd name="T101" fmla="*/ 77 w 77"/>
                <a:gd name="T102" fmla="*/ 127 h 12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7" h="127">
                  <a:moveTo>
                    <a:pt x="76" y="103"/>
                  </a:moveTo>
                  <a:lnTo>
                    <a:pt x="69" y="104"/>
                  </a:lnTo>
                  <a:lnTo>
                    <a:pt x="64" y="106"/>
                  </a:lnTo>
                  <a:lnTo>
                    <a:pt x="57" y="107"/>
                  </a:lnTo>
                  <a:lnTo>
                    <a:pt x="48" y="110"/>
                  </a:lnTo>
                  <a:lnTo>
                    <a:pt x="41" y="115"/>
                  </a:lnTo>
                  <a:lnTo>
                    <a:pt x="38" y="119"/>
                  </a:lnTo>
                  <a:lnTo>
                    <a:pt x="34" y="124"/>
                  </a:lnTo>
                  <a:lnTo>
                    <a:pt x="29" y="126"/>
                  </a:lnTo>
                  <a:lnTo>
                    <a:pt x="28" y="126"/>
                  </a:lnTo>
                  <a:lnTo>
                    <a:pt x="28" y="122"/>
                  </a:lnTo>
                  <a:lnTo>
                    <a:pt x="26" y="119"/>
                  </a:lnTo>
                  <a:lnTo>
                    <a:pt x="21" y="112"/>
                  </a:lnTo>
                  <a:lnTo>
                    <a:pt x="15" y="107"/>
                  </a:lnTo>
                  <a:lnTo>
                    <a:pt x="10" y="103"/>
                  </a:lnTo>
                  <a:lnTo>
                    <a:pt x="5" y="96"/>
                  </a:lnTo>
                  <a:lnTo>
                    <a:pt x="2" y="90"/>
                  </a:lnTo>
                  <a:lnTo>
                    <a:pt x="0" y="81"/>
                  </a:lnTo>
                  <a:lnTo>
                    <a:pt x="0" y="73"/>
                  </a:lnTo>
                  <a:lnTo>
                    <a:pt x="1" y="69"/>
                  </a:lnTo>
                  <a:lnTo>
                    <a:pt x="4" y="62"/>
                  </a:lnTo>
                  <a:lnTo>
                    <a:pt x="8" y="55"/>
                  </a:lnTo>
                  <a:lnTo>
                    <a:pt x="8" y="49"/>
                  </a:lnTo>
                  <a:lnTo>
                    <a:pt x="9" y="44"/>
                  </a:lnTo>
                  <a:lnTo>
                    <a:pt x="8" y="38"/>
                  </a:lnTo>
                  <a:lnTo>
                    <a:pt x="7" y="32"/>
                  </a:lnTo>
                  <a:lnTo>
                    <a:pt x="6" y="33"/>
                  </a:lnTo>
                  <a:lnTo>
                    <a:pt x="6" y="27"/>
                  </a:lnTo>
                  <a:lnTo>
                    <a:pt x="5" y="22"/>
                  </a:lnTo>
                  <a:lnTo>
                    <a:pt x="2" y="18"/>
                  </a:lnTo>
                  <a:lnTo>
                    <a:pt x="0" y="10"/>
                  </a:lnTo>
                  <a:lnTo>
                    <a:pt x="1" y="7"/>
                  </a:lnTo>
                  <a:lnTo>
                    <a:pt x="3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13" y="0"/>
                  </a:lnTo>
                  <a:lnTo>
                    <a:pt x="18" y="1"/>
                  </a:lnTo>
                  <a:lnTo>
                    <a:pt x="25" y="2"/>
                  </a:lnTo>
                  <a:lnTo>
                    <a:pt x="31" y="4"/>
                  </a:lnTo>
                  <a:lnTo>
                    <a:pt x="36" y="5"/>
                  </a:lnTo>
                  <a:lnTo>
                    <a:pt x="39" y="4"/>
                  </a:lnTo>
                  <a:lnTo>
                    <a:pt x="46" y="2"/>
                  </a:lnTo>
                  <a:lnTo>
                    <a:pt x="52" y="2"/>
                  </a:lnTo>
                  <a:lnTo>
                    <a:pt x="55" y="4"/>
                  </a:lnTo>
                  <a:lnTo>
                    <a:pt x="58" y="7"/>
                  </a:lnTo>
                  <a:lnTo>
                    <a:pt x="61" y="10"/>
                  </a:lnTo>
                  <a:lnTo>
                    <a:pt x="61" y="12"/>
                  </a:lnTo>
                  <a:lnTo>
                    <a:pt x="63" y="16"/>
                  </a:lnTo>
                  <a:lnTo>
                    <a:pt x="61" y="23"/>
                  </a:lnTo>
                  <a:lnTo>
                    <a:pt x="57" y="32"/>
                  </a:lnTo>
                  <a:lnTo>
                    <a:pt x="57" y="33"/>
                  </a:lnTo>
                  <a:lnTo>
                    <a:pt x="56" y="36"/>
                  </a:lnTo>
                  <a:lnTo>
                    <a:pt x="55" y="42"/>
                  </a:lnTo>
                  <a:lnTo>
                    <a:pt x="56" y="47"/>
                  </a:lnTo>
                  <a:lnTo>
                    <a:pt x="58" y="50"/>
                  </a:lnTo>
                  <a:lnTo>
                    <a:pt x="62" y="51"/>
                  </a:lnTo>
                  <a:lnTo>
                    <a:pt x="68" y="49"/>
                  </a:lnTo>
                  <a:lnTo>
                    <a:pt x="71" y="50"/>
                  </a:lnTo>
                  <a:lnTo>
                    <a:pt x="71" y="56"/>
                  </a:lnTo>
                  <a:lnTo>
                    <a:pt x="71" y="57"/>
                  </a:lnTo>
                  <a:lnTo>
                    <a:pt x="69" y="61"/>
                  </a:lnTo>
                  <a:lnTo>
                    <a:pt x="64" y="68"/>
                  </a:lnTo>
                  <a:lnTo>
                    <a:pt x="61" y="75"/>
                  </a:lnTo>
                  <a:lnTo>
                    <a:pt x="61" y="80"/>
                  </a:lnTo>
                  <a:lnTo>
                    <a:pt x="64" y="84"/>
                  </a:lnTo>
                  <a:lnTo>
                    <a:pt x="76" y="103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25" name="Freeform 226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5834063" y="4276726"/>
              <a:ext cx="209550" cy="207963"/>
            </a:xfrm>
            <a:custGeom>
              <a:avLst/>
              <a:gdLst>
                <a:gd name="T0" fmla="*/ 2147483647 w 132"/>
                <a:gd name="T1" fmla="*/ 2147483647 h 131"/>
                <a:gd name="T2" fmla="*/ 2147483647 w 132"/>
                <a:gd name="T3" fmla="*/ 2147483647 h 131"/>
                <a:gd name="T4" fmla="*/ 2147483647 w 132"/>
                <a:gd name="T5" fmla="*/ 2147483647 h 131"/>
                <a:gd name="T6" fmla="*/ 2147483647 w 132"/>
                <a:gd name="T7" fmla="*/ 2147483647 h 131"/>
                <a:gd name="T8" fmla="*/ 2147483647 w 132"/>
                <a:gd name="T9" fmla="*/ 2147483647 h 131"/>
                <a:gd name="T10" fmla="*/ 2147483647 w 132"/>
                <a:gd name="T11" fmla="*/ 2147483647 h 131"/>
                <a:gd name="T12" fmla="*/ 2147483647 w 132"/>
                <a:gd name="T13" fmla="*/ 2147483647 h 131"/>
                <a:gd name="T14" fmla="*/ 2147483647 w 132"/>
                <a:gd name="T15" fmla="*/ 2147483647 h 131"/>
                <a:gd name="T16" fmla="*/ 2147483647 w 132"/>
                <a:gd name="T17" fmla="*/ 2147483647 h 131"/>
                <a:gd name="T18" fmla="*/ 2147483647 w 132"/>
                <a:gd name="T19" fmla="*/ 2147483647 h 131"/>
                <a:gd name="T20" fmla="*/ 2147483647 w 132"/>
                <a:gd name="T21" fmla="*/ 2147483647 h 131"/>
                <a:gd name="T22" fmla="*/ 2147483647 w 132"/>
                <a:gd name="T23" fmla="*/ 2147483647 h 131"/>
                <a:gd name="T24" fmla="*/ 2147483647 w 132"/>
                <a:gd name="T25" fmla="*/ 2147483647 h 131"/>
                <a:gd name="T26" fmla="*/ 2147483647 w 132"/>
                <a:gd name="T27" fmla="*/ 2147483647 h 131"/>
                <a:gd name="T28" fmla="*/ 2147483647 w 132"/>
                <a:gd name="T29" fmla="*/ 2147483647 h 131"/>
                <a:gd name="T30" fmla="*/ 2147483647 w 132"/>
                <a:gd name="T31" fmla="*/ 2147483647 h 131"/>
                <a:gd name="T32" fmla="*/ 2147483647 w 132"/>
                <a:gd name="T33" fmla="*/ 2147483647 h 131"/>
                <a:gd name="T34" fmla="*/ 2147483647 w 132"/>
                <a:gd name="T35" fmla="*/ 2147483647 h 131"/>
                <a:gd name="T36" fmla="*/ 2147483647 w 132"/>
                <a:gd name="T37" fmla="*/ 2147483647 h 131"/>
                <a:gd name="T38" fmla="*/ 0 w 132"/>
                <a:gd name="T39" fmla="*/ 2147483647 h 131"/>
                <a:gd name="T40" fmla="*/ 2147483647 w 132"/>
                <a:gd name="T41" fmla="*/ 2147483647 h 131"/>
                <a:gd name="T42" fmla="*/ 2147483647 w 132"/>
                <a:gd name="T43" fmla="*/ 2147483647 h 131"/>
                <a:gd name="T44" fmla="*/ 2147483647 w 132"/>
                <a:gd name="T45" fmla="*/ 2147483647 h 131"/>
                <a:gd name="T46" fmla="*/ 2147483647 w 132"/>
                <a:gd name="T47" fmla="*/ 2147483647 h 131"/>
                <a:gd name="T48" fmla="*/ 2147483647 w 132"/>
                <a:gd name="T49" fmla="*/ 2147483647 h 131"/>
                <a:gd name="T50" fmla="*/ 2147483647 w 132"/>
                <a:gd name="T51" fmla="*/ 2147483647 h 131"/>
                <a:gd name="T52" fmla="*/ 2147483647 w 132"/>
                <a:gd name="T53" fmla="*/ 2147483647 h 131"/>
                <a:gd name="T54" fmla="*/ 2147483647 w 132"/>
                <a:gd name="T55" fmla="*/ 2147483647 h 131"/>
                <a:gd name="T56" fmla="*/ 2147483647 w 132"/>
                <a:gd name="T57" fmla="*/ 2147483647 h 131"/>
                <a:gd name="T58" fmla="*/ 2147483647 w 132"/>
                <a:gd name="T59" fmla="*/ 2147483647 h 131"/>
                <a:gd name="T60" fmla="*/ 2147483647 w 132"/>
                <a:gd name="T61" fmla="*/ 2147483647 h 131"/>
                <a:gd name="T62" fmla="*/ 2147483647 w 132"/>
                <a:gd name="T63" fmla="*/ 2147483647 h 131"/>
                <a:gd name="T64" fmla="*/ 2147483647 w 132"/>
                <a:gd name="T65" fmla="*/ 2147483647 h 131"/>
                <a:gd name="T66" fmla="*/ 2147483647 w 132"/>
                <a:gd name="T67" fmla="*/ 2147483647 h 131"/>
                <a:gd name="T68" fmla="*/ 2147483647 w 132"/>
                <a:gd name="T69" fmla="*/ 2147483647 h 131"/>
                <a:gd name="T70" fmla="*/ 2147483647 w 132"/>
                <a:gd name="T71" fmla="*/ 2147483647 h 131"/>
                <a:gd name="T72" fmla="*/ 2147483647 w 132"/>
                <a:gd name="T73" fmla="*/ 2147483647 h 131"/>
                <a:gd name="T74" fmla="*/ 2147483647 w 132"/>
                <a:gd name="T75" fmla="*/ 2147483647 h 131"/>
                <a:gd name="T76" fmla="*/ 2147483647 w 132"/>
                <a:gd name="T77" fmla="*/ 2147483647 h 131"/>
                <a:gd name="T78" fmla="*/ 2147483647 w 132"/>
                <a:gd name="T79" fmla="*/ 2147483647 h 131"/>
                <a:gd name="T80" fmla="*/ 2147483647 w 132"/>
                <a:gd name="T81" fmla="*/ 2147483647 h 131"/>
                <a:gd name="T82" fmla="*/ 2147483647 w 132"/>
                <a:gd name="T83" fmla="*/ 2147483647 h 131"/>
                <a:gd name="T84" fmla="*/ 2147483647 w 132"/>
                <a:gd name="T85" fmla="*/ 2147483647 h 13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2"/>
                <a:gd name="T130" fmla="*/ 0 h 131"/>
                <a:gd name="T131" fmla="*/ 132 w 132"/>
                <a:gd name="T132" fmla="*/ 131 h 13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2" h="131">
                  <a:moveTo>
                    <a:pt x="131" y="116"/>
                  </a:moveTo>
                  <a:lnTo>
                    <a:pt x="127" y="116"/>
                  </a:lnTo>
                  <a:lnTo>
                    <a:pt x="119" y="112"/>
                  </a:lnTo>
                  <a:lnTo>
                    <a:pt x="112" y="110"/>
                  </a:lnTo>
                  <a:lnTo>
                    <a:pt x="105" y="109"/>
                  </a:lnTo>
                  <a:lnTo>
                    <a:pt x="90" y="108"/>
                  </a:lnTo>
                  <a:lnTo>
                    <a:pt x="78" y="107"/>
                  </a:lnTo>
                  <a:lnTo>
                    <a:pt x="67" y="110"/>
                  </a:lnTo>
                  <a:lnTo>
                    <a:pt x="60" y="112"/>
                  </a:lnTo>
                  <a:lnTo>
                    <a:pt x="58" y="113"/>
                  </a:lnTo>
                  <a:lnTo>
                    <a:pt x="56" y="114"/>
                  </a:lnTo>
                  <a:lnTo>
                    <a:pt x="54" y="118"/>
                  </a:lnTo>
                  <a:lnTo>
                    <a:pt x="52" y="123"/>
                  </a:lnTo>
                  <a:lnTo>
                    <a:pt x="47" y="127"/>
                  </a:lnTo>
                  <a:lnTo>
                    <a:pt x="43" y="129"/>
                  </a:lnTo>
                  <a:lnTo>
                    <a:pt x="39" y="130"/>
                  </a:lnTo>
                  <a:lnTo>
                    <a:pt x="34" y="130"/>
                  </a:lnTo>
                  <a:lnTo>
                    <a:pt x="28" y="129"/>
                  </a:lnTo>
                  <a:lnTo>
                    <a:pt x="24" y="127"/>
                  </a:lnTo>
                  <a:lnTo>
                    <a:pt x="20" y="125"/>
                  </a:lnTo>
                  <a:lnTo>
                    <a:pt x="20" y="123"/>
                  </a:lnTo>
                  <a:lnTo>
                    <a:pt x="20" y="124"/>
                  </a:lnTo>
                  <a:lnTo>
                    <a:pt x="21" y="119"/>
                  </a:lnTo>
                  <a:lnTo>
                    <a:pt x="21" y="110"/>
                  </a:lnTo>
                  <a:lnTo>
                    <a:pt x="21" y="107"/>
                  </a:lnTo>
                  <a:lnTo>
                    <a:pt x="21" y="102"/>
                  </a:lnTo>
                  <a:lnTo>
                    <a:pt x="19" y="97"/>
                  </a:lnTo>
                  <a:lnTo>
                    <a:pt x="9" y="99"/>
                  </a:lnTo>
                  <a:lnTo>
                    <a:pt x="5" y="97"/>
                  </a:lnTo>
                  <a:lnTo>
                    <a:pt x="4" y="92"/>
                  </a:lnTo>
                  <a:lnTo>
                    <a:pt x="5" y="87"/>
                  </a:lnTo>
                  <a:lnTo>
                    <a:pt x="8" y="82"/>
                  </a:lnTo>
                  <a:lnTo>
                    <a:pt x="9" y="77"/>
                  </a:lnTo>
                  <a:lnTo>
                    <a:pt x="9" y="75"/>
                  </a:lnTo>
                  <a:lnTo>
                    <a:pt x="8" y="71"/>
                  </a:lnTo>
                  <a:lnTo>
                    <a:pt x="6" y="64"/>
                  </a:lnTo>
                  <a:lnTo>
                    <a:pt x="4" y="63"/>
                  </a:lnTo>
                  <a:lnTo>
                    <a:pt x="1" y="63"/>
                  </a:lnTo>
                  <a:lnTo>
                    <a:pt x="0" y="62"/>
                  </a:lnTo>
                  <a:lnTo>
                    <a:pt x="0" y="60"/>
                  </a:lnTo>
                  <a:lnTo>
                    <a:pt x="0" y="57"/>
                  </a:lnTo>
                  <a:lnTo>
                    <a:pt x="1" y="56"/>
                  </a:lnTo>
                  <a:lnTo>
                    <a:pt x="4" y="55"/>
                  </a:lnTo>
                  <a:lnTo>
                    <a:pt x="6" y="55"/>
                  </a:lnTo>
                  <a:lnTo>
                    <a:pt x="8" y="54"/>
                  </a:lnTo>
                  <a:lnTo>
                    <a:pt x="9" y="53"/>
                  </a:lnTo>
                  <a:lnTo>
                    <a:pt x="11" y="52"/>
                  </a:lnTo>
                  <a:lnTo>
                    <a:pt x="12" y="50"/>
                  </a:lnTo>
                  <a:lnTo>
                    <a:pt x="11" y="41"/>
                  </a:lnTo>
                  <a:lnTo>
                    <a:pt x="12" y="35"/>
                  </a:lnTo>
                  <a:lnTo>
                    <a:pt x="10" y="28"/>
                  </a:lnTo>
                  <a:lnTo>
                    <a:pt x="9" y="15"/>
                  </a:lnTo>
                  <a:lnTo>
                    <a:pt x="8" y="8"/>
                  </a:lnTo>
                  <a:lnTo>
                    <a:pt x="17" y="5"/>
                  </a:lnTo>
                  <a:lnTo>
                    <a:pt x="22" y="4"/>
                  </a:lnTo>
                  <a:lnTo>
                    <a:pt x="31" y="3"/>
                  </a:lnTo>
                  <a:lnTo>
                    <a:pt x="38" y="2"/>
                  </a:lnTo>
                  <a:lnTo>
                    <a:pt x="44" y="1"/>
                  </a:lnTo>
                  <a:lnTo>
                    <a:pt x="45" y="0"/>
                  </a:lnTo>
                  <a:lnTo>
                    <a:pt x="46" y="6"/>
                  </a:lnTo>
                  <a:lnTo>
                    <a:pt x="47" y="10"/>
                  </a:lnTo>
                  <a:lnTo>
                    <a:pt x="51" y="14"/>
                  </a:lnTo>
                  <a:lnTo>
                    <a:pt x="53" y="16"/>
                  </a:lnTo>
                  <a:lnTo>
                    <a:pt x="58" y="19"/>
                  </a:lnTo>
                  <a:lnTo>
                    <a:pt x="70" y="20"/>
                  </a:lnTo>
                  <a:lnTo>
                    <a:pt x="81" y="18"/>
                  </a:lnTo>
                  <a:lnTo>
                    <a:pt x="88" y="16"/>
                  </a:lnTo>
                  <a:lnTo>
                    <a:pt x="95" y="16"/>
                  </a:lnTo>
                  <a:lnTo>
                    <a:pt x="102" y="19"/>
                  </a:lnTo>
                  <a:lnTo>
                    <a:pt x="109" y="22"/>
                  </a:lnTo>
                  <a:lnTo>
                    <a:pt x="110" y="28"/>
                  </a:lnTo>
                  <a:lnTo>
                    <a:pt x="111" y="34"/>
                  </a:lnTo>
                  <a:lnTo>
                    <a:pt x="110" y="39"/>
                  </a:lnTo>
                  <a:lnTo>
                    <a:pt x="110" y="45"/>
                  </a:lnTo>
                  <a:lnTo>
                    <a:pt x="106" y="52"/>
                  </a:lnTo>
                  <a:lnTo>
                    <a:pt x="103" y="59"/>
                  </a:lnTo>
                  <a:lnTo>
                    <a:pt x="102" y="63"/>
                  </a:lnTo>
                  <a:lnTo>
                    <a:pt x="102" y="71"/>
                  </a:lnTo>
                  <a:lnTo>
                    <a:pt x="104" y="80"/>
                  </a:lnTo>
                  <a:lnTo>
                    <a:pt x="107" y="86"/>
                  </a:lnTo>
                  <a:lnTo>
                    <a:pt x="112" y="93"/>
                  </a:lnTo>
                  <a:lnTo>
                    <a:pt x="117" y="97"/>
                  </a:lnTo>
                  <a:lnTo>
                    <a:pt x="123" y="102"/>
                  </a:lnTo>
                  <a:lnTo>
                    <a:pt x="128" y="109"/>
                  </a:lnTo>
                  <a:lnTo>
                    <a:pt x="130" y="112"/>
                  </a:lnTo>
                  <a:lnTo>
                    <a:pt x="130" y="116"/>
                  </a:lnTo>
                  <a:lnTo>
                    <a:pt x="131" y="116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26" name="Freeform 227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5905500" y="4116389"/>
              <a:ext cx="241300" cy="198437"/>
            </a:xfrm>
            <a:custGeom>
              <a:avLst/>
              <a:gdLst>
                <a:gd name="T0" fmla="*/ 0 w 152"/>
                <a:gd name="T1" fmla="*/ 2147483647 h 125"/>
                <a:gd name="T2" fmla="*/ 2147483647 w 152"/>
                <a:gd name="T3" fmla="*/ 2147483647 h 125"/>
                <a:gd name="T4" fmla="*/ 2147483647 w 152"/>
                <a:gd name="T5" fmla="*/ 2147483647 h 125"/>
                <a:gd name="T6" fmla="*/ 2147483647 w 152"/>
                <a:gd name="T7" fmla="*/ 2147483647 h 125"/>
                <a:gd name="T8" fmla="*/ 2147483647 w 152"/>
                <a:gd name="T9" fmla="*/ 2147483647 h 125"/>
                <a:gd name="T10" fmla="*/ 2147483647 w 152"/>
                <a:gd name="T11" fmla="*/ 2147483647 h 125"/>
                <a:gd name="T12" fmla="*/ 2147483647 w 152"/>
                <a:gd name="T13" fmla="*/ 2147483647 h 125"/>
                <a:gd name="T14" fmla="*/ 2147483647 w 152"/>
                <a:gd name="T15" fmla="*/ 2147483647 h 125"/>
                <a:gd name="T16" fmla="*/ 2147483647 w 152"/>
                <a:gd name="T17" fmla="*/ 2147483647 h 125"/>
                <a:gd name="T18" fmla="*/ 2147483647 w 152"/>
                <a:gd name="T19" fmla="*/ 2147483647 h 125"/>
                <a:gd name="T20" fmla="*/ 2147483647 w 152"/>
                <a:gd name="T21" fmla="*/ 2147483647 h 125"/>
                <a:gd name="T22" fmla="*/ 2147483647 w 152"/>
                <a:gd name="T23" fmla="*/ 0 h 125"/>
                <a:gd name="T24" fmla="*/ 2147483647 w 152"/>
                <a:gd name="T25" fmla="*/ 2147483647 h 125"/>
                <a:gd name="T26" fmla="*/ 2147483647 w 152"/>
                <a:gd name="T27" fmla="*/ 2147483647 h 125"/>
                <a:gd name="T28" fmla="*/ 2147483647 w 152"/>
                <a:gd name="T29" fmla="*/ 2147483647 h 125"/>
                <a:gd name="T30" fmla="*/ 2147483647 w 152"/>
                <a:gd name="T31" fmla="*/ 2147483647 h 125"/>
                <a:gd name="T32" fmla="*/ 2147483647 w 152"/>
                <a:gd name="T33" fmla="*/ 2147483647 h 125"/>
                <a:gd name="T34" fmla="*/ 2147483647 w 152"/>
                <a:gd name="T35" fmla="*/ 2147483647 h 125"/>
                <a:gd name="T36" fmla="*/ 2147483647 w 152"/>
                <a:gd name="T37" fmla="*/ 2147483647 h 125"/>
                <a:gd name="T38" fmla="*/ 2147483647 w 152"/>
                <a:gd name="T39" fmla="*/ 2147483647 h 125"/>
                <a:gd name="T40" fmla="*/ 2147483647 w 152"/>
                <a:gd name="T41" fmla="*/ 2147483647 h 125"/>
                <a:gd name="T42" fmla="*/ 2147483647 w 152"/>
                <a:gd name="T43" fmla="*/ 2147483647 h 125"/>
                <a:gd name="T44" fmla="*/ 2147483647 w 152"/>
                <a:gd name="T45" fmla="*/ 2147483647 h 125"/>
                <a:gd name="T46" fmla="*/ 2147483647 w 152"/>
                <a:gd name="T47" fmla="*/ 2147483647 h 125"/>
                <a:gd name="T48" fmla="*/ 2147483647 w 152"/>
                <a:gd name="T49" fmla="*/ 2147483647 h 125"/>
                <a:gd name="T50" fmla="*/ 2147483647 w 152"/>
                <a:gd name="T51" fmla="*/ 2147483647 h 125"/>
                <a:gd name="T52" fmla="*/ 2147483647 w 152"/>
                <a:gd name="T53" fmla="*/ 2147483647 h 125"/>
                <a:gd name="T54" fmla="*/ 2147483647 w 152"/>
                <a:gd name="T55" fmla="*/ 2147483647 h 125"/>
                <a:gd name="T56" fmla="*/ 2147483647 w 152"/>
                <a:gd name="T57" fmla="*/ 2147483647 h 125"/>
                <a:gd name="T58" fmla="*/ 2147483647 w 152"/>
                <a:gd name="T59" fmla="*/ 2147483647 h 125"/>
                <a:gd name="T60" fmla="*/ 2147483647 w 152"/>
                <a:gd name="T61" fmla="*/ 2147483647 h 125"/>
                <a:gd name="T62" fmla="*/ 2147483647 w 152"/>
                <a:gd name="T63" fmla="*/ 2147483647 h 125"/>
                <a:gd name="T64" fmla="*/ 2147483647 w 152"/>
                <a:gd name="T65" fmla="*/ 2147483647 h 125"/>
                <a:gd name="T66" fmla="*/ 2147483647 w 152"/>
                <a:gd name="T67" fmla="*/ 2147483647 h 125"/>
                <a:gd name="T68" fmla="*/ 2147483647 w 152"/>
                <a:gd name="T69" fmla="*/ 2147483647 h 125"/>
                <a:gd name="T70" fmla="*/ 2147483647 w 152"/>
                <a:gd name="T71" fmla="*/ 2147483647 h 125"/>
                <a:gd name="T72" fmla="*/ 2147483647 w 152"/>
                <a:gd name="T73" fmla="*/ 2147483647 h 125"/>
                <a:gd name="T74" fmla="*/ 2147483647 w 152"/>
                <a:gd name="T75" fmla="*/ 2147483647 h 125"/>
                <a:gd name="T76" fmla="*/ 0 w 152"/>
                <a:gd name="T77" fmla="*/ 2147483647 h 12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52"/>
                <a:gd name="T118" fmla="*/ 0 h 125"/>
                <a:gd name="T119" fmla="*/ 152 w 152"/>
                <a:gd name="T120" fmla="*/ 125 h 12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52" h="125">
                  <a:moveTo>
                    <a:pt x="0" y="101"/>
                  </a:moveTo>
                  <a:lnTo>
                    <a:pt x="0" y="96"/>
                  </a:lnTo>
                  <a:lnTo>
                    <a:pt x="1" y="92"/>
                  </a:lnTo>
                  <a:lnTo>
                    <a:pt x="2" y="87"/>
                  </a:lnTo>
                  <a:lnTo>
                    <a:pt x="8" y="77"/>
                  </a:lnTo>
                  <a:lnTo>
                    <a:pt x="16" y="67"/>
                  </a:lnTo>
                  <a:lnTo>
                    <a:pt x="21" y="64"/>
                  </a:lnTo>
                  <a:lnTo>
                    <a:pt x="29" y="59"/>
                  </a:lnTo>
                  <a:lnTo>
                    <a:pt x="35" y="56"/>
                  </a:lnTo>
                  <a:lnTo>
                    <a:pt x="48" y="45"/>
                  </a:lnTo>
                  <a:lnTo>
                    <a:pt x="53" y="41"/>
                  </a:lnTo>
                  <a:lnTo>
                    <a:pt x="55" y="31"/>
                  </a:lnTo>
                  <a:lnTo>
                    <a:pt x="57" y="25"/>
                  </a:lnTo>
                  <a:lnTo>
                    <a:pt x="63" y="18"/>
                  </a:lnTo>
                  <a:lnTo>
                    <a:pt x="67" y="16"/>
                  </a:lnTo>
                  <a:lnTo>
                    <a:pt x="73" y="15"/>
                  </a:lnTo>
                  <a:lnTo>
                    <a:pt x="77" y="15"/>
                  </a:lnTo>
                  <a:lnTo>
                    <a:pt x="86" y="16"/>
                  </a:lnTo>
                  <a:lnTo>
                    <a:pt x="89" y="15"/>
                  </a:lnTo>
                  <a:lnTo>
                    <a:pt x="93" y="13"/>
                  </a:lnTo>
                  <a:lnTo>
                    <a:pt x="98" y="5"/>
                  </a:lnTo>
                  <a:lnTo>
                    <a:pt x="103" y="1"/>
                  </a:lnTo>
                  <a:lnTo>
                    <a:pt x="107" y="0"/>
                  </a:lnTo>
                  <a:lnTo>
                    <a:pt x="112" y="0"/>
                  </a:lnTo>
                  <a:lnTo>
                    <a:pt x="116" y="2"/>
                  </a:lnTo>
                  <a:lnTo>
                    <a:pt x="118" y="3"/>
                  </a:lnTo>
                  <a:lnTo>
                    <a:pt x="120" y="10"/>
                  </a:lnTo>
                  <a:lnTo>
                    <a:pt x="119" y="10"/>
                  </a:lnTo>
                  <a:lnTo>
                    <a:pt x="117" y="15"/>
                  </a:lnTo>
                  <a:lnTo>
                    <a:pt x="116" y="24"/>
                  </a:lnTo>
                  <a:lnTo>
                    <a:pt x="117" y="30"/>
                  </a:lnTo>
                  <a:lnTo>
                    <a:pt x="122" y="34"/>
                  </a:lnTo>
                  <a:lnTo>
                    <a:pt x="129" y="37"/>
                  </a:lnTo>
                  <a:lnTo>
                    <a:pt x="136" y="40"/>
                  </a:lnTo>
                  <a:lnTo>
                    <a:pt x="138" y="42"/>
                  </a:lnTo>
                  <a:lnTo>
                    <a:pt x="140" y="44"/>
                  </a:lnTo>
                  <a:lnTo>
                    <a:pt x="145" y="49"/>
                  </a:lnTo>
                  <a:lnTo>
                    <a:pt x="149" y="59"/>
                  </a:lnTo>
                  <a:lnTo>
                    <a:pt x="151" y="68"/>
                  </a:lnTo>
                  <a:lnTo>
                    <a:pt x="146" y="68"/>
                  </a:lnTo>
                  <a:lnTo>
                    <a:pt x="145" y="69"/>
                  </a:lnTo>
                  <a:lnTo>
                    <a:pt x="142" y="73"/>
                  </a:lnTo>
                  <a:lnTo>
                    <a:pt x="141" y="82"/>
                  </a:lnTo>
                  <a:lnTo>
                    <a:pt x="138" y="85"/>
                  </a:lnTo>
                  <a:lnTo>
                    <a:pt x="134" y="87"/>
                  </a:lnTo>
                  <a:lnTo>
                    <a:pt x="131" y="87"/>
                  </a:lnTo>
                  <a:lnTo>
                    <a:pt x="130" y="87"/>
                  </a:lnTo>
                  <a:lnTo>
                    <a:pt x="126" y="87"/>
                  </a:lnTo>
                  <a:lnTo>
                    <a:pt x="118" y="89"/>
                  </a:lnTo>
                  <a:lnTo>
                    <a:pt x="109" y="93"/>
                  </a:lnTo>
                  <a:lnTo>
                    <a:pt x="103" y="93"/>
                  </a:lnTo>
                  <a:lnTo>
                    <a:pt x="96" y="95"/>
                  </a:lnTo>
                  <a:lnTo>
                    <a:pt x="93" y="96"/>
                  </a:lnTo>
                  <a:lnTo>
                    <a:pt x="88" y="95"/>
                  </a:lnTo>
                  <a:lnTo>
                    <a:pt x="82" y="93"/>
                  </a:lnTo>
                  <a:lnTo>
                    <a:pt x="75" y="92"/>
                  </a:lnTo>
                  <a:lnTo>
                    <a:pt x="70" y="91"/>
                  </a:lnTo>
                  <a:lnTo>
                    <a:pt x="65" y="91"/>
                  </a:lnTo>
                  <a:lnTo>
                    <a:pt x="63" y="91"/>
                  </a:lnTo>
                  <a:lnTo>
                    <a:pt x="60" y="93"/>
                  </a:lnTo>
                  <a:lnTo>
                    <a:pt x="58" y="98"/>
                  </a:lnTo>
                  <a:lnTo>
                    <a:pt x="57" y="101"/>
                  </a:lnTo>
                  <a:lnTo>
                    <a:pt x="59" y="109"/>
                  </a:lnTo>
                  <a:lnTo>
                    <a:pt x="62" y="113"/>
                  </a:lnTo>
                  <a:lnTo>
                    <a:pt x="63" y="118"/>
                  </a:lnTo>
                  <a:lnTo>
                    <a:pt x="63" y="124"/>
                  </a:lnTo>
                  <a:lnTo>
                    <a:pt x="64" y="123"/>
                  </a:lnTo>
                  <a:lnTo>
                    <a:pt x="57" y="120"/>
                  </a:lnTo>
                  <a:lnTo>
                    <a:pt x="50" y="117"/>
                  </a:lnTo>
                  <a:lnTo>
                    <a:pt x="43" y="117"/>
                  </a:lnTo>
                  <a:lnTo>
                    <a:pt x="36" y="119"/>
                  </a:lnTo>
                  <a:lnTo>
                    <a:pt x="25" y="121"/>
                  </a:lnTo>
                  <a:lnTo>
                    <a:pt x="13" y="120"/>
                  </a:lnTo>
                  <a:lnTo>
                    <a:pt x="8" y="117"/>
                  </a:lnTo>
                  <a:lnTo>
                    <a:pt x="6" y="115"/>
                  </a:lnTo>
                  <a:lnTo>
                    <a:pt x="2" y="111"/>
                  </a:lnTo>
                  <a:lnTo>
                    <a:pt x="1" y="107"/>
                  </a:lnTo>
                  <a:lnTo>
                    <a:pt x="0" y="101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27" name="Freeform 228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5614989" y="4103689"/>
              <a:ext cx="134937" cy="142875"/>
            </a:xfrm>
            <a:custGeom>
              <a:avLst/>
              <a:gdLst>
                <a:gd name="T0" fmla="*/ 2147483647 w 85"/>
                <a:gd name="T1" fmla="*/ 2147483647 h 90"/>
                <a:gd name="T2" fmla="*/ 0 w 85"/>
                <a:gd name="T3" fmla="*/ 2147483647 h 90"/>
                <a:gd name="T4" fmla="*/ 0 w 85"/>
                <a:gd name="T5" fmla="*/ 2147483647 h 90"/>
                <a:gd name="T6" fmla="*/ 2147483647 w 85"/>
                <a:gd name="T7" fmla="*/ 2147483647 h 90"/>
                <a:gd name="T8" fmla="*/ 2147483647 w 85"/>
                <a:gd name="T9" fmla="*/ 2147483647 h 90"/>
                <a:gd name="T10" fmla="*/ 2147483647 w 85"/>
                <a:gd name="T11" fmla="*/ 2147483647 h 90"/>
                <a:gd name="T12" fmla="*/ 2147483647 w 85"/>
                <a:gd name="T13" fmla="*/ 2147483647 h 90"/>
                <a:gd name="T14" fmla="*/ 2147483647 w 85"/>
                <a:gd name="T15" fmla="*/ 2147483647 h 90"/>
                <a:gd name="T16" fmla="*/ 2147483647 w 85"/>
                <a:gd name="T17" fmla="*/ 2147483647 h 90"/>
                <a:gd name="T18" fmla="*/ 2147483647 w 85"/>
                <a:gd name="T19" fmla="*/ 2147483647 h 90"/>
                <a:gd name="T20" fmla="*/ 2147483647 w 85"/>
                <a:gd name="T21" fmla="*/ 2147483647 h 90"/>
                <a:gd name="T22" fmla="*/ 2147483647 w 85"/>
                <a:gd name="T23" fmla="*/ 2147483647 h 90"/>
                <a:gd name="T24" fmla="*/ 2147483647 w 85"/>
                <a:gd name="T25" fmla="*/ 2147483647 h 90"/>
                <a:gd name="T26" fmla="*/ 2147483647 w 85"/>
                <a:gd name="T27" fmla="*/ 2147483647 h 90"/>
                <a:gd name="T28" fmla="*/ 2147483647 w 85"/>
                <a:gd name="T29" fmla="*/ 2147483647 h 90"/>
                <a:gd name="T30" fmla="*/ 2147483647 w 85"/>
                <a:gd name="T31" fmla="*/ 2147483647 h 90"/>
                <a:gd name="T32" fmla="*/ 2147483647 w 85"/>
                <a:gd name="T33" fmla="*/ 2147483647 h 90"/>
                <a:gd name="T34" fmla="*/ 2147483647 w 85"/>
                <a:gd name="T35" fmla="*/ 2147483647 h 90"/>
                <a:gd name="T36" fmla="*/ 2147483647 w 85"/>
                <a:gd name="T37" fmla="*/ 2147483647 h 90"/>
                <a:gd name="T38" fmla="*/ 2147483647 w 85"/>
                <a:gd name="T39" fmla="*/ 2147483647 h 90"/>
                <a:gd name="T40" fmla="*/ 2147483647 w 85"/>
                <a:gd name="T41" fmla="*/ 2147483647 h 90"/>
                <a:gd name="T42" fmla="*/ 2147483647 w 85"/>
                <a:gd name="T43" fmla="*/ 2147483647 h 90"/>
                <a:gd name="T44" fmla="*/ 2147483647 w 85"/>
                <a:gd name="T45" fmla="*/ 2147483647 h 90"/>
                <a:gd name="T46" fmla="*/ 2147483647 w 85"/>
                <a:gd name="T47" fmla="*/ 2147483647 h 90"/>
                <a:gd name="T48" fmla="*/ 2147483647 w 85"/>
                <a:gd name="T49" fmla="*/ 2147483647 h 90"/>
                <a:gd name="T50" fmla="*/ 2147483647 w 85"/>
                <a:gd name="T51" fmla="*/ 2147483647 h 90"/>
                <a:gd name="T52" fmla="*/ 2147483647 w 85"/>
                <a:gd name="T53" fmla="*/ 2147483647 h 90"/>
                <a:gd name="T54" fmla="*/ 2147483647 w 85"/>
                <a:gd name="T55" fmla="*/ 2147483647 h 90"/>
                <a:gd name="T56" fmla="*/ 2147483647 w 85"/>
                <a:gd name="T57" fmla="*/ 2147483647 h 90"/>
                <a:gd name="T58" fmla="*/ 2147483647 w 85"/>
                <a:gd name="T59" fmla="*/ 2147483647 h 90"/>
                <a:gd name="T60" fmla="*/ 2147483647 w 85"/>
                <a:gd name="T61" fmla="*/ 2147483647 h 90"/>
                <a:gd name="T62" fmla="*/ 2147483647 w 85"/>
                <a:gd name="T63" fmla="*/ 2147483647 h 9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85"/>
                <a:gd name="T97" fmla="*/ 0 h 90"/>
                <a:gd name="T98" fmla="*/ 85 w 85"/>
                <a:gd name="T99" fmla="*/ 90 h 9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85" h="90">
                  <a:moveTo>
                    <a:pt x="8" y="65"/>
                  </a:moveTo>
                  <a:lnTo>
                    <a:pt x="7" y="62"/>
                  </a:lnTo>
                  <a:lnTo>
                    <a:pt x="3" y="52"/>
                  </a:lnTo>
                  <a:lnTo>
                    <a:pt x="0" y="46"/>
                  </a:lnTo>
                  <a:lnTo>
                    <a:pt x="0" y="39"/>
                  </a:lnTo>
                  <a:lnTo>
                    <a:pt x="0" y="35"/>
                  </a:lnTo>
                  <a:lnTo>
                    <a:pt x="4" y="28"/>
                  </a:lnTo>
                  <a:lnTo>
                    <a:pt x="9" y="20"/>
                  </a:lnTo>
                  <a:lnTo>
                    <a:pt x="11" y="16"/>
                  </a:lnTo>
                  <a:lnTo>
                    <a:pt x="16" y="16"/>
                  </a:lnTo>
                  <a:lnTo>
                    <a:pt x="20" y="13"/>
                  </a:lnTo>
                  <a:lnTo>
                    <a:pt x="23" y="8"/>
                  </a:lnTo>
                  <a:lnTo>
                    <a:pt x="27" y="4"/>
                  </a:lnTo>
                  <a:lnTo>
                    <a:pt x="33" y="1"/>
                  </a:lnTo>
                  <a:lnTo>
                    <a:pt x="37" y="0"/>
                  </a:lnTo>
                  <a:lnTo>
                    <a:pt x="42" y="1"/>
                  </a:lnTo>
                  <a:lnTo>
                    <a:pt x="47" y="4"/>
                  </a:lnTo>
                  <a:lnTo>
                    <a:pt x="51" y="8"/>
                  </a:lnTo>
                  <a:lnTo>
                    <a:pt x="55" y="12"/>
                  </a:lnTo>
                  <a:lnTo>
                    <a:pt x="56" y="15"/>
                  </a:lnTo>
                  <a:lnTo>
                    <a:pt x="61" y="17"/>
                  </a:lnTo>
                  <a:lnTo>
                    <a:pt x="65" y="16"/>
                  </a:lnTo>
                  <a:lnTo>
                    <a:pt x="68" y="17"/>
                  </a:lnTo>
                  <a:lnTo>
                    <a:pt x="69" y="21"/>
                  </a:lnTo>
                  <a:lnTo>
                    <a:pt x="70" y="27"/>
                  </a:lnTo>
                  <a:lnTo>
                    <a:pt x="71" y="30"/>
                  </a:lnTo>
                  <a:lnTo>
                    <a:pt x="75" y="34"/>
                  </a:lnTo>
                  <a:lnTo>
                    <a:pt x="80" y="37"/>
                  </a:lnTo>
                  <a:lnTo>
                    <a:pt x="84" y="41"/>
                  </a:lnTo>
                  <a:lnTo>
                    <a:pt x="84" y="47"/>
                  </a:lnTo>
                  <a:lnTo>
                    <a:pt x="84" y="51"/>
                  </a:lnTo>
                  <a:lnTo>
                    <a:pt x="82" y="57"/>
                  </a:lnTo>
                  <a:lnTo>
                    <a:pt x="76" y="65"/>
                  </a:lnTo>
                  <a:lnTo>
                    <a:pt x="74" y="73"/>
                  </a:lnTo>
                  <a:lnTo>
                    <a:pt x="76" y="81"/>
                  </a:lnTo>
                  <a:lnTo>
                    <a:pt x="80" y="86"/>
                  </a:lnTo>
                  <a:lnTo>
                    <a:pt x="72" y="84"/>
                  </a:lnTo>
                  <a:lnTo>
                    <a:pt x="68" y="84"/>
                  </a:lnTo>
                  <a:lnTo>
                    <a:pt x="57" y="86"/>
                  </a:lnTo>
                  <a:lnTo>
                    <a:pt x="53" y="87"/>
                  </a:lnTo>
                  <a:lnTo>
                    <a:pt x="53" y="86"/>
                  </a:lnTo>
                  <a:lnTo>
                    <a:pt x="53" y="82"/>
                  </a:lnTo>
                  <a:lnTo>
                    <a:pt x="44" y="83"/>
                  </a:lnTo>
                  <a:lnTo>
                    <a:pt x="38" y="84"/>
                  </a:lnTo>
                  <a:lnTo>
                    <a:pt x="30" y="85"/>
                  </a:lnTo>
                  <a:lnTo>
                    <a:pt x="25" y="86"/>
                  </a:lnTo>
                  <a:lnTo>
                    <a:pt x="7" y="89"/>
                  </a:lnTo>
                  <a:lnTo>
                    <a:pt x="6" y="88"/>
                  </a:lnTo>
                  <a:lnTo>
                    <a:pt x="3" y="84"/>
                  </a:lnTo>
                  <a:lnTo>
                    <a:pt x="3" y="79"/>
                  </a:lnTo>
                  <a:lnTo>
                    <a:pt x="4" y="73"/>
                  </a:lnTo>
                  <a:lnTo>
                    <a:pt x="5" y="73"/>
                  </a:lnTo>
                  <a:lnTo>
                    <a:pt x="24" y="72"/>
                  </a:lnTo>
                  <a:lnTo>
                    <a:pt x="39" y="72"/>
                  </a:lnTo>
                  <a:lnTo>
                    <a:pt x="42" y="70"/>
                  </a:lnTo>
                  <a:lnTo>
                    <a:pt x="43" y="67"/>
                  </a:lnTo>
                  <a:lnTo>
                    <a:pt x="42" y="64"/>
                  </a:lnTo>
                  <a:lnTo>
                    <a:pt x="38" y="62"/>
                  </a:lnTo>
                  <a:lnTo>
                    <a:pt x="34" y="62"/>
                  </a:lnTo>
                  <a:lnTo>
                    <a:pt x="25" y="62"/>
                  </a:lnTo>
                  <a:lnTo>
                    <a:pt x="19" y="63"/>
                  </a:lnTo>
                  <a:lnTo>
                    <a:pt x="15" y="64"/>
                  </a:lnTo>
                  <a:lnTo>
                    <a:pt x="10" y="65"/>
                  </a:lnTo>
                  <a:lnTo>
                    <a:pt x="8" y="66"/>
                  </a:lnTo>
                  <a:lnTo>
                    <a:pt x="8" y="65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28" name="Freeform 229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5621338" y="4202114"/>
              <a:ext cx="63500" cy="26987"/>
            </a:xfrm>
            <a:custGeom>
              <a:avLst/>
              <a:gdLst>
                <a:gd name="T0" fmla="*/ 0 w 40"/>
                <a:gd name="T1" fmla="*/ 2147483647 h 17"/>
                <a:gd name="T2" fmla="*/ 2147483647 w 40"/>
                <a:gd name="T3" fmla="*/ 2147483647 h 17"/>
                <a:gd name="T4" fmla="*/ 2147483647 w 40"/>
                <a:gd name="T5" fmla="*/ 2147483647 h 17"/>
                <a:gd name="T6" fmla="*/ 2147483647 w 40"/>
                <a:gd name="T7" fmla="*/ 2147483647 h 17"/>
                <a:gd name="T8" fmla="*/ 2147483647 w 40"/>
                <a:gd name="T9" fmla="*/ 2147483647 h 17"/>
                <a:gd name="T10" fmla="*/ 2147483647 w 40"/>
                <a:gd name="T11" fmla="*/ 2147483647 h 17"/>
                <a:gd name="T12" fmla="*/ 2147483647 w 40"/>
                <a:gd name="T13" fmla="*/ 2147483647 h 17"/>
                <a:gd name="T14" fmla="*/ 2147483647 w 40"/>
                <a:gd name="T15" fmla="*/ 0 h 17"/>
                <a:gd name="T16" fmla="*/ 2147483647 w 40"/>
                <a:gd name="T17" fmla="*/ 0 h 17"/>
                <a:gd name="T18" fmla="*/ 2147483647 w 40"/>
                <a:gd name="T19" fmla="*/ 0 h 17"/>
                <a:gd name="T20" fmla="*/ 2147483647 w 40"/>
                <a:gd name="T21" fmla="*/ 2147483647 h 17"/>
                <a:gd name="T22" fmla="*/ 2147483647 w 40"/>
                <a:gd name="T23" fmla="*/ 2147483647 h 17"/>
                <a:gd name="T24" fmla="*/ 2147483647 w 40"/>
                <a:gd name="T25" fmla="*/ 2147483647 h 17"/>
                <a:gd name="T26" fmla="*/ 2147483647 w 40"/>
                <a:gd name="T27" fmla="*/ 2147483647 h 17"/>
                <a:gd name="T28" fmla="*/ 2147483647 w 40"/>
                <a:gd name="T29" fmla="*/ 2147483647 h 17"/>
                <a:gd name="T30" fmla="*/ 2147483647 w 40"/>
                <a:gd name="T31" fmla="*/ 2147483647 h 17"/>
                <a:gd name="T32" fmla="*/ 0 w 40"/>
                <a:gd name="T33" fmla="*/ 2147483647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17"/>
                <a:gd name="T53" fmla="*/ 40 w 40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17">
                  <a:moveTo>
                    <a:pt x="0" y="16"/>
                  </a:moveTo>
                  <a:lnTo>
                    <a:pt x="4" y="7"/>
                  </a:lnTo>
                  <a:lnTo>
                    <a:pt x="5" y="4"/>
                  </a:lnTo>
                  <a:lnTo>
                    <a:pt x="4" y="5"/>
                  </a:lnTo>
                  <a:lnTo>
                    <a:pt x="6" y="4"/>
                  </a:lnTo>
                  <a:lnTo>
                    <a:pt x="12" y="2"/>
                  </a:lnTo>
                  <a:lnTo>
                    <a:pt x="15" y="1"/>
                  </a:lnTo>
                  <a:lnTo>
                    <a:pt x="21" y="0"/>
                  </a:lnTo>
                  <a:lnTo>
                    <a:pt x="30" y="0"/>
                  </a:lnTo>
                  <a:lnTo>
                    <a:pt x="34" y="0"/>
                  </a:lnTo>
                  <a:lnTo>
                    <a:pt x="38" y="2"/>
                  </a:lnTo>
                  <a:lnTo>
                    <a:pt x="39" y="7"/>
                  </a:lnTo>
                  <a:lnTo>
                    <a:pt x="38" y="11"/>
                  </a:lnTo>
                  <a:lnTo>
                    <a:pt x="35" y="14"/>
                  </a:lnTo>
                  <a:lnTo>
                    <a:pt x="20" y="14"/>
                  </a:lnTo>
                  <a:lnTo>
                    <a:pt x="2" y="16"/>
                  </a:lnTo>
                  <a:lnTo>
                    <a:pt x="0" y="16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29" name="Freeform 230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5624513" y="4235451"/>
              <a:ext cx="76200" cy="41275"/>
            </a:xfrm>
            <a:custGeom>
              <a:avLst/>
              <a:gdLst>
                <a:gd name="T0" fmla="*/ 2147483647 w 48"/>
                <a:gd name="T1" fmla="*/ 2147483647 h 26"/>
                <a:gd name="T2" fmla="*/ 2147483647 w 48"/>
                <a:gd name="T3" fmla="*/ 2147483647 h 26"/>
                <a:gd name="T4" fmla="*/ 2147483647 w 48"/>
                <a:gd name="T5" fmla="*/ 2147483647 h 26"/>
                <a:gd name="T6" fmla="*/ 2147483647 w 48"/>
                <a:gd name="T7" fmla="*/ 2147483647 h 26"/>
                <a:gd name="T8" fmla="*/ 2147483647 w 48"/>
                <a:gd name="T9" fmla="*/ 2147483647 h 26"/>
                <a:gd name="T10" fmla="*/ 2147483647 w 48"/>
                <a:gd name="T11" fmla="*/ 2147483647 h 26"/>
                <a:gd name="T12" fmla="*/ 2147483647 w 48"/>
                <a:gd name="T13" fmla="*/ 2147483647 h 26"/>
                <a:gd name="T14" fmla="*/ 2147483647 w 48"/>
                <a:gd name="T15" fmla="*/ 2147483647 h 26"/>
                <a:gd name="T16" fmla="*/ 2147483647 w 48"/>
                <a:gd name="T17" fmla="*/ 2147483647 h 26"/>
                <a:gd name="T18" fmla="*/ 2147483647 w 48"/>
                <a:gd name="T19" fmla="*/ 2147483647 h 26"/>
                <a:gd name="T20" fmla="*/ 0 w 48"/>
                <a:gd name="T21" fmla="*/ 2147483647 h 26"/>
                <a:gd name="T22" fmla="*/ 2147483647 w 48"/>
                <a:gd name="T23" fmla="*/ 2147483647 h 26"/>
                <a:gd name="T24" fmla="*/ 2147483647 w 48"/>
                <a:gd name="T25" fmla="*/ 2147483647 h 26"/>
                <a:gd name="T26" fmla="*/ 2147483647 w 48"/>
                <a:gd name="T27" fmla="*/ 2147483647 h 26"/>
                <a:gd name="T28" fmla="*/ 2147483647 w 48"/>
                <a:gd name="T29" fmla="*/ 2147483647 h 26"/>
                <a:gd name="T30" fmla="*/ 2147483647 w 48"/>
                <a:gd name="T31" fmla="*/ 2147483647 h 26"/>
                <a:gd name="T32" fmla="*/ 2147483647 w 48"/>
                <a:gd name="T33" fmla="*/ 0 h 26"/>
                <a:gd name="T34" fmla="*/ 2147483647 w 48"/>
                <a:gd name="T35" fmla="*/ 2147483647 h 26"/>
                <a:gd name="T36" fmla="*/ 2147483647 w 48"/>
                <a:gd name="T37" fmla="*/ 2147483647 h 26"/>
                <a:gd name="T38" fmla="*/ 2147483647 w 48"/>
                <a:gd name="T39" fmla="*/ 2147483647 h 26"/>
                <a:gd name="T40" fmla="*/ 2147483647 w 48"/>
                <a:gd name="T41" fmla="*/ 2147483647 h 26"/>
                <a:gd name="T42" fmla="*/ 2147483647 w 48"/>
                <a:gd name="T43" fmla="*/ 2147483647 h 26"/>
                <a:gd name="T44" fmla="*/ 2147483647 w 48"/>
                <a:gd name="T45" fmla="*/ 2147483647 h 26"/>
                <a:gd name="T46" fmla="*/ 2147483647 w 48"/>
                <a:gd name="T47" fmla="*/ 2147483647 h 2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8"/>
                <a:gd name="T73" fmla="*/ 0 h 26"/>
                <a:gd name="T74" fmla="*/ 48 w 48"/>
                <a:gd name="T75" fmla="*/ 26 h 2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8" h="26">
                  <a:moveTo>
                    <a:pt x="30" y="25"/>
                  </a:moveTo>
                  <a:lnTo>
                    <a:pt x="27" y="22"/>
                  </a:lnTo>
                  <a:lnTo>
                    <a:pt x="24" y="21"/>
                  </a:lnTo>
                  <a:lnTo>
                    <a:pt x="24" y="15"/>
                  </a:lnTo>
                  <a:lnTo>
                    <a:pt x="23" y="12"/>
                  </a:lnTo>
                  <a:lnTo>
                    <a:pt x="20" y="11"/>
                  </a:lnTo>
                  <a:lnTo>
                    <a:pt x="17" y="11"/>
                  </a:lnTo>
                  <a:lnTo>
                    <a:pt x="12" y="11"/>
                  </a:lnTo>
                  <a:lnTo>
                    <a:pt x="7" y="11"/>
                  </a:lnTo>
                  <a:lnTo>
                    <a:pt x="3" y="8"/>
                  </a:lnTo>
                  <a:lnTo>
                    <a:pt x="0" y="5"/>
                  </a:lnTo>
                  <a:lnTo>
                    <a:pt x="1" y="7"/>
                  </a:lnTo>
                  <a:lnTo>
                    <a:pt x="19" y="3"/>
                  </a:lnTo>
                  <a:lnTo>
                    <a:pt x="24" y="2"/>
                  </a:lnTo>
                  <a:lnTo>
                    <a:pt x="32" y="1"/>
                  </a:lnTo>
                  <a:lnTo>
                    <a:pt x="38" y="1"/>
                  </a:lnTo>
                  <a:lnTo>
                    <a:pt x="47" y="0"/>
                  </a:lnTo>
                  <a:lnTo>
                    <a:pt x="47" y="3"/>
                  </a:lnTo>
                  <a:lnTo>
                    <a:pt x="47" y="25"/>
                  </a:lnTo>
                  <a:lnTo>
                    <a:pt x="43" y="24"/>
                  </a:lnTo>
                  <a:lnTo>
                    <a:pt x="38" y="24"/>
                  </a:lnTo>
                  <a:lnTo>
                    <a:pt x="34" y="25"/>
                  </a:lnTo>
                  <a:lnTo>
                    <a:pt x="31" y="25"/>
                  </a:lnTo>
                  <a:lnTo>
                    <a:pt x="30" y="25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30" name="Freeform 231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5672138" y="4237039"/>
              <a:ext cx="182562" cy="149225"/>
            </a:xfrm>
            <a:custGeom>
              <a:avLst/>
              <a:gdLst>
                <a:gd name="T0" fmla="*/ 2147483647 w 115"/>
                <a:gd name="T1" fmla="*/ 2147483647 h 94"/>
                <a:gd name="T2" fmla="*/ 2147483647 w 115"/>
                <a:gd name="T3" fmla="*/ 2147483647 h 94"/>
                <a:gd name="T4" fmla="*/ 2147483647 w 115"/>
                <a:gd name="T5" fmla="*/ 2147483647 h 94"/>
                <a:gd name="T6" fmla="*/ 2147483647 w 115"/>
                <a:gd name="T7" fmla="*/ 2147483647 h 94"/>
                <a:gd name="T8" fmla="*/ 2147483647 w 115"/>
                <a:gd name="T9" fmla="*/ 2147483647 h 94"/>
                <a:gd name="T10" fmla="*/ 2147483647 w 115"/>
                <a:gd name="T11" fmla="*/ 2147483647 h 94"/>
                <a:gd name="T12" fmla="*/ 2147483647 w 115"/>
                <a:gd name="T13" fmla="*/ 2147483647 h 94"/>
                <a:gd name="T14" fmla="*/ 2147483647 w 115"/>
                <a:gd name="T15" fmla="*/ 2147483647 h 94"/>
                <a:gd name="T16" fmla="*/ 2147483647 w 115"/>
                <a:gd name="T17" fmla="*/ 2147483647 h 94"/>
                <a:gd name="T18" fmla="*/ 2147483647 w 115"/>
                <a:gd name="T19" fmla="*/ 0 h 94"/>
                <a:gd name="T20" fmla="*/ 2147483647 w 115"/>
                <a:gd name="T21" fmla="*/ 2147483647 h 94"/>
                <a:gd name="T22" fmla="*/ 2147483647 w 115"/>
                <a:gd name="T23" fmla="*/ 2147483647 h 94"/>
                <a:gd name="T24" fmla="*/ 2147483647 w 115"/>
                <a:gd name="T25" fmla="*/ 2147483647 h 94"/>
                <a:gd name="T26" fmla="*/ 2147483647 w 115"/>
                <a:gd name="T27" fmla="*/ 2147483647 h 94"/>
                <a:gd name="T28" fmla="*/ 2147483647 w 115"/>
                <a:gd name="T29" fmla="*/ 2147483647 h 94"/>
                <a:gd name="T30" fmla="*/ 2147483647 w 115"/>
                <a:gd name="T31" fmla="*/ 2147483647 h 94"/>
                <a:gd name="T32" fmla="*/ 2147483647 w 115"/>
                <a:gd name="T33" fmla="*/ 2147483647 h 94"/>
                <a:gd name="T34" fmla="*/ 2147483647 w 115"/>
                <a:gd name="T35" fmla="*/ 2147483647 h 94"/>
                <a:gd name="T36" fmla="*/ 2147483647 w 115"/>
                <a:gd name="T37" fmla="*/ 2147483647 h 94"/>
                <a:gd name="T38" fmla="*/ 2147483647 w 115"/>
                <a:gd name="T39" fmla="*/ 2147483647 h 94"/>
                <a:gd name="T40" fmla="*/ 2147483647 w 115"/>
                <a:gd name="T41" fmla="*/ 2147483647 h 94"/>
                <a:gd name="T42" fmla="*/ 2147483647 w 115"/>
                <a:gd name="T43" fmla="*/ 2147483647 h 94"/>
                <a:gd name="T44" fmla="*/ 2147483647 w 115"/>
                <a:gd name="T45" fmla="*/ 2147483647 h 94"/>
                <a:gd name="T46" fmla="*/ 2147483647 w 115"/>
                <a:gd name="T47" fmla="*/ 2147483647 h 94"/>
                <a:gd name="T48" fmla="*/ 2147483647 w 115"/>
                <a:gd name="T49" fmla="*/ 2147483647 h 94"/>
                <a:gd name="T50" fmla="*/ 2147483647 w 115"/>
                <a:gd name="T51" fmla="*/ 2147483647 h 94"/>
                <a:gd name="T52" fmla="*/ 2147483647 w 115"/>
                <a:gd name="T53" fmla="*/ 2147483647 h 94"/>
                <a:gd name="T54" fmla="*/ 2147483647 w 115"/>
                <a:gd name="T55" fmla="*/ 2147483647 h 94"/>
                <a:gd name="T56" fmla="*/ 2147483647 w 115"/>
                <a:gd name="T57" fmla="*/ 2147483647 h 94"/>
                <a:gd name="T58" fmla="*/ 2147483647 w 115"/>
                <a:gd name="T59" fmla="*/ 2147483647 h 94"/>
                <a:gd name="T60" fmla="*/ 2147483647 w 115"/>
                <a:gd name="T61" fmla="*/ 2147483647 h 94"/>
                <a:gd name="T62" fmla="*/ 2147483647 w 115"/>
                <a:gd name="T63" fmla="*/ 2147483647 h 94"/>
                <a:gd name="T64" fmla="*/ 2147483647 w 115"/>
                <a:gd name="T65" fmla="*/ 2147483647 h 94"/>
                <a:gd name="T66" fmla="*/ 2147483647 w 115"/>
                <a:gd name="T67" fmla="*/ 2147483647 h 94"/>
                <a:gd name="T68" fmla="*/ 2147483647 w 115"/>
                <a:gd name="T69" fmla="*/ 2147483647 h 94"/>
                <a:gd name="T70" fmla="*/ 2147483647 w 115"/>
                <a:gd name="T71" fmla="*/ 2147483647 h 94"/>
                <a:gd name="T72" fmla="*/ 2147483647 w 115"/>
                <a:gd name="T73" fmla="*/ 2147483647 h 94"/>
                <a:gd name="T74" fmla="*/ 2147483647 w 115"/>
                <a:gd name="T75" fmla="*/ 2147483647 h 94"/>
                <a:gd name="T76" fmla="*/ 2147483647 w 115"/>
                <a:gd name="T77" fmla="*/ 2147483647 h 94"/>
                <a:gd name="T78" fmla="*/ 2147483647 w 115"/>
                <a:gd name="T79" fmla="*/ 2147483647 h 94"/>
                <a:gd name="T80" fmla="*/ 2147483647 w 115"/>
                <a:gd name="T81" fmla="*/ 2147483647 h 94"/>
                <a:gd name="T82" fmla="*/ 2147483647 w 115"/>
                <a:gd name="T83" fmla="*/ 2147483647 h 94"/>
                <a:gd name="T84" fmla="*/ 2147483647 w 115"/>
                <a:gd name="T85" fmla="*/ 2147483647 h 94"/>
                <a:gd name="T86" fmla="*/ 2147483647 w 115"/>
                <a:gd name="T87" fmla="*/ 2147483647 h 9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5"/>
                <a:gd name="T133" fmla="*/ 0 h 94"/>
                <a:gd name="T134" fmla="*/ 115 w 115"/>
                <a:gd name="T135" fmla="*/ 94 h 9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5" h="94">
                  <a:moveTo>
                    <a:pt x="28" y="58"/>
                  </a:moveTo>
                  <a:lnTo>
                    <a:pt x="24" y="56"/>
                  </a:lnTo>
                  <a:lnTo>
                    <a:pt x="19" y="56"/>
                  </a:lnTo>
                  <a:lnTo>
                    <a:pt x="15" y="55"/>
                  </a:lnTo>
                  <a:lnTo>
                    <a:pt x="12" y="53"/>
                  </a:lnTo>
                  <a:lnTo>
                    <a:pt x="9" y="50"/>
                  </a:lnTo>
                  <a:lnTo>
                    <a:pt x="6" y="45"/>
                  </a:lnTo>
                  <a:lnTo>
                    <a:pt x="3" y="36"/>
                  </a:lnTo>
                  <a:lnTo>
                    <a:pt x="2" y="30"/>
                  </a:lnTo>
                  <a:lnTo>
                    <a:pt x="2" y="28"/>
                  </a:lnTo>
                  <a:lnTo>
                    <a:pt x="0" y="24"/>
                  </a:lnTo>
                  <a:lnTo>
                    <a:pt x="1" y="24"/>
                  </a:lnTo>
                  <a:lnTo>
                    <a:pt x="4" y="24"/>
                  </a:lnTo>
                  <a:lnTo>
                    <a:pt x="8" y="23"/>
                  </a:lnTo>
                  <a:lnTo>
                    <a:pt x="13" y="23"/>
                  </a:lnTo>
                  <a:lnTo>
                    <a:pt x="17" y="24"/>
                  </a:lnTo>
                  <a:lnTo>
                    <a:pt x="17" y="2"/>
                  </a:lnTo>
                  <a:lnTo>
                    <a:pt x="17" y="3"/>
                  </a:lnTo>
                  <a:lnTo>
                    <a:pt x="21" y="2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44" y="2"/>
                  </a:lnTo>
                  <a:lnTo>
                    <a:pt x="46" y="2"/>
                  </a:lnTo>
                  <a:lnTo>
                    <a:pt x="59" y="4"/>
                  </a:lnTo>
                  <a:lnTo>
                    <a:pt x="72" y="8"/>
                  </a:lnTo>
                  <a:lnTo>
                    <a:pt x="78" y="10"/>
                  </a:lnTo>
                  <a:lnTo>
                    <a:pt x="83" y="14"/>
                  </a:lnTo>
                  <a:lnTo>
                    <a:pt x="84" y="10"/>
                  </a:lnTo>
                  <a:lnTo>
                    <a:pt x="87" y="6"/>
                  </a:lnTo>
                  <a:lnTo>
                    <a:pt x="90" y="1"/>
                  </a:lnTo>
                  <a:lnTo>
                    <a:pt x="94" y="10"/>
                  </a:lnTo>
                  <a:lnTo>
                    <a:pt x="102" y="6"/>
                  </a:lnTo>
                  <a:lnTo>
                    <a:pt x="100" y="11"/>
                  </a:lnTo>
                  <a:lnTo>
                    <a:pt x="100" y="15"/>
                  </a:lnTo>
                  <a:lnTo>
                    <a:pt x="100" y="18"/>
                  </a:lnTo>
                  <a:lnTo>
                    <a:pt x="106" y="27"/>
                  </a:lnTo>
                  <a:lnTo>
                    <a:pt x="110" y="34"/>
                  </a:lnTo>
                  <a:lnTo>
                    <a:pt x="110" y="33"/>
                  </a:lnTo>
                  <a:lnTo>
                    <a:pt x="111" y="40"/>
                  </a:lnTo>
                  <a:lnTo>
                    <a:pt x="112" y="53"/>
                  </a:lnTo>
                  <a:lnTo>
                    <a:pt x="114" y="60"/>
                  </a:lnTo>
                  <a:lnTo>
                    <a:pt x="113" y="66"/>
                  </a:lnTo>
                  <a:lnTo>
                    <a:pt x="114" y="75"/>
                  </a:lnTo>
                  <a:lnTo>
                    <a:pt x="113" y="77"/>
                  </a:lnTo>
                  <a:lnTo>
                    <a:pt x="111" y="78"/>
                  </a:lnTo>
                  <a:lnTo>
                    <a:pt x="110" y="79"/>
                  </a:lnTo>
                  <a:lnTo>
                    <a:pt x="108" y="80"/>
                  </a:lnTo>
                  <a:lnTo>
                    <a:pt x="106" y="80"/>
                  </a:lnTo>
                  <a:lnTo>
                    <a:pt x="103" y="81"/>
                  </a:lnTo>
                  <a:lnTo>
                    <a:pt x="102" y="82"/>
                  </a:lnTo>
                  <a:lnTo>
                    <a:pt x="102" y="85"/>
                  </a:lnTo>
                  <a:lnTo>
                    <a:pt x="102" y="87"/>
                  </a:lnTo>
                  <a:lnTo>
                    <a:pt x="103" y="88"/>
                  </a:lnTo>
                  <a:lnTo>
                    <a:pt x="105" y="88"/>
                  </a:lnTo>
                  <a:lnTo>
                    <a:pt x="104" y="88"/>
                  </a:lnTo>
                  <a:lnTo>
                    <a:pt x="102" y="90"/>
                  </a:lnTo>
                  <a:lnTo>
                    <a:pt x="100" y="92"/>
                  </a:lnTo>
                  <a:lnTo>
                    <a:pt x="97" y="93"/>
                  </a:lnTo>
                  <a:lnTo>
                    <a:pt x="93" y="92"/>
                  </a:lnTo>
                  <a:lnTo>
                    <a:pt x="92" y="89"/>
                  </a:lnTo>
                  <a:lnTo>
                    <a:pt x="91" y="86"/>
                  </a:lnTo>
                  <a:lnTo>
                    <a:pt x="92" y="84"/>
                  </a:lnTo>
                  <a:lnTo>
                    <a:pt x="91" y="79"/>
                  </a:lnTo>
                  <a:lnTo>
                    <a:pt x="90" y="76"/>
                  </a:lnTo>
                  <a:lnTo>
                    <a:pt x="87" y="74"/>
                  </a:lnTo>
                  <a:lnTo>
                    <a:pt x="85" y="74"/>
                  </a:lnTo>
                  <a:lnTo>
                    <a:pt x="82" y="75"/>
                  </a:lnTo>
                  <a:lnTo>
                    <a:pt x="78" y="80"/>
                  </a:lnTo>
                  <a:lnTo>
                    <a:pt x="73" y="81"/>
                  </a:lnTo>
                  <a:lnTo>
                    <a:pt x="69" y="80"/>
                  </a:lnTo>
                  <a:lnTo>
                    <a:pt x="66" y="78"/>
                  </a:lnTo>
                  <a:lnTo>
                    <a:pt x="64" y="74"/>
                  </a:lnTo>
                  <a:lnTo>
                    <a:pt x="64" y="75"/>
                  </a:lnTo>
                  <a:lnTo>
                    <a:pt x="66" y="64"/>
                  </a:lnTo>
                  <a:lnTo>
                    <a:pt x="66" y="62"/>
                  </a:lnTo>
                  <a:lnTo>
                    <a:pt x="66" y="59"/>
                  </a:lnTo>
                  <a:lnTo>
                    <a:pt x="65" y="55"/>
                  </a:lnTo>
                  <a:lnTo>
                    <a:pt x="64" y="51"/>
                  </a:lnTo>
                  <a:lnTo>
                    <a:pt x="61" y="48"/>
                  </a:lnTo>
                  <a:lnTo>
                    <a:pt x="58" y="46"/>
                  </a:lnTo>
                  <a:lnTo>
                    <a:pt x="54" y="45"/>
                  </a:lnTo>
                  <a:lnTo>
                    <a:pt x="50" y="44"/>
                  </a:lnTo>
                  <a:lnTo>
                    <a:pt x="45" y="44"/>
                  </a:lnTo>
                  <a:lnTo>
                    <a:pt x="40" y="46"/>
                  </a:lnTo>
                  <a:lnTo>
                    <a:pt x="36" y="49"/>
                  </a:lnTo>
                  <a:lnTo>
                    <a:pt x="31" y="53"/>
                  </a:lnTo>
                  <a:lnTo>
                    <a:pt x="29" y="55"/>
                  </a:lnTo>
                  <a:lnTo>
                    <a:pt x="28" y="56"/>
                  </a:lnTo>
                  <a:lnTo>
                    <a:pt x="28" y="58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31" name="Freeform 232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5713414" y="4306888"/>
              <a:ext cx="65087" cy="87312"/>
            </a:xfrm>
            <a:custGeom>
              <a:avLst/>
              <a:gdLst>
                <a:gd name="T0" fmla="*/ 2147483647 w 41"/>
                <a:gd name="T1" fmla="*/ 2147483647 h 55"/>
                <a:gd name="T2" fmla="*/ 2147483647 w 41"/>
                <a:gd name="T3" fmla="*/ 2147483647 h 55"/>
                <a:gd name="T4" fmla="*/ 2147483647 w 41"/>
                <a:gd name="T5" fmla="*/ 2147483647 h 55"/>
                <a:gd name="T6" fmla="*/ 2147483647 w 41"/>
                <a:gd name="T7" fmla="*/ 2147483647 h 55"/>
                <a:gd name="T8" fmla="*/ 2147483647 w 41"/>
                <a:gd name="T9" fmla="*/ 2147483647 h 55"/>
                <a:gd name="T10" fmla="*/ 2147483647 w 41"/>
                <a:gd name="T11" fmla="*/ 2147483647 h 55"/>
                <a:gd name="T12" fmla="*/ 2147483647 w 41"/>
                <a:gd name="T13" fmla="*/ 2147483647 h 55"/>
                <a:gd name="T14" fmla="*/ 2147483647 w 41"/>
                <a:gd name="T15" fmla="*/ 2147483647 h 55"/>
                <a:gd name="T16" fmla="*/ 2147483647 w 41"/>
                <a:gd name="T17" fmla="*/ 2147483647 h 55"/>
                <a:gd name="T18" fmla="*/ 2147483647 w 41"/>
                <a:gd name="T19" fmla="*/ 2147483647 h 55"/>
                <a:gd name="T20" fmla="*/ 2147483647 w 41"/>
                <a:gd name="T21" fmla="*/ 2147483647 h 55"/>
                <a:gd name="T22" fmla="*/ 2147483647 w 41"/>
                <a:gd name="T23" fmla="*/ 2147483647 h 55"/>
                <a:gd name="T24" fmla="*/ 2147483647 w 41"/>
                <a:gd name="T25" fmla="*/ 2147483647 h 55"/>
                <a:gd name="T26" fmla="*/ 2147483647 w 41"/>
                <a:gd name="T27" fmla="*/ 2147483647 h 55"/>
                <a:gd name="T28" fmla="*/ 2147483647 w 41"/>
                <a:gd name="T29" fmla="*/ 0 h 55"/>
                <a:gd name="T30" fmla="*/ 2147483647 w 41"/>
                <a:gd name="T31" fmla="*/ 0 h 55"/>
                <a:gd name="T32" fmla="*/ 2147483647 w 41"/>
                <a:gd name="T33" fmla="*/ 2147483647 h 55"/>
                <a:gd name="T34" fmla="*/ 2147483647 w 41"/>
                <a:gd name="T35" fmla="*/ 2147483647 h 55"/>
                <a:gd name="T36" fmla="*/ 2147483647 w 41"/>
                <a:gd name="T37" fmla="*/ 2147483647 h 55"/>
                <a:gd name="T38" fmla="*/ 2147483647 w 41"/>
                <a:gd name="T39" fmla="*/ 2147483647 h 55"/>
                <a:gd name="T40" fmla="*/ 2147483647 w 41"/>
                <a:gd name="T41" fmla="*/ 2147483647 h 55"/>
                <a:gd name="T42" fmla="*/ 2147483647 w 41"/>
                <a:gd name="T43" fmla="*/ 2147483647 h 55"/>
                <a:gd name="T44" fmla="*/ 2147483647 w 41"/>
                <a:gd name="T45" fmla="*/ 2147483647 h 55"/>
                <a:gd name="T46" fmla="*/ 0 w 41"/>
                <a:gd name="T47" fmla="*/ 2147483647 h 55"/>
                <a:gd name="T48" fmla="*/ 2147483647 w 41"/>
                <a:gd name="T49" fmla="*/ 2147483647 h 55"/>
                <a:gd name="T50" fmla="*/ 2147483647 w 41"/>
                <a:gd name="T51" fmla="*/ 2147483647 h 55"/>
                <a:gd name="T52" fmla="*/ 2147483647 w 41"/>
                <a:gd name="T53" fmla="*/ 2147483647 h 55"/>
                <a:gd name="T54" fmla="*/ 2147483647 w 41"/>
                <a:gd name="T55" fmla="*/ 2147483647 h 55"/>
                <a:gd name="T56" fmla="*/ 2147483647 w 41"/>
                <a:gd name="T57" fmla="*/ 2147483647 h 55"/>
                <a:gd name="T58" fmla="*/ 2147483647 w 41"/>
                <a:gd name="T59" fmla="*/ 2147483647 h 5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1"/>
                <a:gd name="T91" fmla="*/ 0 h 55"/>
                <a:gd name="T92" fmla="*/ 41 w 41"/>
                <a:gd name="T93" fmla="*/ 55 h 5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1" h="55">
                  <a:moveTo>
                    <a:pt x="26" y="54"/>
                  </a:moveTo>
                  <a:lnTo>
                    <a:pt x="30" y="50"/>
                  </a:lnTo>
                  <a:lnTo>
                    <a:pt x="34" y="44"/>
                  </a:lnTo>
                  <a:lnTo>
                    <a:pt x="35" y="41"/>
                  </a:lnTo>
                  <a:lnTo>
                    <a:pt x="38" y="35"/>
                  </a:lnTo>
                  <a:lnTo>
                    <a:pt x="38" y="31"/>
                  </a:lnTo>
                  <a:lnTo>
                    <a:pt x="40" y="20"/>
                  </a:lnTo>
                  <a:lnTo>
                    <a:pt x="40" y="18"/>
                  </a:lnTo>
                  <a:lnTo>
                    <a:pt x="40" y="15"/>
                  </a:lnTo>
                  <a:lnTo>
                    <a:pt x="39" y="11"/>
                  </a:lnTo>
                  <a:lnTo>
                    <a:pt x="38" y="7"/>
                  </a:lnTo>
                  <a:lnTo>
                    <a:pt x="35" y="4"/>
                  </a:lnTo>
                  <a:lnTo>
                    <a:pt x="32" y="2"/>
                  </a:lnTo>
                  <a:lnTo>
                    <a:pt x="28" y="1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5" y="2"/>
                  </a:lnTo>
                  <a:lnTo>
                    <a:pt x="10" y="5"/>
                  </a:lnTo>
                  <a:lnTo>
                    <a:pt x="6" y="9"/>
                  </a:lnTo>
                  <a:lnTo>
                    <a:pt x="3" y="11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1" y="19"/>
                  </a:lnTo>
                  <a:lnTo>
                    <a:pt x="0" y="25"/>
                  </a:lnTo>
                  <a:lnTo>
                    <a:pt x="2" y="33"/>
                  </a:lnTo>
                  <a:lnTo>
                    <a:pt x="4" y="38"/>
                  </a:lnTo>
                  <a:lnTo>
                    <a:pt x="8" y="43"/>
                  </a:lnTo>
                  <a:lnTo>
                    <a:pt x="12" y="46"/>
                  </a:lnTo>
                  <a:lnTo>
                    <a:pt x="20" y="50"/>
                  </a:lnTo>
                  <a:lnTo>
                    <a:pt x="26" y="54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32" name="Freeform 233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5754688" y="4354513"/>
              <a:ext cx="114300" cy="120650"/>
            </a:xfrm>
            <a:custGeom>
              <a:avLst/>
              <a:gdLst>
                <a:gd name="T0" fmla="*/ 0 w 72"/>
                <a:gd name="T1" fmla="*/ 2147483647 h 76"/>
                <a:gd name="T2" fmla="*/ 2147483647 w 72"/>
                <a:gd name="T3" fmla="*/ 2147483647 h 76"/>
                <a:gd name="T4" fmla="*/ 2147483647 w 72"/>
                <a:gd name="T5" fmla="*/ 2147483647 h 76"/>
                <a:gd name="T6" fmla="*/ 2147483647 w 72"/>
                <a:gd name="T7" fmla="*/ 2147483647 h 76"/>
                <a:gd name="T8" fmla="*/ 2147483647 w 72"/>
                <a:gd name="T9" fmla="*/ 2147483647 h 76"/>
                <a:gd name="T10" fmla="*/ 2147483647 w 72"/>
                <a:gd name="T11" fmla="*/ 2147483647 h 76"/>
                <a:gd name="T12" fmla="*/ 2147483647 w 72"/>
                <a:gd name="T13" fmla="*/ 0 h 76"/>
                <a:gd name="T14" fmla="*/ 2147483647 w 72"/>
                <a:gd name="T15" fmla="*/ 2147483647 h 76"/>
                <a:gd name="T16" fmla="*/ 2147483647 w 72"/>
                <a:gd name="T17" fmla="*/ 2147483647 h 76"/>
                <a:gd name="T18" fmla="*/ 2147483647 w 72"/>
                <a:gd name="T19" fmla="*/ 2147483647 h 76"/>
                <a:gd name="T20" fmla="*/ 2147483647 w 72"/>
                <a:gd name="T21" fmla="*/ 2147483647 h 76"/>
                <a:gd name="T22" fmla="*/ 2147483647 w 72"/>
                <a:gd name="T23" fmla="*/ 2147483647 h 76"/>
                <a:gd name="T24" fmla="*/ 2147483647 w 72"/>
                <a:gd name="T25" fmla="*/ 0 h 76"/>
                <a:gd name="T26" fmla="*/ 2147483647 w 72"/>
                <a:gd name="T27" fmla="*/ 0 h 76"/>
                <a:gd name="T28" fmla="*/ 2147483647 w 72"/>
                <a:gd name="T29" fmla="*/ 2147483647 h 76"/>
                <a:gd name="T30" fmla="*/ 2147483647 w 72"/>
                <a:gd name="T31" fmla="*/ 2147483647 h 76"/>
                <a:gd name="T32" fmla="*/ 2147483647 w 72"/>
                <a:gd name="T33" fmla="*/ 2147483647 h 76"/>
                <a:gd name="T34" fmla="*/ 2147483647 w 72"/>
                <a:gd name="T35" fmla="*/ 2147483647 h 76"/>
                <a:gd name="T36" fmla="*/ 2147483647 w 72"/>
                <a:gd name="T37" fmla="*/ 2147483647 h 76"/>
                <a:gd name="T38" fmla="*/ 2147483647 w 72"/>
                <a:gd name="T39" fmla="*/ 2147483647 h 76"/>
                <a:gd name="T40" fmla="*/ 2147483647 w 72"/>
                <a:gd name="T41" fmla="*/ 2147483647 h 76"/>
                <a:gd name="T42" fmla="*/ 2147483647 w 72"/>
                <a:gd name="T43" fmla="*/ 2147483647 h 76"/>
                <a:gd name="T44" fmla="*/ 2147483647 w 72"/>
                <a:gd name="T45" fmla="*/ 2147483647 h 76"/>
                <a:gd name="T46" fmla="*/ 2147483647 w 72"/>
                <a:gd name="T47" fmla="*/ 2147483647 h 76"/>
                <a:gd name="T48" fmla="*/ 2147483647 w 72"/>
                <a:gd name="T49" fmla="*/ 2147483647 h 76"/>
                <a:gd name="T50" fmla="*/ 2147483647 w 72"/>
                <a:gd name="T51" fmla="*/ 2147483647 h 76"/>
                <a:gd name="T52" fmla="*/ 2147483647 w 72"/>
                <a:gd name="T53" fmla="*/ 2147483647 h 76"/>
                <a:gd name="T54" fmla="*/ 2147483647 w 72"/>
                <a:gd name="T55" fmla="*/ 2147483647 h 76"/>
                <a:gd name="T56" fmla="*/ 2147483647 w 72"/>
                <a:gd name="T57" fmla="*/ 2147483647 h 76"/>
                <a:gd name="T58" fmla="*/ 2147483647 w 72"/>
                <a:gd name="T59" fmla="*/ 2147483647 h 76"/>
                <a:gd name="T60" fmla="*/ 2147483647 w 72"/>
                <a:gd name="T61" fmla="*/ 2147483647 h 76"/>
                <a:gd name="T62" fmla="*/ 2147483647 w 72"/>
                <a:gd name="T63" fmla="*/ 2147483647 h 76"/>
                <a:gd name="T64" fmla="*/ 2147483647 w 72"/>
                <a:gd name="T65" fmla="*/ 2147483647 h 76"/>
                <a:gd name="T66" fmla="*/ 2147483647 w 72"/>
                <a:gd name="T67" fmla="*/ 2147483647 h 76"/>
                <a:gd name="T68" fmla="*/ 2147483647 w 72"/>
                <a:gd name="T69" fmla="*/ 2147483647 h 76"/>
                <a:gd name="T70" fmla="*/ 2147483647 w 72"/>
                <a:gd name="T71" fmla="*/ 2147483647 h 76"/>
                <a:gd name="T72" fmla="*/ 2147483647 w 72"/>
                <a:gd name="T73" fmla="*/ 2147483647 h 76"/>
                <a:gd name="T74" fmla="*/ 2147483647 w 72"/>
                <a:gd name="T75" fmla="*/ 2147483647 h 76"/>
                <a:gd name="T76" fmla="*/ 2147483647 w 72"/>
                <a:gd name="T77" fmla="*/ 2147483647 h 76"/>
                <a:gd name="T78" fmla="*/ 2147483647 w 72"/>
                <a:gd name="T79" fmla="*/ 2147483647 h 76"/>
                <a:gd name="T80" fmla="*/ 2147483647 w 72"/>
                <a:gd name="T81" fmla="*/ 2147483647 h 76"/>
                <a:gd name="T82" fmla="*/ 2147483647 w 72"/>
                <a:gd name="T83" fmla="*/ 2147483647 h 76"/>
                <a:gd name="T84" fmla="*/ 2147483647 w 72"/>
                <a:gd name="T85" fmla="*/ 2147483647 h 76"/>
                <a:gd name="T86" fmla="*/ 2147483647 w 72"/>
                <a:gd name="T87" fmla="*/ 2147483647 h 76"/>
                <a:gd name="T88" fmla="*/ 2147483647 w 72"/>
                <a:gd name="T89" fmla="*/ 2147483647 h 76"/>
                <a:gd name="T90" fmla="*/ 2147483647 w 72"/>
                <a:gd name="T91" fmla="*/ 2147483647 h 76"/>
                <a:gd name="T92" fmla="*/ 2147483647 w 72"/>
                <a:gd name="T93" fmla="*/ 2147483647 h 76"/>
                <a:gd name="T94" fmla="*/ 2147483647 w 72"/>
                <a:gd name="T95" fmla="*/ 2147483647 h 76"/>
                <a:gd name="T96" fmla="*/ 2147483647 w 72"/>
                <a:gd name="T97" fmla="*/ 2147483647 h 76"/>
                <a:gd name="T98" fmla="*/ 2147483647 w 72"/>
                <a:gd name="T99" fmla="*/ 2147483647 h 76"/>
                <a:gd name="T100" fmla="*/ 2147483647 w 72"/>
                <a:gd name="T101" fmla="*/ 2147483647 h 76"/>
                <a:gd name="T102" fmla="*/ 2147483647 w 72"/>
                <a:gd name="T103" fmla="*/ 2147483647 h 76"/>
                <a:gd name="T104" fmla="*/ 2147483647 w 72"/>
                <a:gd name="T105" fmla="*/ 2147483647 h 76"/>
                <a:gd name="T106" fmla="*/ 2147483647 w 72"/>
                <a:gd name="T107" fmla="*/ 2147483647 h 76"/>
                <a:gd name="T108" fmla="*/ 2147483647 w 72"/>
                <a:gd name="T109" fmla="*/ 2147483647 h 76"/>
                <a:gd name="T110" fmla="*/ 0 w 72"/>
                <a:gd name="T111" fmla="*/ 2147483647 h 7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2"/>
                <a:gd name="T169" fmla="*/ 0 h 76"/>
                <a:gd name="T170" fmla="*/ 72 w 72"/>
                <a:gd name="T171" fmla="*/ 76 h 7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2" h="76">
                  <a:moveTo>
                    <a:pt x="0" y="24"/>
                  </a:moveTo>
                  <a:lnTo>
                    <a:pt x="4" y="20"/>
                  </a:lnTo>
                  <a:lnTo>
                    <a:pt x="8" y="14"/>
                  </a:lnTo>
                  <a:lnTo>
                    <a:pt x="9" y="11"/>
                  </a:lnTo>
                  <a:lnTo>
                    <a:pt x="12" y="5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4" y="4"/>
                  </a:lnTo>
                  <a:lnTo>
                    <a:pt x="17" y="6"/>
                  </a:lnTo>
                  <a:lnTo>
                    <a:pt x="21" y="7"/>
                  </a:lnTo>
                  <a:lnTo>
                    <a:pt x="26" y="6"/>
                  </a:lnTo>
                  <a:lnTo>
                    <a:pt x="30" y="1"/>
                  </a:lnTo>
                  <a:lnTo>
                    <a:pt x="33" y="0"/>
                  </a:lnTo>
                  <a:lnTo>
                    <a:pt x="35" y="0"/>
                  </a:lnTo>
                  <a:lnTo>
                    <a:pt x="38" y="2"/>
                  </a:lnTo>
                  <a:lnTo>
                    <a:pt x="39" y="5"/>
                  </a:lnTo>
                  <a:lnTo>
                    <a:pt x="40" y="10"/>
                  </a:lnTo>
                  <a:lnTo>
                    <a:pt x="39" y="12"/>
                  </a:lnTo>
                  <a:lnTo>
                    <a:pt x="40" y="15"/>
                  </a:lnTo>
                  <a:lnTo>
                    <a:pt x="41" y="18"/>
                  </a:lnTo>
                  <a:lnTo>
                    <a:pt x="45" y="19"/>
                  </a:lnTo>
                  <a:lnTo>
                    <a:pt x="48" y="18"/>
                  </a:lnTo>
                  <a:lnTo>
                    <a:pt x="50" y="16"/>
                  </a:lnTo>
                  <a:lnTo>
                    <a:pt x="52" y="14"/>
                  </a:lnTo>
                  <a:lnTo>
                    <a:pt x="53" y="14"/>
                  </a:lnTo>
                  <a:lnTo>
                    <a:pt x="51" y="14"/>
                  </a:lnTo>
                  <a:lnTo>
                    <a:pt x="54" y="14"/>
                  </a:lnTo>
                  <a:lnTo>
                    <a:pt x="56" y="15"/>
                  </a:lnTo>
                  <a:lnTo>
                    <a:pt x="58" y="22"/>
                  </a:lnTo>
                  <a:lnTo>
                    <a:pt x="59" y="26"/>
                  </a:lnTo>
                  <a:lnTo>
                    <a:pt x="59" y="28"/>
                  </a:lnTo>
                  <a:lnTo>
                    <a:pt x="58" y="33"/>
                  </a:lnTo>
                  <a:lnTo>
                    <a:pt x="55" y="38"/>
                  </a:lnTo>
                  <a:lnTo>
                    <a:pt x="54" y="43"/>
                  </a:lnTo>
                  <a:lnTo>
                    <a:pt x="55" y="48"/>
                  </a:lnTo>
                  <a:lnTo>
                    <a:pt x="59" y="50"/>
                  </a:lnTo>
                  <a:lnTo>
                    <a:pt x="69" y="48"/>
                  </a:lnTo>
                  <a:lnTo>
                    <a:pt x="71" y="53"/>
                  </a:lnTo>
                  <a:lnTo>
                    <a:pt x="71" y="58"/>
                  </a:lnTo>
                  <a:lnTo>
                    <a:pt x="71" y="61"/>
                  </a:lnTo>
                  <a:lnTo>
                    <a:pt x="71" y="70"/>
                  </a:lnTo>
                  <a:lnTo>
                    <a:pt x="70" y="75"/>
                  </a:lnTo>
                  <a:lnTo>
                    <a:pt x="70" y="74"/>
                  </a:lnTo>
                  <a:lnTo>
                    <a:pt x="63" y="69"/>
                  </a:lnTo>
                  <a:lnTo>
                    <a:pt x="57" y="63"/>
                  </a:lnTo>
                  <a:lnTo>
                    <a:pt x="48" y="54"/>
                  </a:lnTo>
                  <a:lnTo>
                    <a:pt x="43" y="51"/>
                  </a:lnTo>
                  <a:lnTo>
                    <a:pt x="36" y="50"/>
                  </a:lnTo>
                  <a:lnTo>
                    <a:pt x="33" y="50"/>
                  </a:lnTo>
                  <a:lnTo>
                    <a:pt x="29" y="50"/>
                  </a:lnTo>
                  <a:lnTo>
                    <a:pt x="26" y="49"/>
                  </a:lnTo>
                  <a:lnTo>
                    <a:pt x="23" y="45"/>
                  </a:lnTo>
                  <a:lnTo>
                    <a:pt x="21" y="39"/>
                  </a:lnTo>
                  <a:lnTo>
                    <a:pt x="15" y="33"/>
                  </a:lnTo>
                  <a:lnTo>
                    <a:pt x="8" y="28"/>
                  </a:lnTo>
                  <a:lnTo>
                    <a:pt x="0" y="24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33" name="Freeform 234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319839" y="4202113"/>
              <a:ext cx="231775" cy="315912"/>
            </a:xfrm>
            <a:custGeom>
              <a:avLst/>
              <a:gdLst>
                <a:gd name="T0" fmla="*/ 2147483647 w 146"/>
                <a:gd name="T1" fmla="*/ 2147483647 h 199"/>
                <a:gd name="T2" fmla="*/ 0 w 146"/>
                <a:gd name="T3" fmla="*/ 2147483647 h 199"/>
                <a:gd name="T4" fmla="*/ 2147483647 w 146"/>
                <a:gd name="T5" fmla="*/ 2147483647 h 199"/>
                <a:gd name="T6" fmla="*/ 2147483647 w 146"/>
                <a:gd name="T7" fmla="*/ 2147483647 h 199"/>
                <a:gd name="T8" fmla="*/ 2147483647 w 146"/>
                <a:gd name="T9" fmla="*/ 2147483647 h 199"/>
                <a:gd name="T10" fmla="*/ 2147483647 w 146"/>
                <a:gd name="T11" fmla="*/ 2147483647 h 199"/>
                <a:gd name="T12" fmla="*/ 2147483647 w 146"/>
                <a:gd name="T13" fmla="*/ 2147483647 h 199"/>
                <a:gd name="T14" fmla="*/ 2147483647 w 146"/>
                <a:gd name="T15" fmla="*/ 2147483647 h 199"/>
                <a:gd name="T16" fmla="*/ 2147483647 w 146"/>
                <a:gd name="T17" fmla="*/ 2147483647 h 199"/>
                <a:gd name="T18" fmla="*/ 2147483647 w 146"/>
                <a:gd name="T19" fmla="*/ 2147483647 h 199"/>
                <a:gd name="T20" fmla="*/ 2147483647 w 146"/>
                <a:gd name="T21" fmla="*/ 2147483647 h 199"/>
                <a:gd name="T22" fmla="*/ 2147483647 w 146"/>
                <a:gd name="T23" fmla="*/ 2147483647 h 199"/>
                <a:gd name="T24" fmla="*/ 2147483647 w 146"/>
                <a:gd name="T25" fmla="*/ 2147483647 h 199"/>
                <a:gd name="T26" fmla="*/ 2147483647 w 146"/>
                <a:gd name="T27" fmla="*/ 2147483647 h 199"/>
                <a:gd name="T28" fmla="*/ 2147483647 w 146"/>
                <a:gd name="T29" fmla="*/ 0 h 199"/>
                <a:gd name="T30" fmla="*/ 2147483647 w 146"/>
                <a:gd name="T31" fmla="*/ 2147483647 h 199"/>
                <a:gd name="T32" fmla="*/ 2147483647 w 146"/>
                <a:gd name="T33" fmla="*/ 2147483647 h 199"/>
                <a:gd name="T34" fmla="*/ 2147483647 w 146"/>
                <a:gd name="T35" fmla="*/ 2147483647 h 199"/>
                <a:gd name="T36" fmla="*/ 2147483647 w 146"/>
                <a:gd name="T37" fmla="*/ 2147483647 h 199"/>
                <a:gd name="T38" fmla="*/ 2147483647 w 146"/>
                <a:gd name="T39" fmla="*/ 2147483647 h 199"/>
                <a:gd name="T40" fmla="*/ 2147483647 w 146"/>
                <a:gd name="T41" fmla="*/ 2147483647 h 199"/>
                <a:gd name="T42" fmla="*/ 2147483647 w 146"/>
                <a:gd name="T43" fmla="*/ 2147483647 h 199"/>
                <a:gd name="T44" fmla="*/ 2147483647 w 146"/>
                <a:gd name="T45" fmla="*/ 2147483647 h 199"/>
                <a:gd name="T46" fmla="*/ 2147483647 w 146"/>
                <a:gd name="T47" fmla="*/ 2147483647 h 199"/>
                <a:gd name="T48" fmla="*/ 2147483647 w 146"/>
                <a:gd name="T49" fmla="*/ 2147483647 h 199"/>
                <a:gd name="T50" fmla="*/ 2147483647 w 146"/>
                <a:gd name="T51" fmla="*/ 2147483647 h 199"/>
                <a:gd name="T52" fmla="*/ 2147483647 w 146"/>
                <a:gd name="T53" fmla="*/ 2147483647 h 199"/>
                <a:gd name="T54" fmla="*/ 2147483647 w 146"/>
                <a:gd name="T55" fmla="*/ 2147483647 h 199"/>
                <a:gd name="T56" fmla="*/ 2147483647 w 146"/>
                <a:gd name="T57" fmla="*/ 2147483647 h 199"/>
                <a:gd name="T58" fmla="*/ 2147483647 w 146"/>
                <a:gd name="T59" fmla="*/ 2147483647 h 199"/>
                <a:gd name="T60" fmla="*/ 2147483647 w 146"/>
                <a:gd name="T61" fmla="*/ 2147483647 h 199"/>
                <a:gd name="T62" fmla="*/ 2147483647 w 146"/>
                <a:gd name="T63" fmla="*/ 2147483647 h 199"/>
                <a:gd name="T64" fmla="*/ 2147483647 w 146"/>
                <a:gd name="T65" fmla="*/ 2147483647 h 199"/>
                <a:gd name="T66" fmla="*/ 2147483647 w 146"/>
                <a:gd name="T67" fmla="*/ 2147483647 h 199"/>
                <a:gd name="T68" fmla="*/ 2147483647 w 146"/>
                <a:gd name="T69" fmla="*/ 2147483647 h 199"/>
                <a:gd name="T70" fmla="*/ 2147483647 w 146"/>
                <a:gd name="T71" fmla="*/ 2147483647 h 199"/>
                <a:gd name="T72" fmla="*/ 2147483647 w 146"/>
                <a:gd name="T73" fmla="*/ 2147483647 h 199"/>
                <a:gd name="T74" fmla="*/ 2147483647 w 146"/>
                <a:gd name="T75" fmla="*/ 2147483647 h 199"/>
                <a:gd name="T76" fmla="*/ 2147483647 w 146"/>
                <a:gd name="T77" fmla="*/ 2147483647 h 199"/>
                <a:gd name="T78" fmla="*/ 2147483647 w 146"/>
                <a:gd name="T79" fmla="*/ 2147483647 h 199"/>
                <a:gd name="T80" fmla="*/ 2147483647 w 146"/>
                <a:gd name="T81" fmla="*/ 2147483647 h 199"/>
                <a:gd name="T82" fmla="*/ 2147483647 w 146"/>
                <a:gd name="T83" fmla="*/ 2147483647 h 199"/>
                <a:gd name="T84" fmla="*/ 2147483647 w 146"/>
                <a:gd name="T85" fmla="*/ 2147483647 h 199"/>
                <a:gd name="T86" fmla="*/ 2147483647 w 146"/>
                <a:gd name="T87" fmla="*/ 2147483647 h 199"/>
                <a:gd name="T88" fmla="*/ 2147483647 w 146"/>
                <a:gd name="T89" fmla="*/ 2147483647 h 199"/>
                <a:gd name="T90" fmla="*/ 2147483647 w 146"/>
                <a:gd name="T91" fmla="*/ 2147483647 h 199"/>
                <a:gd name="T92" fmla="*/ 2147483647 w 146"/>
                <a:gd name="T93" fmla="*/ 2147483647 h 19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46"/>
                <a:gd name="T142" fmla="*/ 0 h 199"/>
                <a:gd name="T143" fmla="*/ 146 w 146"/>
                <a:gd name="T144" fmla="*/ 199 h 19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46" h="199">
                  <a:moveTo>
                    <a:pt x="2" y="151"/>
                  </a:moveTo>
                  <a:lnTo>
                    <a:pt x="3" y="143"/>
                  </a:lnTo>
                  <a:lnTo>
                    <a:pt x="2" y="132"/>
                  </a:lnTo>
                  <a:lnTo>
                    <a:pt x="0" y="128"/>
                  </a:lnTo>
                  <a:lnTo>
                    <a:pt x="0" y="124"/>
                  </a:lnTo>
                  <a:lnTo>
                    <a:pt x="3" y="123"/>
                  </a:lnTo>
                  <a:lnTo>
                    <a:pt x="6" y="123"/>
                  </a:lnTo>
                  <a:lnTo>
                    <a:pt x="10" y="124"/>
                  </a:lnTo>
                  <a:lnTo>
                    <a:pt x="14" y="123"/>
                  </a:lnTo>
                  <a:lnTo>
                    <a:pt x="18" y="121"/>
                  </a:lnTo>
                  <a:lnTo>
                    <a:pt x="22" y="119"/>
                  </a:lnTo>
                  <a:lnTo>
                    <a:pt x="24" y="114"/>
                  </a:lnTo>
                  <a:lnTo>
                    <a:pt x="27" y="104"/>
                  </a:lnTo>
                  <a:lnTo>
                    <a:pt x="31" y="98"/>
                  </a:lnTo>
                  <a:lnTo>
                    <a:pt x="35" y="94"/>
                  </a:lnTo>
                  <a:lnTo>
                    <a:pt x="42" y="87"/>
                  </a:lnTo>
                  <a:lnTo>
                    <a:pt x="47" y="83"/>
                  </a:lnTo>
                  <a:lnTo>
                    <a:pt x="61" y="73"/>
                  </a:lnTo>
                  <a:lnTo>
                    <a:pt x="69" y="69"/>
                  </a:lnTo>
                  <a:lnTo>
                    <a:pt x="75" y="63"/>
                  </a:lnTo>
                  <a:lnTo>
                    <a:pt x="78" y="59"/>
                  </a:lnTo>
                  <a:lnTo>
                    <a:pt x="82" y="45"/>
                  </a:lnTo>
                  <a:lnTo>
                    <a:pt x="84" y="41"/>
                  </a:lnTo>
                  <a:lnTo>
                    <a:pt x="89" y="34"/>
                  </a:lnTo>
                  <a:lnTo>
                    <a:pt x="95" y="27"/>
                  </a:lnTo>
                  <a:lnTo>
                    <a:pt x="100" y="22"/>
                  </a:lnTo>
                  <a:lnTo>
                    <a:pt x="103" y="15"/>
                  </a:lnTo>
                  <a:lnTo>
                    <a:pt x="104" y="10"/>
                  </a:lnTo>
                  <a:lnTo>
                    <a:pt x="105" y="0"/>
                  </a:lnTo>
                  <a:lnTo>
                    <a:pt x="104" y="0"/>
                  </a:lnTo>
                  <a:lnTo>
                    <a:pt x="109" y="7"/>
                  </a:lnTo>
                  <a:lnTo>
                    <a:pt x="113" y="13"/>
                  </a:lnTo>
                  <a:lnTo>
                    <a:pt x="117" y="16"/>
                  </a:lnTo>
                  <a:lnTo>
                    <a:pt x="121" y="22"/>
                  </a:lnTo>
                  <a:lnTo>
                    <a:pt x="122" y="25"/>
                  </a:lnTo>
                  <a:lnTo>
                    <a:pt x="121" y="29"/>
                  </a:lnTo>
                  <a:lnTo>
                    <a:pt x="118" y="38"/>
                  </a:lnTo>
                  <a:lnTo>
                    <a:pt x="115" y="49"/>
                  </a:lnTo>
                  <a:lnTo>
                    <a:pt x="110" y="58"/>
                  </a:lnTo>
                  <a:lnTo>
                    <a:pt x="109" y="63"/>
                  </a:lnTo>
                  <a:lnTo>
                    <a:pt x="111" y="67"/>
                  </a:lnTo>
                  <a:lnTo>
                    <a:pt x="115" y="68"/>
                  </a:lnTo>
                  <a:lnTo>
                    <a:pt x="119" y="70"/>
                  </a:lnTo>
                  <a:lnTo>
                    <a:pt x="122" y="70"/>
                  </a:lnTo>
                  <a:lnTo>
                    <a:pt x="126" y="73"/>
                  </a:lnTo>
                  <a:lnTo>
                    <a:pt x="129" y="77"/>
                  </a:lnTo>
                  <a:lnTo>
                    <a:pt x="131" y="83"/>
                  </a:lnTo>
                  <a:lnTo>
                    <a:pt x="131" y="88"/>
                  </a:lnTo>
                  <a:lnTo>
                    <a:pt x="129" y="97"/>
                  </a:lnTo>
                  <a:lnTo>
                    <a:pt x="126" y="99"/>
                  </a:lnTo>
                  <a:lnTo>
                    <a:pt x="125" y="100"/>
                  </a:lnTo>
                  <a:lnTo>
                    <a:pt x="121" y="104"/>
                  </a:lnTo>
                  <a:lnTo>
                    <a:pt x="116" y="111"/>
                  </a:lnTo>
                  <a:lnTo>
                    <a:pt x="113" y="116"/>
                  </a:lnTo>
                  <a:lnTo>
                    <a:pt x="111" y="125"/>
                  </a:lnTo>
                  <a:lnTo>
                    <a:pt x="111" y="132"/>
                  </a:lnTo>
                  <a:lnTo>
                    <a:pt x="113" y="136"/>
                  </a:lnTo>
                  <a:lnTo>
                    <a:pt x="114" y="140"/>
                  </a:lnTo>
                  <a:lnTo>
                    <a:pt x="120" y="147"/>
                  </a:lnTo>
                  <a:lnTo>
                    <a:pt x="126" y="152"/>
                  </a:lnTo>
                  <a:lnTo>
                    <a:pt x="127" y="152"/>
                  </a:lnTo>
                  <a:lnTo>
                    <a:pt x="137" y="157"/>
                  </a:lnTo>
                  <a:lnTo>
                    <a:pt x="139" y="159"/>
                  </a:lnTo>
                  <a:lnTo>
                    <a:pt x="142" y="165"/>
                  </a:lnTo>
                  <a:lnTo>
                    <a:pt x="145" y="172"/>
                  </a:lnTo>
                  <a:lnTo>
                    <a:pt x="144" y="175"/>
                  </a:lnTo>
                  <a:lnTo>
                    <a:pt x="144" y="180"/>
                  </a:lnTo>
                  <a:lnTo>
                    <a:pt x="143" y="188"/>
                  </a:lnTo>
                  <a:lnTo>
                    <a:pt x="119" y="189"/>
                  </a:lnTo>
                  <a:lnTo>
                    <a:pt x="107" y="190"/>
                  </a:lnTo>
                  <a:lnTo>
                    <a:pt x="95" y="193"/>
                  </a:lnTo>
                  <a:lnTo>
                    <a:pt x="94" y="193"/>
                  </a:lnTo>
                  <a:lnTo>
                    <a:pt x="88" y="193"/>
                  </a:lnTo>
                  <a:lnTo>
                    <a:pt x="76" y="195"/>
                  </a:lnTo>
                  <a:lnTo>
                    <a:pt x="58" y="197"/>
                  </a:lnTo>
                  <a:lnTo>
                    <a:pt x="48" y="196"/>
                  </a:lnTo>
                  <a:lnTo>
                    <a:pt x="44" y="197"/>
                  </a:lnTo>
                  <a:lnTo>
                    <a:pt x="30" y="198"/>
                  </a:lnTo>
                  <a:lnTo>
                    <a:pt x="31" y="197"/>
                  </a:lnTo>
                  <a:lnTo>
                    <a:pt x="30" y="187"/>
                  </a:lnTo>
                  <a:lnTo>
                    <a:pt x="28" y="181"/>
                  </a:lnTo>
                  <a:lnTo>
                    <a:pt x="30" y="174"/>
                  </a:lnTo>
                  <a:lnTo>
                    <a:pt x="29" y="171"/>
                  </a:lnTo>
                  <a:lnTo>
                    <a:pt x="29" y="169"/>
                  </a:lnTo>
                  <a:lnTo>
                    <a:pt x="29" y="166"/>
                  </a:lnTo>
                  <a:lnTo>
                    <a:pt x="26" y="166"/>
                  </a:lnTo>
                  <a:lnTo>
                    <a:pt x="22" y="167"/>
                  </a:lnTo>
                  <a:lnTo>
                    <a:pt x="18" y="167"/>
                  </a:lnTo>
                  <a:lnTo>
                    <a:pt x="15" y="165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1" y="157"/>
                  </a:lnTo>
                  <a:lnTo>
                    <a:pt x="7" y="155"/>
                  </a:lnTo>
                  <a:lnTo>
                    <a:pt x="2" y="152"/>
                  </a:lnTo>
                  <a:lnTo>
                    <a:pt x="2" y="151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34" name="Freeform 235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367464" y="4513264"/>
              <a:ext cx="46037" cy="41275"/>
            </a:xfrm>
            <a:custGeom>
              <a:avLst/>
              <a:gdLst>
                <a:gd name="T0" fmla="*/ 0 w 29"/>
                <a:gd name="T1" fmla="*/ 2147483647 h 26"/>
                <a:gd name="T2" fmla="*/ 0 w 29"/>
                <a:gd name="T3" fmla="*/ 2147483647 h 26"/>
                <a:gd name="T4" fmla="*/ 0 w 29"/>
                <a:gd name="T5" fmla="*/ 2147483647 h 26"/>
                <a:gd name="T6" fmla="*/ 2147483647 w 29"/>
                <a:gd name="T7" fmla="*/ 2147483647 h 26"/>
                <a:gd name="T8" fmla="*/ 2147483647 w 29"/>
                <a:gd name="T9" fmla="*/ 2147483647 h 26"/>
                <a:gd name="T10" fmla="*/ 2147483647 w 29"/>
                <a:gd name="T11" fmla="*/ 2147483647 h 26"/>
                <a:gd name="T12" fmla="*/ 2147483647 w 29"/>
                <a:gd name="T13" fmla="*/ 0 h 26"/>
                <a:gd name="T14" fmla="*/ 2147483647 w 29"/>
                <a:gd name="T15" fmla="*/ 2147483647 h 26"/>
                <a:gd name="T16" fmla="*/ 2147483647 w 29"/>
                <a:gd name="T17" fmla="*/ 2147483647 h 26"/>
                <a:gd name="T18" fmla="*/ 2147483647 w 29"/>
                <a:gd name="T19" fmla="*/ 2147483647 h 26"/>
                <a:gd name="T20" fmla="*/ 2147483647 w 29"/>
                <a:gd name="T21" fmla="*/ 2147483647 h 26"/>
                <a:gd name="T22" fmla="*/ 2147483647 w 29"/>
                <a:gd name="T23" fmla="*/ 2147483647 h 26"/>
                <a:gd name="T24" fmla="*/ 2147483647 w 29"/>
                <a:gd name="T25" fmla="*/ 2147483647 h 26"/>
                <a:gd name="T26" fmla="*/ 0 w 29"/>
                <a:gd name="T27" fmla="*/ 2147483647 h 2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"/>
                <a:gd name="T43" fmla="*/ 0 h 26"/>
                <a:gd name="T44" fmla="*/ 29 w 29"/>
                <a:gd name="T45" fmla="*/ 26 h 2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" h="26">
                  <a:moveTo>
                    <a:pt x="0" y="24"/>
                  </a:moveTo>
                  <a:lnTo>
                    <a:pt x="0" y="16"/>
                  </a:lnTo>
                  <a:lnTo>
                    <a:pt x="0" y="1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4" y="1"/>
                  </a:lnTo>
                  <a:lnTo>
                    <a:pt x="18" y="0"/>
                  </a:lnTo>
                  <a:lnTo>
                    <a:pt x="28" y="1"/>
                  </a:lnTo>
                  <a:lnTo>
                    <a:pt x="28" y="9"/>
                  </a:lnTo>
                  <a:lnTo>
                    <a:pt x="28" y="17"/>
                  </a:lnTo>
                  <a:lnTo>
                    <a:pt x="26" y="18"/>
                  </a:lnTo>
                  <a:lnTo>
                    <a:pt x="24" y="20"/>
                  </a:lnTo>
                  <a:lnTo>
                    <a:pt x="1" y="25"/>
                  </a:lnTo>
                  <a:lnTo>
                    <a:pt x="0" y="24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35" name="Freeform 236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362700" y="4508500"/>
              <a:ext cx="160338" cy="177800"/>
            </a:xfrm>
            <a:custGeom>
              <a:avLst/>
              <a:gdLst>
                <a:gd name="T0" fmla="*/ 2147483647 w 101"/>
                <a:gd name="T1" fmla="*/ 2147483647 h 112"/>
                <a:gd name="T2" fmla="*/ 2147483647 w 101"/>
                <a:gd name="T3" fmla="*/ 2147483647 h 112"/>
                <a:gd name="T4" fmla="*/ 2147483647 w 101"/>
                <a:gd name="T5" fmla="*/ 2147483647 h 112"/>
                <a:gd name="T6" fmla="*/ 2147483647 w 101"/>
                <a:gd name="T7" fmla="*/ 2147483647 h 112"/>
                <a:gd name="T8" fmla="*/ 2147483647 w 101"/>
                <a:gd name="T9" fmla="*/ 2147483647 h 112"/>
                <a:gd name="T10" fmla="*/ 2147483647 w 101"/>
                <a:gd name="T11" fmla="*/ 2147483647 h 112"/>
                <a:gd name="T12" fmla="*/ 2147483647 w 101"/>
                <a:gd name="T13" fmla="*/ 2147483647 h 112"/>
                <a:gd name="T14" fmla="*/ 2147483647 w 101"/>
                <a:gd name="T15" fmla="*/ 2147483647 h 112"/>
                <a:gd name="T16" fmla="*/ 2147483647 w 101"/>
                <a:gd name="T17" fmla="*/ 2147483647 h 112"/>
                <a:gd name="T18" fmla="*/ 2147483647 w 101"/>
                <a:gd name="T19" fmla="*/ 2147483647 h 112"/>
                <a:gd name="T20" fmla="*/ 2147483647 w 101"/>
                <a:gd name="T21" fmla="*/ 2147483647 h 112"/>
                <a:gd name="T22" fmla="*/ 2147483647 w 101"/>
                <a:gd name="T23" fmla="*/ 2147483647 h 112"/>
                <a:gd name="T24" fmla="*/ 2147483647 w 101"/>
                <a:gd name="T25" fmla="*/ 2147483647 h 112"/>
                <a:gd name="T26" fmla="*/ 2147483647 w 101"/>
                <a:gd name="T27" fmla="*/ 2147483647 h 112"/>
                <a:gd name="T28" fmla="*/ 2147483647 w 101"/>
                <a:gd name="T29" fmla="*/ 0 h 112"/>
                <a:gd name="T30" fmla="*/ 2147483647 w 101"/>
                <a:gd name="T31" fmla="*/ 2147483647 h 112"/>
                <a:gd name="T32" fmla="*/ 2147483647 w 101"/>
                <a:gd name="T33" fmla="*/ 2147483647 h 112"/>
                <a:gd name="T34" fmla="*/ 2147483647 w 101"/>
                <a:gd name="T35" fmla="*/ 2147483647 h 112"/>
                <a:gd name="T36" fmla="*/ 2147483647 w 101"/>
                <a:gd name="T37" fmla="*/ 2147483647 h 112"/>
                <a:gd name="T38" fmla="*/ 2147483647 w 101"/>
                <a:gd name="T39" fmla="*/ 2147483647 h 112"/>
                <a:gd name="T40" fmla="*/ 2147483647 w 101"/>
                <a:gd name="T41" fmla="*/ 2147483647 h 112"/>
                <a:gd name="T42" fmla="*/ 2147483647 w 101"/>
                <a:gd name="T43" fmla="*/ 2147483647 h 112"/>
                <a:gd name="T44" fmla="*/ 2147483647 w 101"/>
                <a:gd name="T45" fmla="*/ 2147483647 h 112"/>
                <a:gd name="T46" fmla="*/ 2147483647 w 101"/>
                <a:gd name="T47" fmla="*/ 2147483647 h 112"/>
                <a:gd name="T48" fmla="*/ 2147483647 w 101"/>
                <a:gd name="T49" fmla="*/ 2147483647 h 112"/>
                <a:gd name="T50" fmla="*/ 2147483647 w 101"/>
                <a:gd name="T51" fmla="*/ 2147483647 h 112"/>
                <a:gd name="T52" fmla="*/ 2147483647 w 101"/>
                <a:gd name="T53" fmla="*/ 2147483647 h 112"/>
                <a:gd name="T54" fmla="*/ 2147483647 w 101"/>
                <a:gd name="T55" fmla="*/ 2147483647 h 112"/>
                <a:gd name="T56" fmla="*/ 2147483647 w 101"/>
                <a:gd name="T57" fmla="*/ 2147483647 h 112"/>
                <a:gd name="T58" fmla="*/ 2147483647 w 101"/>
                <a:gd name="T59" fmla="*/ 2147483647 h 112"/>
                <a:gd name="T60" fmla="*/ 2147483647 w 101"/>
                <a:gd name="T61" fmla="*/ 2147483647 h 112"/>
                <a:gd name="T62" fmla="*/ 2147483647 w 101"/>
                <a:gd name="T63" fmla="*/ 2147483647 h 112"/>
                <a:gd name="T64" fmla="*/ 2147483647 w 101"/>
                <a:gd name="T65" fmla="*/ 2147483647 h 112"/>
                <a:gd name="T66" fmla="*/ 2147483647 w 101"/>
                <a:gd name="T67" fmla="*/ 2147483647 h 112"/>
                <a:gd name="T68" fmla="*/ 2147483647 w 101"/>
                <a:gd name="T69" fmla="*/ 2147483647 h 112"/>
                <a:gd name="T70" fmla="*/ 2147483647 w 101"/>
                <a:gd name="T71" fmla="*/ 2147483647 h 112"/>
                <a:gd name="T72" fmla="*/ 2147483647 w 101"/>
                <a:gd name="T73" fmla="*/ 2147483647 h 11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1"/>
                <a:gd name="T112" fmla="*/ 0 h 112"/>
                <a:gd name="T113" fmla="*/ 101 w 101"/>
                <a:gd name="T114" fmla="*/ 112 h 11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1" h="112">
                  <a:moveTo>
                    <a:pt x="29" y="110"/>
                  </a:moveTo>
                  <a:lnTo>
                    <a:pt x="27" y="110"/>
                  </a:lnTo>
                  <a:lnTo>
                    <a:pt x="16" y="104"/>
                  </a:lnTo>
                  <a:lnTo>
                    <a:pt x="10" y="100"/>
                  </a:lnTo>
                  <a:lnTo>
                    <a:pt x="8" y="96"/>
                  </a:lnTo>
                  <a:lnTo>
                    <a:pt x="6" y="92"/>
                  </a:lnTo>
                  <a:lnTo>
                    <a:pt x="4" y="88"/>
                  </a:lnTo>
                  <a:lnTo>
                    <a:pt x="4" y="85"/>
                  </a:lnTo>
                  <a:lnTo>
                    <a:pt x="5" y="81"/>
                  </a:lnTo>
                  <a:lnTo>
                    <a:pt x="7" y="78"/>
                  </a:lnTo>
                  <a:lnTo>
                    <a:pt x="8" y="76"/>
                  </a:lnTo>
                  <a:lnTo>
                    <a:pt x="8" y="74"/>
                  </a:lnTo>
                  <a:lnTo>
                    <a:pt x="4" y="69"/>
                  </a:lnTo>
                  <a:lnTo>
                    <a:pt x="1" y="64"/>
                  </a:lnTo>
                  <a:lnTo>
                    <a:pt x="0" y="59"/>
                  </a:lnTo>
                  <a:lnTo>
                    <a:pt x="1" y="54"/>
                  </a:lnTo>
                  <a:lnTo>
                    <a:pt x="2" y="51"/>
                  </a:lnTo>
                  <a:lnTo>
                    <a:pt x="7" y="48"/>
                  </a:lnTo>
                  <a:lnTo>
                    <a:pt x="8" y="45"/>
                  </a:lnTo>
                  <a:lnTo>
                    <a:pt x="7" y="42"/>
                  </a:lnTo>
                  <a:lnTo>
                    <a:pt x="6" y="41"/>
                  </a:lnTo>
                  <a:lnTo>
                    <a:pt x="2" y="27"/>
                  </a:lnTo>
                  <a:lnTo>
                    <a:pt x="3" y="28"/>
                  </a:lnTo>
                  <a:lnTo>
                    <a:pt x="27" y="23"/>
                  </a:lnTo>
                  <a:lnTo>
                    <a:pt x="29" y="21"/>
                  </a:lnTo>
                  <a:lnTo>
                    <a:pt x="31" y="20"/>
                  </a:lnTo>
                  <a:lnTo>
                    <a:pt x="31" y="12"/>
                  </a:lnTo>
                  <a:lnTo>
                    <a:pt x="31" y="4"/>
                  </a:lnTo>
                  <a:lnTo>
                    <a:pt x="49" y="2"/>
                  </a:lnTo>
                  <a:lnTo>
                    <a:pt x="61" y="0"/>
                  </a:lnTo>
                  <a:lnTo>
                    <a:pt x="67" y="0"/>
                  </a:lnTo>
                  <a:lnTo>
                    <a:pt x="66" y="1"/>
                  </a:lnTo>
                  <a:lnTo>
                    <a:pt x="68" y="5"/>
                  </a:lnTo>
                  <a:lnTo>
                    <a:pt x="72" y="7"/>
                  </a:lnTo>
                  <a:lnTo>
                    <a:pt x="75" y="10"/>
                  </a:lnTo>
                  <a:lnTo>
                    <a:pt x="79" y="10"/>
                  </a:lnTo>
                  <a:lnTo>
                    <a:pt x="83" y="9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0" y="7"/>
                  </a:lnTo>
                  <a:lnTo>
                    <a:pt x="90" y="12"/>
                  </a:lnTo>
                  <a:lnTo>
                    <a:pt x="89" y="16"/>
                  </a:lnTo>
                  <a:lnTo>
                    <a:pt x="87" y="22"/>
                  </a:lnTo>
                  <a:lnTo>
                    <a:pt x="86" y="26"/>
                  </a:lnTo>
                  <a:lnTo>
                    <a:pt x="87" y="28"/>
                  </a:lnTo>
                  <a:lnTo>
                    <a:pt x="96" y="55"/>
                  </a:lnTo>
                  <a:lnTo>
                    <a:pt x="98" y="59"/>
                  </a:lnTo>
                  <a:lnTo>
                    <a:pt x="99" y="65"/>
                  </a:lnTo>
                  <a:lnTo>
                    <a:pt x="100" y="75"/>
                  </a:lnTo>
                  <a:lnTo>
                    <a:pt x="98" y="79"/>
                  </a:lnTo>
                  <a:lnTo>
                    <a:pt x="96" y="80"/>
                  </a:lnTo>
                  <a:lnTo>
                    <a:pt x="92" y="83"/>
                  </a:lnTo>
                  <a:lnTo>
                    <a:pt x="86" y="83"/>
                  </a:lnTo>
                  <a:lnTo>
                    <a:pt x="81" y="82"/>
                  </a:lnTo>
                  <a:lnTo>
                    <a:pt x="78" y="80"/>
                  </a:lnTo>
                  <a:lnTo>
                    <a:pt x="75" y="76"/>
                  </a:lnTo>
                  <a:lnTo>
                    <a:pt x="73" y="73"/>
                  </a:lnTo>
                  <a:lnTo>
                    <a:pt x="68" y="71"/>
                  </a:lnTo>
                  <a:lnTo>
                    <a:pt x="62" y="72"/>
                  </a:lnTo>
                  <a:lnTo>
                    <a:pt x="58" y="77"/>
                  </a:lnTo>
                  <a:lnTo>
                    <a:pt x="57" y="81"/>
                  </a:lnTo>
                  <a:lnTo>
                    <a:pt x="56" y="86"/>
                  </a:lnTo>
                  <a:lnTo>
                    <a:pt x="55" y="91"/>
                  </a:lnTo>
                  <a:lnTo>
                    <a:pt x="54" y="95"/>
                  </a:lnTo>
                  <a:lnTo>
                    <a:pt x="54" y="99"/>
                  </a:lnTo>
                  <a:lnTo>
                    <a:pt x="52" y="104"/>
                  </a:lnTo>
                  <a:lnTo>
                    <a:pt x="51" y="108"/>
                  </a:lnTo>
                  <a:lnTo>
                    <a:pt x="47" y="111"/>
                  </a:lnTo>
                  <a:lnTo>
                    <a:pt x="43" y="111"/>
                  </a:lnTo>
                  <a:lnTo>
                    <a:pt x="37" y="111"/>
                  </a:lnTo>
                  <a:lnTo>
                    <a:pt x="32" y="111"/>
                  </a:lnTo>
                  <a:lnTo>
                    <a:pt x="31" y="111"/>
                  </a:lnTo>
                  <a:lnTo>
                    <a:pt x="29" y="111"/>
                  </a:lnTo>
                  <a:lnTo>
                    <a:pt x="29" y="11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36" name="Freeform 237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496051" y="4221163"/>
              <a:ext cx="392113" cy="246062"/>
            </a:xfrm>
            <a:custGeom>
              <a:avLst/>
              <a:gdLst>
                <a:gd name="T0" fmla="*/ 2147483647 w 247"/>
                <a:gd name="T1" fmla="*/ 2147483647 h 155"/>
                <a:gd name="T2" fmla="*/ 2147483647 w 247"/>
                <a:gd name="T3" fmla="*/ 2147483647 h 155"/>
                <a:gd name="T4" fmla="*/ 2147483647 w 247"/>
                <a:gd name="T5" fmla="*/ 2147483647 h 155"/>
                <a:gd name="T6" fmla="*/ 2147483647 w 247"/>
                <a:gd name="T7" fmla="*/ 2147483647 h 155"/>
                <a:gd name="T8" fmla="*/ 2147483647 w 247"/>
                <a:gd name="T9" fmla="*/ 2147483647 h 155"/>
                <a:gd name="T10" fmla="*/ 2147483647 w 247"/>
                <a:gd name="T11" fmla="*/ 2147483647 h 155"/>
                <a:gd name="T12" fmla="*/ 2147483647 w 247"/>
                <a:gd name="T13" fmla="*/ 2147483647 h 155"/>
                <a:gd name="T14" fmla="*/ 2147483647 w 247"/>
                <a:gd name="T15" fmla="*/ 2147483647 h 155"/>
                <a:gd name="T16" fmla="*/ 2147483647 w 247"/>
                <a:gd name="T17" fmla="*/ 2147483647 h 155"/>
                <a:gd name="T18" fmla="*/ 2147483647 w 247"/>
                <a:gd name="T19" fmla="*/ 2147483647 h 155"/>
                <a:gd name="T20" fmla="*/ 2147483647 w 247"/>
                <a:gd name="T21" fmla="*/ 2147483647 h 155"/>
                <a:gd name="T22" fmla="*/ 2147483647 w 247"/>
                <a:gd name="T23" fmla="*/ 2147483647 h 155"/>
                <a:gd name="T24" fmla="*/ 2147483647 w 247"/>
                <a:gd name="T25" fmla="*/ 2147483647 h 155"/>
                <a:gd name="T26" fmla="*/ 2147483647 w 247"/>
                <a:gd name="T27" fmla="*/ 2147483647 h 155"/>
                <a:gd name="T28" fmla="*/ 2147483647 w 247"/>
                <a:gd name="T29" fmla="*/ 2147483647 h 155"/>
                <a:gd name="T30" fmla="*/ 0 w 247"/>
                <a:gd name="T31" fmla="*/ 2147483647 h 155"/>
                <a:gd name="T32" fmla="*/ 2147483647 w 247"/>
                <a:gd name="T33" fmla="*/ 2147483647 h 155"/>
                <a:gd name="T34" fmla="*/ 2147483647 w 247"/>
                <a:gd name="T35" fmla="*/ 2147483647 h 155"/>
                <a:gd name="T36" fmla="*/ 2147483647 w 247"/>
                <a:gd name="T37" fmla="*/ 2147483647 h 155"/>
                <a:gd name="T38" fmla="*/ 2147483647 w 247"/>
                <a:gd name="T39" fmla="*/ 2147483647 h 155"/>
                <a:gd name="T40" fmla="*/ 2147483647 w 247"/>
                <a:gd name="T41" fmla="*/ 2147483647 h 155"/>
                <a:gd name="T42" fmla="*/ 2147483647 w 247"/>
                <a:gd name="T43" fmla="*/ 2147483647 h 155"/>
                <a:gd name="T44" fmla="*/ 2147483647 w 247"/>
                <a:gd name="T45" fmla="*/ 2147483647 h 155"/>
                <a:gd name="T46" fmla="*/ 2147483647 w 247"/>
                <a:gd name="T47" fmla="*/ 2147483647 h 155"/>
                <a:gd name="T48" fmla="*/ 2147483647 w 247"/>
                <a:gd name="T49" fmla="*/ 2147483647 h 155"/>
                <a:gd name="T50" fmla="*/ 2147483647 w 247"/>
                <a:gd name="T51" fmla="*/ 2147483647 h 155"/>
                <a:gd name="T52" fmla="*/ 2147483647 w 247"/>
                <a:gd name="T53" fmla="*/ 2147483647 h 155"/>
                <a:gd name="T54" fmla="*/ 2147483647 w 247"/>
                <a:gd name="T55" fmla="*/ 2147483647 h 155"/>
                <a:gd name="T56" fmla="*/ 2147483647 w 247"/>
                <a:gd name="T57" fmla="*/ 2147483647 h 155"/>
                <a:gd name="T58" fmla="*/ 2147483647 w 247"/>
                <a:gd name="T59" fmla="*/ 2147483647 h 155"/>
                <a:gd name="T60" fmla="*/ 2147483647 w 247"/>
                <a:gd name="T61" fmla="*/ 2147483647 h 155"/>
                <a:gd name="T62" fmla="*/ 2147483647 w 247"/>
                <a:gd name="T63" fmla="*/ 2147483647 h 155"/>
                <a:gd name="T64" fmla="*/ 2147483647 w 247"/>
                <a:gd name="T65" fmla="*/ 2147483647 h 155"/>
                <a:gd name="T66" fmla="*/ 2147483647 w 247"/>
                <a:gd name="T67" fmla="*/ 2147483647 h 155"/>
                <a:gd name="T68" fmla="*/ 2147483647 w 247"/>
                <a:gd name="T69" fmla="*/ 2147483647 h 155"/>
                <a:gd name="T70" fmla="*/ 2147483647 w 247"/>
                <a:gd name="T71" fmla="*/ 2147483647 h 155"/>
                <a:gd name="T72" fmla="*/ 2147483647 w 247"/>
                <a:gd name="T73" fmla="*/ 2147483647 h 155"/>
                <a:gd name="T74" fmla="*/ 2147483647 w 247"/>
                <a:gd name="T75" fmla="*/ 2147483647 h 155"/>
                <a:gd name="T76" fmla="*/ 2147483647 w 247"/>
                <a:gd name="T77" fmla="*/ 2147483647 h 155"/>
                <a:gd name="T78" fmla="*/ 2147483647 w 247"/>
                <a:gd name="T79" fmla="*/ 2147483647 h 155"/>
                <a:gd name="T80" fmla="*/ 2147483647 w 247"/>
                <a:gd name="T81" fmla="*/ 2147483647 h 155"/>
                <a:gd name="T82" fmla="*/ 2147483647 w 247"/>
                <a:gd name="T83" fmla="*/ 2147483647 h 155"/>
                <a:gd name="T84" fmla="*/ 2147483647 w 247"/>
                <a:gd name="T85" fmla="*/ 2147483647 h 155"/>
                <a:gd name="T86" fmla="*/ 2147483647 w 247"/>
                <a:gd name="T87" fmla="*/ 2147483647 h 155"/>
                <a:gd name="T88" fmla="*/ 2147483647 w 247"/>
                <a:gd name="T89" fmla="*/ 2147483647 h 155"/>
                <a:gd name="T90" fmla="*/ 2147483647 w 247"/>
                <a:gd name="T91" fmla="*/ 2147483647 h 155"/>
                <a:gd name="T92" fmla="*/ 2147483647 w 247"/>
                <a:gd name="T93" fmla="*/ 2147483647 h 155"/>
                <a:gd name="T94" fmla="*/ 2147483647 w 247"/>
                <a:gd name="T95" fmla="*/ 2147483647 h 155"/>
                <a:gd name="T96" fmla="*/ 2147483647 w 247"/>
                <a:gd name="T97" fmla="*/ 2147483647 h 155"/>
                <a:gd name="T98" fmla="*/ 2147483647 w 247"/>
                <a:gd name="T99" fmla="*/ 2147483647 h 155"/>
                <a:gd name="T100" fmla="*/ 2147483647 w 247"/>
                <a:gd name="T101" fmla="*/ 2147483647 h 155"/>
                <a:gd name="T102" fmla="*/ 2147483647 w 247"/>
                <a:gd name="T103" fmla="*/ 2147483647 h 155"/>
                <a:gd name="T104" fmla="*/ 2147483647 w 247"/>
                <a:gd name="T105" fmla="*/ 2147483647 h 155"/>
                <a:gd name="T106" fmla="*/ 2147483647 w 247"/>
                <a:gd name="T107" fmla="*/ 2147483647 h 155"/>
                <a:gd name="T108" fmla="*/ 2147483647 w 247"/>
                <a:gd name="T109" fmla="*/ 2147483647 h 155"/>
                <a:gd name="T110" fmla="*/ 2147483647 w 247"/>
                <a:gd name="T111" fmla="*/ 0 h 1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47"/>
                <a:gd name="T169" fmla="*/ 0 h 155"/>
                <a:gd name="T170" fmla="*/ 247 w 247"/>
                <a:gd name="T171" fmla="*/ 155 h 15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47" h="155">
                  <a:moveTo>
                    <a:pt x="155" y="0"/>
                  </a:moveTo>
                  <a:lnTo>
                    <a:pt x="150" y="1"/>
                  </a:lnTo>
                  <a:lnTo>
                    <a:pt x="146" y="3"/>
                  </a:lnTo>
                  <a:lnTo>
                    <a:pt x="138" y="6"/>
                  </a:lnTo>
                  <a:lnTo>
                    <a:pt x="127" y="13"/>
                  </a:lnTo>
                  <a:lnTo>
                    <a:pt x="122" y="18"/>
                  </a:lnTo>
                  <a:lnTo>
                    <a:pt x="120" y="22"/>
                  </a:lnTo>
                  <a:lnTo>
                    <a:pt x="116" y="32"/>
                  </a:lnTo>
                  <a:lnTo>
                    <a:pt x="113" y="45"/>
                  </a:lnTo>
                  <a:lnTo>
                    <a:pt x="112" y="52"/>
                  </a:lnTo>
                  <a:lnTo>
                    <a:pt x="107" y="55"/>
                  </a:lnTo>
                  <a:lnTo>
                    <a:pt x="102" y="57"/>
                  </a:lnTo>
                  <a:lnTo>
                    <a:pt x="95" y="56"/>
                  </a:lnTo>
                  <a:lnTo>
                    <a:pt x="87" y="55"/>
                  </a:lnTo>
                  <a:lnTo>
                    <a:pt x="82" y="56"/>
                  </a:lnTo>
                  <a:lnTo>
                    <a:pt x="78" y="57"/>
                  </a:lnTo>
                  <a:lnTo>
                    <a:pt x="75" y="60"/>
                  </a:lnTo>
                  <a:lnTo>
                    <a:pt x="72" y="64"/>
                  </a:lnTo>
                  <a:lnTo>
                    <a:pt x="68" y="69"/>
                  </a:lnTo>
                  <a:lnTo>
                    <a:pt x="58" y="72"/>
                  </a:lnTo>
                  <a:lnTo>
                    <a:pt x="55" y="75"/>
                  </a:lnTo>
                  <a:lnTo>
                    <a:pt x="40" y="82"/>
                  </a:lnTo>
                  <a:lnTo>
                    <a:pt x="27" y="85"/>
                  </a:lnTo>
                  <a:lnTo>
                    <a:pt x="17" y="86"/>
                  </a:lnTo>
                  <a:lnTo>
                    <a:pt x="18" y="85"/>
                  </a:lnTo>
                  <a:lnTo>
                    <a:pt x="15" y="87"/>
                  </a:lnTo>
                  <a:lnTo>
                    <a:pt x="14" y="88"/>
                  </a:lnTo>
                  <a:lnTo>
                    <a:pt x="10" y="92"/>
                  </a:lnTo>
                  <a:lnTo>
                    <a:pt x="5" y="99"/>
                  </a:lnTo>
                  <a:lnTo>
                    <a:pt x="2" y="104"/>
                  </a:lnTo>
                  <a:lnTo>
                    <a:pt x="0" y="113"/>
                  </a:lnTo>
                  <a:lnTo>
                    <a:pt x="0" y="120"/>
                  </a:lnTo>
                  <a:lnTo>
                    <a:pt x="2" y="124"/>
                  </a:lnTo>
                  <a:lnTo>
                    <a:pt x="3" y="128"/>
                  </a:lnTo>
                  <a:lnTo>
                    <a:pt x="9" y="135"/>
                  </a:lnTo>
                  <a:lnTo>
                    <a:pt x="15" y="140"/>
                  </a:lnTo>
                  <a:lnTo>
                    <a:pt x="16" y="140"/>
                  </a:lnTo>
                  <a:lnTo>
                    <a:pt x="26" y="145"/>
                  </a:lnTo>
                  <a:lnTo>
                    <a:pt x="28" y="147"/>
                  </a:lnTo>
                  <a:lnTo>
                    <a:pt x="31" y="153"/>
                  </a:lnTo>
                  <a:lnTo>
                    <a:pt x="31" y="154"/>
                  </a:lnTo>
                  <a:lnTo>
                    <a:pt x="33" y="153"/>
                  </a:lnTo>
                  <a:lnTo>
                    <a:pt x="42" y="150"/>
                  </a:lnTo>
                  <a:lnTo>
                    <a:pt x="60" y="143"/>
                  </a:lnTo>
                  <a:lnTo>
                    <a:pt x="65" y="142"/>
                  </a:lnTo>
                  <a:lnTo>
                    <a:pt x="70" y="144"/>
                  </a:lnTo>
                  <a:lnTo>
                    <a:pt x="74" y="144"/>
                  </a:lnTo>
                  <a:lnTo>
                    <a:pt x="79" y="143"/>
                  </a:lnTo>
                  <a:lnTo>
                    <a:pt x="83" y="139"/>
                  </a:lnTo>
                  <a:lnTo>
                    <a:pt x="85" y="134"/>
                  </a:lnTo>
                  <a:lnTo>
                    <a:pt x="86" y="128"/>
                  </a:lnTo>
                  <a:lnTo>
                    <a:pt x="89" y="124"/>
                  </a:lnTo>
                  <a:lnTo>
                    <a:pt x="92" y="121"/>
                  </a:lnTo>
                  <a:lnTo>
                    <a:pt x="94" y="120"/>
                  </a:lnTo>
                  <a:lnTo>
                    <a:pt x="101" y="118"/>
                  </a:lnTo>
                  <a:lnTo>
                    <a:pt x="108" y="118"/>
                  </a:lnTo>
                  <a:lnTo>
                    <a:pt x="115" y="123"/>
                  </a:lnTo>
                  <a:lnTo>
                    <a:pt x="120" y="126"/>
                  </a:lnTo>
                  <a:lnTo>
                    <a:pt x="126" y="129"/>
                  </a:lnTo>
                  <a:lnTo>
                    <a:pt x="146" y="133"/>
                  </a:lnTo>
                  <a:lnTo>
                    <a:pt x="149" y="133"/>
                  </a:lnTo>
                  <a:lnTo>
                    <a:pt x="156" y="131"/>
                  </a:lnTo>
                  <a:lnTo>
                    <a:pt x="159" y="128"/>
                  </a:lnTo>
                  <a:lnTo>
                    <a:pt x="165" y="121"/>
                  </a:lnTo>
                  <a:lnTo>
                    <a:pt x="171" y="118"/>
                  </a:lnTo>
                  <a:lnTo>
                    <a:pt x="174" y="118"/>
                  </a:lnTo>
                  <a:lnTo>
                    <a:pt x="178" y="119"/>
                  </a:lnTo>
                  <a:lnTo>
                    <a:pt x="180" y="121"/>
                  </a:lnTo>
                  <a:lnTo>
                    <a:pt x="184" y="123"/>
                  </a:lnTo>
                  <a:lnTo>
                    <a:pt x="188" y="124"/>
                  </a:lnTo>
                  <a:lnTo>
                    <a:pt x="191" y="123"/>
                  </a:lnTo>
                  <a:lnTo>
                    <a:pt x="194" y="119"/>
                  </a:lnTo>
                  <a:lnTo>
                    <a:pt x="195" y="116"/>
                  </a:lnTo>
                  <a:lnTo>
                    <a:pt x="198" y="111"/>
                  </a:lnTo>
                  <a:lnTo>
                    <a:pt x="204" y="107"/>
                  </a:lnTo>
                  <a:lnTo>
                    <a:pt x="208" y="105"/>
                  </a:lnTo>
                  <a:lnTo>
                    <a:pt x="231" y="104"/>
                  </a:lnTo>
                  <a:lnTo>
                    <a:pt x="246" y="106"/>
                  </a:lnTo>
                  <a:lnTo>
                    <a:pt x="245" y="100"/>
                  </a:lnTo>
                  <a:lnTo>
                    <a:pt x="239" y="91"/>
                  </a:lnTo>
                  <a:lnTo>
                    <a:pt x="234" y="85"/>
                  </a:lnTo>
                  <a:lnTo>
                    <a:pt x="228" y="83"/>
                  </a:lnTo>
                  <a:lnTo>
                    <a:pt x="226" y="80"/>
                  </a:lnTo>
                  <a:lnTo>
                    <a:pt x="226" y="74"/>
                  </a:lnTo>
                  <a:lnTo>
                    <a:pt x="225" y="67"/>
                  </a:lnTo>
                  <a:lnTo>
                    <a:pt x="220" y="69"/>
                  </a:lnTo>
                  <a:lnTo>
                    <a:pt x="217" y="69"/>
                  </a:lnTo>
                  <a:lnTo>
                    <a:pt x="213" y="69"/>
                  </a:lnTo>
                  <a:lnTo>
                    <a:pt x="209" y="67"/>
                  </a:lnTo>
                  <a:lnTo>
                    <a:pt x="208" y="65"/>
                  </a:lnTo>
                  <a:lnTo>
                    <a:pt x="206" y="63"/>
                  </a:lnTo>
                  <a:lnTo>
                    <a:pt x="206" y="58"/>
                  </a:lnTo>
                  <a:lnTo>
                    <a:pt x="205" y="53"/>
                  </a:lnTo>
                  <a:lnTo>
                    <a:pt x="201" y="49"/>
                  </a:lnTo>
                  <a:lnTo>
                    <a:pt x="196" y="48"/>
                  </a:lnTo>
                  <a:lnTo>
                    <a:pt x="188" y="47"/>
                  </a:lnTo>
                  <a:lnTo>
                    <a:pt x="184" y="46"/>
                  </a:lnTo>
                  <a:lnTo>
                    <a:pt x="180" y="43"/>
                  </a:lnTo>
                  <a:lnTo>
                    <a:pt x="179" y="38"/>
                  </a:lnTo>
                  <a:lnTo>
                    <a:pt x="179" y="37"/>
                  </a:lnTo>
                  <a:lnTo>
                    <a:pt x="179" y="33"/>
                  </a:lnTo>
                  <a:lnTo>
                    <a:pt x="180" y="28"/>
                  </a:lnTo>
                  <a:lnTo>
                    <a:pt x="179" y="21"/>
                  </a:lnTo>
                  <a:lnTo>
                    <a:pt x="176" y="18"/>
                  </a:lnTo>
                  <a:lnTo>
                    <a:pt x="172" y="17"/>
                  </a:lnTo>
                  <a:lnTo>
                    <a:pt x="168" y="17"/>
                  </a:lnTo>
                  <a:lnTo>
                    <a:pt x="164" y="16"/>
                  </a:lnTo>
                  <a:lnTo>
                    <a:pt x="160" y="13"/>
                  </a:lnTo>
                  <a:lnTo>
                    <a:pt x="159" y="11"/>
                  </a:lnTo>
                  <a:lnTo>
                    <a:pt x="160" y="7"/>
                  </a:lnTo>
                  <a:lnTo>
                    <a:pt x="161" y="2"/>
                  </a:lnTo>
                  <a:lnTo>
                    <a:pt x="160" y="0"/>
                  </a:lnTo>
                  <a:lnTo>
                    <a:pt x="155" y="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37" name="Freeform 238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408739" y="4446589"/>
              <a:ext cx="219075" cy="306387"/>
            </a:xfrm>
            <a:custGeom>
              <a:avLst/>
              <a:gdLst>
                <a:gd name="T0" fmla="*/ 2147483647 w 138"/>
                <a:gd name="T1" fmla="*/ 2147483647 h 193"/>
                <a:gd name="T2" fmla="*/ 2147483647 w 138"/>
                <a:gd name="T3" fmla="*/ 2147483647 h 193"/>
                <a:gd name="T4" fmla="*/ 2147483647 w 138"/>
                <a:gd name="T5" fmla="*/ 2147483647 h 193"/>
                <a:gd name="T6" fmla="*/ 2147483647 w 138"/>
                <a:gd name="T7" fmla="*/ 2147483647 h 193"/>
                <a:gd name="T8" fmla="*/ 2147483647 w 138"/>
                <a:gd name="T9" fmla="*/ 2147483647 h 193"/>
                <a:gd name="T10" fmla="*/ 2147483647 w 138"/>
                <a:gd name="T11" fmla="*/ 2147483647 h 193"/>
                <a:gd name="T12" fmla="*/ 2147483647 w 138"/>
                <a:gd name="T13" fmla="*/ 2147483647 h 193"/>
                <a:gd name="T14" fmla="*/ 2147483647 w 138"/>
                <a:gd name="T15" fmla="*/ 2147483647 h 193"/>
                <a:gd name="T16" fmla="*/ 2147483647 w 138"/>
                <a:gd name="T17" fmla="*/ 2147483647 h 193"/>
                <a:gd name="T18" fmla="*/ 2147483647 w 138"/>
                <a:gd name="T19" fmla="*/ 2147483647 h 193"/>
                <a:gd name="T20" fmla="*/ 2147483647 w 138"/>
                <a:gd name="T21" fmla="*/ 2147483647 h 193"/>
                <a:gd name="T22" fmla="*/ 2147483647 w 138"/>
                <a:gd name="T23" fmla="*/ 2147483647 h 193"/>
                <a:gd name="T24" fmla="*/ 2147483647 w 138"/>
                <a:gd name="T25" fmla="*/ 2147483647 h 193"/>
                <a:gd name="T26" fmla="*/ 2147483647 w 138"/>
                <a:gd name="T27" fmla="*/ 2147483647 h 193"/>
                <a:gd name="T28" fmla="*/ 2147483647 w 138"/>
                <a:gd name="T29" fmla="*/ 2147483647 h 193"/>
                <a:gd name="T30" fmla="*/ 2147483647 w 138"/>
                <a:gd name="T31" fmla="*/ 2147483647 h 193"/>
                <a:gd name="T32" fmla="*/ 2147483647 w 138"/>
                <a:gd name="T33" fmla="*/ 2147483647 h 193"/>
                <a:gd name="T34" fmla="*/ 2147483647 w 138"/>
                <a:gd name="T35" fmla="*/ 2147483647 h 193"/>
                <a:gd name="T36" fmla="*/ 2147483647 w 138"/>
                <a:gd name="T37" fmla="*/ 2147483647 h 193"/>
                <a:gd name="T38" fmla="*/ 2147483647 w 138"/>
                <a:gd name="T39" fmla="*/ 2147483647 h 193"/>
                <a:gd name="T40" fmla="*/ 2147483647 w 138"/>
                <a:gd name="T41" fmla="*/ 2147483647 h 193"/>
                <a:gd name="T42" fmla="*/ 2147483647 w 138"/>
                <a:gd name="T43" fmla="*/ 2147483647 h 193"/>
                <a:gd name="T44" fmla="*/ 2147483647 w 138"/>
                <a:gd name="T45" fmla="*/ 2147483647 h 193"/>
                <a:gd name="T46" fmla="*/ 2147483647 w 138"/>
                <a:gd name="T47" fmla="*/ 2147483647 h 193"/>
                <a:gd name="T48" fmla="*/ 2147483647 w 138"/>
                <a:gd name="T49" fmla="*/ 2147483647 h 193"/>
                <a:gd name="T50" fmla="*/ 2147483647 w 138"/>
                <a:gd name="T51" fmla="*/ 2147483647 h 193"/>
                <a:gd name="T52" fmla="*/ 2147483647 w 138"/>
                <a:gd name="T53" fmla="*/ 2147483647 h 193"/>
                <a:gd name="T54" fmla="*/ 2147483647 w 138"/>
                <a:gd name="T55" fmla="*/ 2147483647 h 193"/>
                <a:gd name="T56" fmla="*/ 2147483647 w 138"/>
                <a:gd name="T57" fmla="*/ 2147483647 h 193"/>
                <a:gd name="T58" fmla="*/ 2147483647 w 138"/>
                <a:gd name="T59" fmla="*/ 2147483647 h 193"/>
                <a:gd name="T60" fmla="*/ 2147483647 w 138"/>
                <a:gd name="T61" fmla="*/ 2147483647 h 193"/>
                <a:gd name="T62" fmla="*/ 2147483647 w 138"/>
                <a:gd name="T63" fmla="*/ 2147483647 h 193"/>
                <a:gd name="T64" fmla="*/ 2147483647 w 138"/>
                <a:gd name="T65" fmla="*/ 2147483647 h 193"/>
                <a:gd name="T66" fmla="*/ 2147483647 w 138"/>
                <a:gd name="T67" fmla="*/ 2147483647 h 193"/>
                <a:gd name="T68" fmla="*/ 2147483647 w 138"/>
                <a:gd name="T69" fmla="*/ 2147483647 h 193"/>
                <a:gd name="T70" fmla="*/ 2147483647 w 138"/>
                <a:gd name="T71" fmla="*/ 2147483647 h 193"/>
                <a:gd name="T72" fmla="*/ 2147483647 w 138"/>
                <a:gd name="T73" fmla="*/ 2147483647 h 193"/>
                <a:gd name="T74" fmla="*/ 2147483647 w 138"/>
                <a:gd name="T75" fmla="*/ 2147483647 h 193"/>
                <a:gd name="T76" fmla="*/ 2147483647 w 138"/>
                <a:gd name="T77" fmla="*/ 2147483647 h 193"/>
                <a:gd name="T78" fmla="*/ 2147483647 w 138"/>
                <a:gd name="T79" fmla="*/ 2147483647 h 193"/>
                <a:gd name="T80" fmla="*/ 2147483647 w 138"/>
                <a:gd name="T81" fmla="*/ 2147483647 h 193"/>
                <a:gd name="T82" fmla="*/ 2147483647 w 138"/>
                <a:gd name="T83" fmla="*/ 2147483647 h 193"/>
                <a:gd name="T84" fmla="*/ 2147483647 w 138"/>
                <a:gd name="T85" fmla="*/ 2147483647 h 193"/>
                <a:gd name="T86" fmla="*/ 2147483647 w 138"/>
                <a:gd name="T87" fmla="*/ 2147483647 h 193"/>
                <a:gd name="T88" fmla="*/ 0 w 138"/>
                <a:gd name="T89" fmla="*/ 2147483647 h 193"/>
                <a:gd name="T90" fmla="*/ 2147483647 w 138"/>
                <a:gd name="T91" fmla="*/ 2147483647 h 193"/>
                <a:gd name="T92" fmla="*/ 2147483647 w 138"/>
                <a:gd name="T93" fmla="*/ 2147483647 h 193"/>
                <a:gd name="T94" fmla="*/ 2147483647 w 138"/>
                <a:gd name="T95" fmla="*/ 2147483647 h 193"/>
                <a:gd name="T96" fmla="*/ 2147483647 w 138"/>
                <a:gd name="T97" fmla="*/ 2147483647 h 193"/>
                <a:gd name="T98" fmla="*/ 2147483647 w 138"/>
                <a:gd name="T99" fmla="*/ 2147483647 h 19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38"/>
                <a:gd name="T151" fmla="*/ 0 h 193"/>
                <a:gd name="T152" fmla="*/ 138 w 138"/>
                <a:gd name="T153" fmla="*/ 193 h 19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38" h="193">
                  <a:moveTo>
                    <a:pt x="27" y="192"/>
                  </a:moveTo>
                  <a:lnTo>
                    <a:pt x="35" y="182"/>
                  </a:lnTo>
                  <a:lnTo>
                    <a:pt x="40" y="175"/>
                  </a:lnTo>
                  <a:lnTo>
                    <a:pt x="44" y="168"/>
                  </a:lnTo>
                  <a:lnTo>
                    <a:pt x="49" y="165"/>
                  </a:lnTo>
                  <a:lnTo>
                    <a:pt x="54" y="162"/>
                  </a:lnTo>
                  <a:lnTo>
                    <a:pt x="58" y="161"/>
                  </a:lnTo>
                  <a:lnTo>
                    <a:pt x="61" y="162"/>
                  </a:lnTo>
                  <a:lnTo>
                    <a:pt x="65" y="164"/>
                  </a:lnTo>
                  <a:lnTo>
                    <a:pt x="72" y="168"/>
                  </a:lnTo>
                  <a:lnTo>
                    <a:pt x="77" y="168"/>
                  </a:lnTo>
                  <a:lnTo>
                    <a:pt x="84" y="167"/>
                  </a:lnTo>
                  <a:lnTo>
                    <a:pt x="88" y="163"/>
                  </a:lnTo>
                  <a:lnTo>
                    <a:pt x="92" y="158"/>
                  </a:lnTo>
                  <a:lnTo>
                    <a:pt x="93" y="150"/>
                  </a:lnTo>
                  <a:lnTo>
                    <a:pt x="92" y="130"/>
                  </a:lnTo>
                  <a:lnTo>
                    <a:pt x="93" y="125"/>
                  </a:lnTo>
                  <a:lnTo>
                    <a:pt x="96" y="122"/>
                  </a:lnTo>
                  <a:lnTo>
                    <a:pt x="99" y="119"/>
                  </a:lnTo>
                  <a:lnTo>
                    <a:pt x="108" y="112"/>
                  </a:lnTo>
                  <a:lnTo>
                    <a:pt x="112" y="109"/>
                  </a:lnTo>
                  <a:lnTo>
                    <a:pt x="115" y="104"/>
                  </a:lnTo>
                  <a:lnTo>
                    <a:pt x="117" y="99"/>
                  </a:lnTo>
                  <a:lnTo>
                    <a:pt x="117" y="89"/>
                  </a:lnTo>
                  <a:lnTo>
                    <a:pt x="118" y="80"/>
                  </a:lnTo>
                  <a:lnTo>
                    <a:pt x="121" y="65"/>
                  </a:lnTo>
                  <a:lnTo>
                    <a:pt x="125" y="54"/>
                  </a:lnTo>
                  <a:lnTo>
                    <a:pt x="130" y="45"/>
                  </a:lnTo>
                  <a:lnTo>
                    <a:pt x="134" y="36"/>
                  </a:lnTo>
                  <a:lnTo>
                    <a:pt x="136" y="24"/>
                  </a:lnTo>
                  <a:lnTo>
                    <a:pt x="137" y="15"/>
                  </a:lnTo>
                  <a:lnTo>
                    <a:pt x="134" y="1"/>
                  </a:lnTo>
                  <a:lnTo>
                    <a:pt x="129" y="2"/>
                  </a:lnTo>
                  <a:lnTo>
                    <a:pt x="125" y="2"/>
                  </a:lnTo>
                  <a:lnTo>
                    <a:pt x="120" y="0"/>
                  </a:lnTo>
                  <a:lnTo>
                    <a:pt x="115" y="1"/>
                  </a:lnTo>
                  <a:lnTo>
                    <a:pt x="97" y="8"/>
                  </a:lnTo>
                  <a:lnTo>
                    <a:pt x="88" y="11"/>
                  </a:lnTo>
                  <a:lnTo>
                    <a:pt x="86" y="12"/>
                  </a:lnTo>
                  <a:lnTo>
                    <a:pt x="86" y="11"/>
                  </a:lnTo>
                  <a:lnTo>
                    <a:pt x="89" y="18"/>
                  </a:lnTo>
                  <a:lnTo>
                    <a:pt x="88" y="21"/>
                  </a:lnTo>
                  <a:lnTo>
                    <a:pt x="88" y="26"/>
                  </a:lnTo>
                  <a:lnTo>
                    <a:pt x="87" y="34"/>
                  </a:lnTo>
                  <a:lnTo>
                    <a:pt x="63" y="35"/>
                  </a:lnTo>
                  <a:lnTo>
                    <a:pt x="51" y="36"/>
                  </a:lnTo>
                  <a:lnTo>
                    <a:pt x="39" y="39"/>
                  </a:lnTo>
                  <a:lnTo>
                    <a:pt x="37" y="40"/>
                  </a:lnTo>
                  <a:lnTo>
                    <a:pt x="39" y="44"/>
                  </a:lnTo>
                  <a:lnTo>
                    <a:pt x="43" y="46"/>
                  </a:lnTo>
                  <a:lnTo>
                    <a:pt x="46" y="49"/>
                  </a:lnTo>
                  <a:lnTo>
                    <a:pt x="50" y="49"/>
                  </a:lnTo>
                  <a:lnTo>
                    <a:pt x="54" y="48"/>
                  </a:lnTo>
                  <a:lnTo>
                    <a:pt x="58" y="44"/>
                  </a:lnTo>
                  <a:lnTo>
                    <a:pt x="60" y="44"/>
                  </a:lnTo>
                  <a:lnTo>
                    <a:pt x="61" y="46"/>
                  </a:lnTo>
                  <a:lnTo>
                    <a:pt x="61" y="51"/>
                  </a:lnTo>
                  <a:lnTo>
                    <a:pt x="60" y="55"/>
                  </a:lnTo>
                  <a:lnTo>
                    <a:pt x="58" y="61"/>
                  </a:lnTo>
                  <a:lnTo>
                    <a:pt x="57" y="65"/>
                  </a:lnTo>
                  <a:lnTo>
                    <a:pt x="58" y="67"/>
                  </a:lnTo>
                  <a:lnTo>
                    <a:pt x="67" y="94"/>
                  </a:lnTo>
                  <a:lnTo>
                    <a:pt x="69" y="98"/>
                  </a:lnTo>
                  <a:lnTo>
                    <a:pt x="70" y="104"/>
                  </a:lnTo>
                  <a:lnTo>
                    <a:pt x="71" y="114"/>
                  </a:lnTo>
                  <a:lnTo>
                    <a:pt x="69" y="118"/>
                  </a:lnTo>
                  <a:lnTo>
                    <a:pt x="67" y="119"/>
                  </a:lnTo>
                  <a:lnTo>
                    <a:pt x="63" y="122"/>
                  </a:lnTo>
                  <a:lnTo>
                    <a:pt x="57" y="122"/>
                  </a:lnTo>
                  <a:lnTo>
                    <a:pt x="52" y="121"/>
                  </a:lnTo>
                  <a:lnTo>
                    <a:pt x="49" y="119"/>
                  </a:lnTo>
                  <a:lnTo>
                    <a:pt x="46" y="115"/>
                  </a:lnTo>
                  <a:lnTo>
                    <a:pt x="44" y="112"/>
                  </a:lnTo>
                  <a:lnTo>
                    <a:pt x="39" y="110"/>
                  </a:lnTo>
                  <a:lnTo>
                    <a:pt x="33" y="111"/>
                  </a:lnTo>
                  <a:lnTo>
                    <a:pt x="29" y="116"/>
                  </a:lnTo>
                  <a:lnTo>
                    <a:pt x="28" y="120"/>
                  </a:lnTo>
                  <a:lnTo>
                    <a:pt x="27" y="125"/>
                  </a:lnTo>
                  <a:lnTo>
                    <a:pt x="26" y="130"/>
                  </a:lnTo>
                  <a:lnTo>
                    <a:pt x="25" y="134"/>
                  </a:lnTo>
                  <a:lnTo>
                    <a:pt x="25" y="138"/>
                  </a:lnTo>
                  <a:lnTo>
                    <a:pt x="23" y="143"/>
                  </a:lnTo>
                  <a:lnTo>
                    <a:pt x="22" y="147"/>
                  </a:lnTo>
                  <a:lnTo>
                    <a:pt x="18" y="150"/>
                  </a:lnTo>
                  <a:lnTo>
                    <a:pt x="14" y="150"/>
                  </a:lnTo>
                  <a:lnTo>
                    <a:pt x="8" y="150"/>
                  </a:lnTo>
                  <a:lnTo>
                    <a:pt x="3" y="150"/>
                  </a:lnTo>
                  <a:lnTo>
                    <a:pt x="2" y="150"/>
                  </a:lnTo>
                  <a:lnTo>
                    <a:pt x="0" y="150"/>
                  </a:lnTo>
                  <a:lnTo>
                    <a:pt x="0" y="149"/>
                  </a:lnTo>
                  <a:lnTo>
                    <a:pt x="7" y="155"/>
                  </a:lnTo>
                  <a:lnTo>
                    <a:pt x="10" y="160"/>
                  </a:lnTo>
                  <a:lnTo>
                    <a:pt x="11" y="164"/>
                  </a:lnTo>
                  <a:lnTo>
                    <a:pt x="12" y="168"/>
                  </a:lnTo>
                  <a:lnTo>
                    <a:pt x="14" y="170"/>
                  </a:lnTo>
                  <a:lnTo>
                    <a:pt x="18" y="173"/>
                  </a:lnTo>
                  <a:lnTo>
                    <a:pt x="22" y="174"/>
                  </a:lnTo>
                  <a:lnTo>
                    <a:pt x="25" y="180"/>
                  </a:lnTo>
                  <a:lnTo>
                    <a:pt x="27" y="190"/>
                  </a:lnTo>
                  <a:lnTo>
                    <a:pt x="27" y="192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38" name="Freeform 239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935788" y="4392613"/>
              <a:ext cx="150812" cy="176212"/>
            </a:xfrm>
            <a:custGeom>
              <a:avLst/>
              <a:gdLst>
                <a:gd name="T0" fmla="*/ 0 w 95"/>
                <a:gd name="T1" fmla="*/ 2147483647 h 111"/>
                <a:gd name="T2" fmla="*/ 2147483647 w 95"/>
                <a:gd name="T3" fmla="*/ 2147483647 h 111"/>
                <a:gd name="T4" fmla="*/ 2147483647 w 95"/>
                <a:gd name="T5" fmla="*/ 2147483647 h 111"/>
                <a:gd name="T6" fmla="*/ 2147483647 w 95"/>
                <a:gd name="T7" fmla="*/ 2147483647 h 111"/>
                <a:gd name="T8" fmla="*/ 2147483647 w 95"/>
                <a:gd name="T9" fmla="*/ 2147483647 h 111"/>
                <a:gd name="T10" fmla="*/ 2147483647 w 95"/>
                <a:gd name="T11" fmla="*/ 2147483647 h 111"/>
                <a:gd name="T12" fmla="*/ 2147483647 w 95"/>
                <a:gd name="T13" fmla="*/ 2147483647 h 111"/>
                <a:gd name="T14" fmla="*/ 2147483647 w 95"/>
                <a:gd name="T15" fmla="*/ 2147483647 h 111"/>
                <a:gd name="T16" fmla="*/ 2147483647 w 95"/>
                <a:gd name="T17" fmla="*/ 2147483647 h 111"/>
                <a:gd name="T18" fmla="*/ 2147483647 w 95"/>
                <a:gd name="T19" fmla="*/ 2147483647 h 111"/>
                <a:gd name="T20" fmla="*/ 2147483647 w 95"/>
                <a:gd name="T21" fmla="*/ 2147483647 h 111"/>
                <a:gd name="T22" fmla="*/ 2147483647 w 95"/>
                <a:gd name="T23" fmla="*/ 2147483647 h 111"/>
                <a:gd name="T24" fmla="*/ 2147483647 w 95"/>
                <a:gd name="T25" fmla="*/ 2147483647 h 111"/>
                <a:gd name="T26" fmla="*/ 2147483647 w 95"/>
                <a:gd name="T27" fmla="*/ 2147483647 h 111"/>
                <a:gd name="T28" fmla="*/ 2147483647 w 95"/>
                <a:gd name="T29" fmla="*/ 2147483647 h 111"/>
                <a:gd name="T30" fmla="*/ 2147483647 w 95"/>
                <a:gd name="T31" fmla="*/ 2147483647 h 111"/>
                <a:gd name="T32" fmla="*/ 2147483647 w 95"/>
                <a:gd name="T33" fmla="*/ 2147483647 h 111"/>
                <a:gd name="T34" fmla="*/ 2147483647 w 95"/>
                <a:gd name="T35" fmla="*/ 2147483647 h 111"/>
                <a:gd name="T36" fmla="*/ 2147483647 w 95"/>
                <a:gd name="T37" fmla="*/ 2147483647 h 111"/>
                <a:gd name="T38" fmla="*/ 2147483647 w 95"/>
                <a:gd name="T39" fmla="*/ 2147483647 h 111"/>
                <a:gd name="T40" fmla="*/ 2147483647 w 95"/>
                <a:gd name="T41" fmla="*/ 2147483647 h 111"/>
                <a:gd name="T42" fmla="*/ 2147483647 w 95"/>
                <a:gd name="T43" fmla="*/ 2147483647 h 111"/>
                <a:gd name="T44" fmla="*/ 2147483647 w 95"/>
                <a:gd name="T45" fmla="*/ 2147483647 h 111"/>
                <a:gd name="T46" fmla="*/ 2147483647 w 95"/>
                <a:gd name="T47" fmla="*/ 2147483647 h 111"/>
                <a:gd name="T48" fmla="*/ 2147483647 w 95"/>
                <a:gd name="T49" fmla="*/ 2147483647 h 111"/>
                <a:gd name="T50" fmla="*/ 2147483647 w 95"/>
                <a:gd name="T51" fmla="*/ 2147483647 h 111"/>
                <a:gd name="T52" fmla="*/ 2147483647 w 95"/>
                <a:gd name="T53" fmla="*/ 2147483647 h 111"/>
                <a:gd name="T54" fmla="*/ 2147483647 w 95"/>
                <a:gd name="T55" fmla="*/ 2147483647 h 111"/>
                <a:gd name="T56" fmla="*/ 2147483647 w 95"/>
                <a:gd name="T57" fmla="*/ 0 h 111"/>
                <a:gd name="T58" fmla="*/ 2147483647 w 95"/>
                <a:gd name="T59" fmla="*/ 0 h 111"/>
                <a:gd name="T60" fmla="*/ 2147483647 w 95"/>
                <a:gd name="T61" fmla="*/ 2147483647 h 111"/>
                <a:gd name="T62" fmla="*/ 2147483647 w 95"/>
                <a:gd name="T63" fmla="*/ 2147483647 h 111"/>
                <a:gd name="T64" fmla="*/ 2147483647 w 95"/>
                <a:gd name="T65" fmla="*/ 2147483647 h 111"/>
                <a:gd name="T66" fmla="*/ 2147483647 w 95"/>
                <a:gd name="T67" fmla="*/ 2147483647 h 111"/>
                <a:gd name="T68" fmla="*/ 2147483647 w 95"/>
                <a:gd name="T69" fmla="*/ 2147483647 h 111"/>
                <a:gd name="T70" fmla="*/ 2147483647 w 95"/>
                <a:gd name="T71" fmla="*/ 2147483647 h 111"/>
                <a:gd name="T72" fmla="*/ 2147483647 w 95"/>
                <a:gd name="T73" fmla="*/ 2147483647 h 111"/>
                <a:gd name="T74" fmla="*/ 2147483647 w 95"/>
                <a:gd name="T75" fmla="*/ 2147483647 h 111"/>
                <a:gd name="T76" fmla="*/ 2147483647 w 95"/>
                <a:gd name="T77" fmla="*/ 2147483647 h 111"/>
                <a:gd name="T78" fmla="*/ 2147483647 w 95"/>
                <a:gd name="T79" fmla="*/ 2147483647 h 111"/>
                <a:gd name="T80" fmla="*/ 2147483647 w 95"/>
                <a:gd name="T81" fmla="*/ 2147483647 h 111"/>
                <a:gd name="T82" fmla="*/ 2147483647 w 95"/>
                <a:gd name="T83" fmla="*/ 2147483647 h 111"/>
                <a:gd name="T84" fmla="*/ 2147483647 w 95"/>
                <a:gd name="T85" fmla="*/ 2147483647 h 111"/>
                <a:gd name="T86" fmla="*/ 2147483647 w 95"/>
                <a:gd name="T87" fmla="*/ 2147483647 h 111"/>
                <a:gd name="T88" fmla="*/ 2147483647 w 95"/>
                <a:gd name="T89" fmla="*/ 2147483647 h 111"/>
                <a:gd name="T90" fmla="*/ 2147483647 w 95"/>
                <a:gd name="T91" fmla="*/ 2147483647 h 111"/>
                <a:gd name="T92" fmla="*/ 2147483647 w 95"/>
                <a:gd name="T93" fmla="*/ 2147483647 h 111"/>
                <a:gd name="T94" fmla="*/ 2147483647 w 95"/>
                <a:gd name="T95" fmla="*/ 2147483647 h 111"/>
                <a:gd name="T96" fmla="*/ 2147483647 w 95"/>
                <a:gd name="T97" fmla="*/ 2147483647 h 111"/>
                <a:gd name="T98" fmla="*/ 2147483647 w 95"/>
                <a:gd name="T99" fmla="*/ 2147483647 h 111"/>
                <a:gd name="T100" fmla="*/ 2147483647 w 95"/>
                <a:gd name="T101" fmla="*/ 2147483647 h 111"/>
                <a:gd name="T102" fmla="*/ 2147483647 w 95"/>
                <a:gd name="T103" fmla="*/ 2147483647 h 111"/>
                <a:gd name="T104" fmla="*/ 0 w 95"/>
                <a:gd name="T105" fmla="*/ 2147483647 h 11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5"/>
                <a:gd name="T160" fmla="*/ 0 h 111"/>
                <a:gd name="T161" fmla="*/ 95 w 95"/>
                <a:gd name="T162" fmla="*/ 111 h 11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5" h="111">
                  <a:moveTo>
                    <a:pt x="0" y="110"/>
                  </a:moveTo>
                  <a:lnTo>
                    <a:pt x="2" y="100"/>
                  </a:lnTo>
                  <a:lnTo>
                    <a:pt x="2" y="93"/>
                  </a:lnTo>
                  <a:lnTo>
                    <a:pt x="4" y="88"/>
                  </a:lnTo>
                  <a:lnTo>
                    <a:pt x="5" y="85"/>
                  </a:lnTo>
                  <a:lnTo>
                    <a:pt x="7" y="81"/>
                  </a:lnTo>
                  <a:lnTo>
                    <a:pt x="10" y="76"/>
                  </a:lnTo>
                  <a:lnTo>
                    <a:pt x="20" y="64"/>
                  </a:lnTo>
                  <a:lnTo>
                    <a:pt x="24" y="56"/>
                  </a:lnTo>
                  <a:lnTo>
                    <a:pt x="25" y="52"/>
                  </a:lnTo>
                  <a:lnTo>
                    <a:pt x="25" y="49"/>
                  </a:lnTo>
                  <a:lnTo>
                    <a:pt x="21" y="46"/>
                  </a:lnTo>
                  <a:lnTo>
                    <a:pt x="18" y="45"/>
                  </a:lnTo>
                  <a:lnTo>
                    <a:pt x="16" y="39"/>
                  </a:lnTo>
                  <a:lnTo>
                    <a:pt x="14" y="33"/>
                  </a:lnTo>
                  <a:lnTo>
                    <a:pt x="15" y="31"/>
                  </a:lnTo>
                  <a:lnTo>
                    <a:pt x="16" y="29"/>
                  </a:lnTo>
                  <a:lnTo>
                    <a:pt x="23" y="26"/>
                  </a:lnTo>
                  <a:lnTo>
                    <a:pt x="26" y="21"/>
                  </a:lnTo>
                  <a:lnTo>
                    <a:pt x="26" y="16"/>
                  </a:lnTo>
                  <a:lnTo>
                    <a:pt x="31" y="17"/>
                  </a:lnTo>
                  <a:lnTo>
                    <a:pt x="36" y="17"/>
                  </a:lnTo>
                  <a:lnTo>
                    <a:pt x="41" y="17"/>
                  </a:lnTo>
                  <a:lnTo>
                    <a:pt x="45" y="15"/>
                  </a:lnTo>
                  <a:lnTo>
                    <a:pt x="50" y="13"/>
                  </a:lnTo>
                  <a:lnTo>
                    <a:pt x="59" y="11"/>
                  </a:lnTo>
                  <a:lnTo>
                    <a:pt x="68" y="7"/>
                  </a:lnTo>
                  <a:lnTo>
                    <a:pt x="72" y="5"/>
                  </a:lnTo>
                  <a:lnTo>
                    <a:pt x="81" y="0"/>
                  </a:lnTo>
                  <a:lnTo>
                    <a:pt x="82" y="0"/>
                  </a:lnTo>
                  <a:lnTo>
                    <a:pt x="82" y="15"/>
                  </a:lnTo>
                  <a:lnTo>
                    <a:pt x="83" y="20"/>
                  </a:lnTo>
                  <a:lnTo>
                    <a:pt x="90" y="37"/>
                  </a:lnTo>
                  <a:lnTo>
                    <a:pt x="92" y="42"/>
                  </a:lnTo>
                  <a:lnTo>
                    <a:pt x="94" y="49"/>
                  </a:lnTo>
                  <a:lnTo>
                    <a:pt x="93" y="53"/>
                  </a:lnTo>
                  <a:lnTo>
                    <a:pt x="90" y="55"/>
                  </a:lnTo>
                  <a:lnTo>
                    <a:pt x="87" y="58"/>
                  </a:lnTo>
                  <a:lnTo>
                    <a:pt x="79" y="61"/>
                  </a:lnTo>
                  <a:lnTo>
                    <a:pt x="76" y="64"/>
                  </a:lnTo>
                  <a:lnTo>
                    <a:pt x="76" y="66"/>
                  </a:lnTo>
                  <a:lnTo>
                    <a:pt x="75" y="72"/>
                  </a:lnTo>
                  <a:lnTo>
                    <a:pt x="76" y="78"/>
                  </a:lnTo>
                  <a:lnTo>
                    <a:pt x="77" y="83"/>
                  </a:lnTo>
                  <a:lnTo>
                    <a:pt x="77" y="89"/>
                  </a:lnTo>
                  <a:lnTo>
                    <a:pt x="76" y="93"/>
                  </a:lnTo>
                  <a:lnTo>
                    <a:pt x="74" y="103"/>
                  </a:lnTo>
                  <a:lnTo>
                    <a:pt x="74" y="102"/>
                  </a:lnTo>
                  <a:lnTo>
                    <a:pt x="38" y="102"/>
                  </a:lnTo>
                  <a:lnTo>
                    <a:pt x="18" y="102"/>
                  </a:lnTo>
                  <a:lnTo>
                    <a:pt x="14" y="102"/>
                  </a:lnTo>
                  <a:lnTo>
                    <a:pt x="4" y="104"/>
                  </a:lnTo>
                  <a:lnTo>
                    <a:pt x="0" y="11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39" name="Freeform 240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929439" y="4554539"/>
              <a:ext cx="53975" cy="90487"/>
            </a:xfrm>
            <a:custGeom>
              <a:avLst/>
              <a:gdLst>
                <a:gd name="T0" fmla="*/ 0 w 34"/>
                <a:gd name="T1" fmla="*/ 2147483647 h 57"/>
                <a:gd name="T2" fmla="*/ 0 w 34"/>
                <a:gd name="T3" fmla="*/ 2147483647 h 57"/>
                <a:gd name="T4" fmla="*/ 0 w 34"/>
                <a:gd name="T5" fmla="*/ 2147483647 h 57"/>
                <a:gd name="T6" fmla="*/ 2147483647 w 34"/>
                <a:gd name="T7" fmla="*/ 2147483647 h 57"/>
                <a:gd name="T8" fmla="*/ 2147483647 w 34"/>
                <a:gd name="T9" fmla="*/ 2147483647 h 57"/>
                <a:gd name="T10" fmla="*/ 2147483647 w 34"/>
                <a:gd name="T11" fmla="*/ 2147483647 h 57"/>
                <a:gd name="T12" fmla="*/ 2147483647 w 34"/>
                <a:gd name="T13" fmla="*/ 2147483647 h 57"/>
                <a:gd name="T14" fmla="*/ 2147483647 w 34"/>
                <a:gd name="T15" fmla="*/ 2147483647 h 57"/>
                <a:gd name="T16" fmla="*/ 2147483647 w 34"/>
                <a:gd name="T17" fmla="*/ 2147483647 h 57"/>
                <a:gd name="T18" fmla="*/ 2147483647 w 34"/>
                <a:gd name="T19" fmla="*/ 0 h 57"/>
                <a:gd name="T20" fmla="*/ 2147483647 w 34"/>
                <a:gd name="T21" fmla="*/ 0 h 57"/>
                <a:gd name="T22" fmla="*/ 2147483647 w 34"/>
                <a:gd name="T23" fmla="*/ 2147483647 h 57"/>
                <a:gd name="T24" fmla="*/ 2147483647 w 34"/>
                <a:gd name="T25" fmla="*/ 2147483647 h 57"/>
                <a:gd name="T26" fmla="*/ 2147483647 w 34"/>
                <a:gd name="T27" fmla="*/ 2147483647 h 57"/>
                <a:gd name="T28" fmla="*/ 2147483647 w 34"/>
                <a:gd name="T29" fmla="*/ 2147483647 h 57"/>
                <a:gd name="T30" fmla="*/ 2147483647 w 34"/>
                <a:gd name="T31" fmla="*/ 2147483647 h 57"/>
                <a:gd name="T32" fmla="*/ 2147483647 w 34"/>
                <a:gd name="T33" fmla="*/ 2147483647 h 57"/>
                <a:gd name="T34" fmla="*/ 2147483647 w 34"/>
                <a:gd name="T35" fmla="*/ 2147483647 h 57"/>
                <a:gd name="T36" fmla="*/ 2147483647 w 34"/>
                <a:gd name="T37" fmla="*/ 2147483647 h 57"/>
                <a:gd name="T38" fmla="*/ 2147483647 w 34"/>
                <a:gd name="T39" fmla="*/ 2147483647 h 57"/>
                <a:gd name="T40" fmla="*/ 2147483647 w 34"/>
                <a:gd name="T41" fmla="*/ 2147483647 h 57"/>
                <a:gd name="T42" fmla="*/ 2147483647 w 34"/>
                <a:gd name="T43" fmla="*/ 2147483647 h 57"/>
                <a:gd name="T44" fmla="*/ 2147483647 w 34"/>
                <a:gd name="T45" fmla="*/ 2147483647 h 57"/>
                <a:gd name="T46" fmla="*/ 2147483647 w 34"/>
                <a:gd name="T47" fmla="*/ 2147483647 h 57"/>
                <a:gd name="T48" fmla="*/ 2147483647 w 34"/>
                <a:gd name="T49" fmla="*/ 2147483647 h 57"/>
                <a:gd name="T50" fmla="*/ 2147483647 w 34"/>
                <a:gd name="T51" fmla="*/ 2147483647 h 57"/>
                <a:gd name="T52" fmla="*/ 2147483647 w 34"/>
                <a:gd name="T53" fmla="*/ 2147483647 h 57"/>
                <a:gd name="T54" fmla="*/ 2147483647 w 34"/>
                <a:gd name="T55" fmla="*/ 2147483647 h 57"/>
                <a:gd name="T56" fmla="*/ 2147483647 w 34"/>
                <a:gd name="T57" fmla="*/ 2147483647 h 57"/>
                <a:gd name="T58" fmla="*/ 2147483647 w 34"/>
                <a:gd name="T59" fmla="*/ 2147483647 h 57"/>
                <a:gd name="T60" fmla="*/ 2147483647 w 34"/>
                <a:gd name="T61" fmla="*/ 2147483647 h 57"/>
                <a:gd name="T62" fmla="*/ 2147483647 w 34"/>
                <a:gd name="T63" fmla="*/ 2147483647 h 57"/>
                <a:gd name="T64" fmla="*/ 0 w 34"/>
                <a:gd name="T65" fmla="*/ 2147483647 h 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4"/>
                <a:gd name="T100" fmla="*/ 0 h 57"/>
                <a:gd name="T101" fmla="*/ 34 w 34"/>
                <a:gd name="T102" fmla="*/ 57 h 5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4" h="57">
                  <a:moveTo>
                    <a:pt x="0" y="54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1" y="37"/>
                  </a:lnTo>
                  <a:lnTo>
                    <a:pt x="2" y="21"/>
                  </a:lnTo>
                  <a:lnTo>
                    <a:pt x="2" y="17"/>
                  </a:lnTo>
                  <a:lnTo>
                    <a:pt x="3" y="10"/>
                  </a:lnTo>
                  <a:lnTo>
                    <a:pt x="5" y="7"/>
                  </a:lnTo>
                  <a:lnTo>
                    <a:pt x="9" y="2"/>
                  </a:lnTo>
                  <a:lnTo>
                    <a:pt x="17" y="0"/>
                  </a:lnTo>
                  <a:lnTo>
                    <a:pt x="24" y="0"/>
                  </a:lnTo>
                  <a:lnTo>
                    <a:pt x="29" y="7"/>
                  </a:lnTo>
                  <a:lnTo>
                    <a:pt x="31" y="16"/>
                  </a:lnTo>
                  <a:lnTo>
                    <a:pt x="31" y="23"/>
                  </a:lnTo>
                  <a:lnTo>
                    <a:pt x="32" y="33"/>
                  </a:lnTo>
                  <a:lnTo>
                    <a:pt x="32" y="37"/>
                  </a:lnTo>
                  <a:lnTo>
                    <a:pt x="33" y="46"/>
                  </a:lnTo>
                  <a:lnTo>
                    <a:pt x="31" y="52"/>
                  </a:lnTo>
                  <a:lnTo>
                    <a:pt x="29" y="55"/>
                  </a:lnTo>
                  <a:lnTo>
                    <a:pt x="29" y="56"/>
                  </a:lnTo>
                  <a:lnTo>
                    <a:pt x="26" y="53"/>
                  </a:lnTo>
                  <a:lnTo>
                    <a:pt x="22" y="52"/>
                  </a:lnTo>
                  <a:lnTo>
                    <a:pt x="21" y="51"/>
                  </a:lnTo>
                  <a:lnTo>
                    <a:pt x="16" y="50"/>
                  </a:lnTo>
                  <a:lnTo>
                    <a:pt x="16" y="46"/>
                  </a:lnTo>
                  <a:lnTo>
                    <a:pt x="16" y="43"/>
                  </a:lnTo>
                  <a:lnTo>
                    <a:pt x="14" y="42"/>
                  </a:lnTo>
                  <a:lnTo>
                    <a:pt x="13" y="42"/>
                  </a:lnTo>
                  <a:lnTo>
                    <a:pt x="12" y="46"/>
                  </a:lnTo>
                  <a:lnTo>
                    <a:pt x="11" y="50"/>
                  </a:lnTo>
                  <a:lnTo>
                    <a:pt x="6" y="53"/>
                  </a:lnTo>
                  <a:lnTo>
                    <a:pt x="1" y="54"/>
                  </a:lnTo>
                  <a:lnTo>
                    <a:pt x="0" y="54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40" name="Freeform 241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931026" y="4621214"/>
              <a:ext cx="47625" cy="73025"/>
            </a:xfrm>
            <a:custGeom>
              <a:avLst/>
              <a:gdLst>
                <a:gd name="T0" fmla="*/ 2147483647 w 30"/>
                <a:gd name="T1" fmla="*/ 2147483647 h 46"/>
                <a:gd name="T2" fmla="*/ 2147483647 w 30"/>
                <a:gd name="T3" fmla="*/ 2147483647 h 46"/>
                <a:gd name="T4" fmla="*/ 2147483647 w 30"/>
                <a:gd name="T5" fmla="*/ 2147483647 h 46"/>
                <a:gd name="T6" fmla="*/ 0 w 30"/>
                <a:gd name="T7" fmla="*/ 2147483647 h 46"/>
                <a:gd name="T8" fmla="*/ 0 w 30"/>
                <a:gd name="T9" fmla="*/ 2147483647 h 46"/>
                <a:gd name="T10" fmla="*/ 2147483647 w 30"/>
                <a:gd name="T11" fmla="*/ 2147483647 h 46"/>
                <a:gd name="T12" fmla="*/ 2147483647 w 30"/>
                <a:gd name="T13" fmla="*/ 2147483647 h 46"/>
                <a:gd name="T14" fmla="*/ 2147483647 w 30"/>
                <a:gd name="T15" fmla="*/ 2147483647 h 46"/>
                <a:gd name="T16" fmla="*/ 2147483647 w 30"/>
                <a:gd name="T17" fmla="*/ 0 h 46"/>
                <a:gd name="T18" fmla="*/ 2147483647 w 30"/>
                <a:gd name="T19" fmla="*/ 0 h 46"/>
                <a:gd name="T20" fmla="*/ 2147483647 w 30"/>
                <a:gd name="T21" fmla="*/ 2147483647 h 46"/>
                <a:gd name="T22" fmla="*/ 2147483647 w 30"/>
                <a:gd name="T23" fmla="*/ 2147483647 h 46"/>
                <a:gd name="T24" fmla="*/ 2147483647 w 30"/>
                <a:gd name="T25" fmla="*/ 2147483647 h 46"/>
                <a:gd name="T26" fmla="*/ 2147483647 w 30"/>
                <a:gd name="T27" fmla="*/ 2147483647 h 46"/>
                <a:gd name="T28" fmla="*/ 2147483647 w 30"/>
                <a:gd name="T29" fmla="*/ 2147483647 h 46"/>
                <a:gd name="T30" fmla="*/ 2147483647 w 30"/>
                <a:gd name="T31" fmla="*/ 2147483647 h 46"/>
                <a:gd name="T32" fmla="*/ 2147483647 w 30"/>
                <a:gd name="T33" fmla="*/ 2147483647 h 46"/>
                <a:gd name="T34" fmla="*/ 2147483647 w 30"/>
                <a:gd name="T35" fmla="*/ 2147483647 h 46"/>
                <a:gd name="T36" fmla="*/ 2147483647 w 30"/>
                <a:gd name="T37" fmla="*/ 2147483647 h 46"/>
                <a:gd name="T38" fmla="*/ 2147483647 w 30"/>
                <a:gd name="T39" fmla="*/ 2147483647 h 46"/>
                <a:gd name="T40" fmla="*/ 2147483647 w 30"/>
                <a:gd name="T41" fmla="*/ 2147483647 h 46"/>
                <a:gd name="T42" fmla="*/ 2147483647 w 30"/>
                <a:gd name="T43" fmla="*/ 2147483647 h 46"/>
                <a:gd name="T44" fmla="*/ 2147483647 w 30"/>
                <a:gd name="T45" fmla="*/ 2147483647 h 46"/>
                <a:gd name="T46" fmla="*/ 2147483647 w 30"/>
                <a:gd name="T47" fmla="*/ 2147483647 h 46"/>
                <a:gd name="T48" fmla="*/ 2147483647 w 30"/>
                <a:gd name="T49" fmla="*/ 2147483647 h 4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0"/>
                <a:gd name="T76" fmla="*/ 0 h 46"/>
                <a:gd name="T77" fmla="*/ 30 w 30"/>
                <a:gd name="T78" fmla="*/ 46 h 4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0" h="46">
                  <a:moveTo>
                    <a:pt x="5" y="45"/>
                  </a:moveTo>
                  <a:lnTo>
                    <a:pt x="3" y="40"/>
                  </a:lnTo>
                  <a:lnTo>
                    <a:pt x="1" y="33"/>
                  </a:lnTo>
                  <a:lnTo>
                    <a:pt x="0" y="24"/>
                  </a:lnTo>
                  <a:lnTo>
                    <a:pt x="0" y="13"/>
                  </a:lnTo>
                  <a:lnTo>
                    <a:pt x="5" y="12"/>
                  </a:lnTo>
                  <a:lnTo>
                    <a:pt x="10" y="8"/>
                  </a:lnTo>
                  <a:lnTo>
                    <a:pt x="11" y="5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5" y="2"/>
                  </a:lnTo>
                  <a:lnTo>
                    <a:pt x="15" y="5"/>
                  </a:lnTo>
                  <a:lnTo>
                    <a:pt x="15" y="9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5" y="12"/>
                  </a:lnTo>
                  <a:lnTo>
                    <a:pt x="28" y="14"/>
                  </a:lnTo>
                  <a:lnTo>
                    <a:pt x="27" y="14"/>
                  </a:lnTo>
                  <a:lnTo>
                    <a:pt x="29" y="19"/>
                  </a:lnTo>
                  <a:lnTo>
                    <a:pt x="29" y="24"/>
                  </a:lnTo>
                  <a:lnTo>
                    <a:pt x="26" y="29"/>
                  </a:lnTo>
                  <a:lnTo>
                    <a:pt x="22" y="35"/>
                  </a:lnTo>
                  <a:lnTo>
                    <a:pt x="16" y="39"/>
                  </a:lnTo>
                  <a:lnTo>
                    <a:pt x="10" y="44"/>
                  </a:lnTo>
                  <a:lnTo>
                    <a:pt x="5" y="45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41" name="Freeform 242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938963" y="4554539"/>
              <a:ext cx="304800" cy="344487"/>
            </a:xfrm>
            <a:custGeom>
              <a:avLst/>
              <a:gdLst>
                <a:gd name="T0" fmla="*/ 2147483647 w 192"/>
                <a:gd name="T1" fmla="*/ 2147483647 h 217"/>
                <a:gd name="T2" fmla="*/ 2147483647 w 192"/>
                <a:gd name="T3" fmla="*/ 2147483647 h 217"/>
                <a:gd name="T4" fmla="*/ 2147483647 w 192"/>
                <a:gd name="T5" fmla="*/ 2147483647 h 217"/>
                <a:gd name="T6" fmla="*/ 2147483647 w 192"/>
                <a:gd name="T7" fmla="*/ 2147483647 h 217"/>
                <a:gd name="T8" fmla="*/ 2147483647 w 192"/>
                <a:gd name="T9" fmla="*/ 2147483647 h 217"/>
                <a:gd name="T10" fmla="*/ 2147483647 w 192"/>
                <a:gd name="T11" fmla="*/ 2147483647 h 217"/>
                <a:gd name="T12" fmla="*/ 2147483647 w 192"/>
                <a:gd name="T13" fmla="*/ 2147483647 h 217"/>
                <a:gd name="T14" fmla="*/ 2147483647 w 192"/>
                <a:gd name="T15" fmla="*/ 2147483647 h 217"/>
                <a:gd name="T16" fmla="*/ 2147483647 w 192"/>
                <a:gd name="T17" fmla="*/ 2147483647 h 217"/>
                <a:gd name="T18" fmla="*/ 2147483647 w 192"/>
                <a:gd name="T19" fmla="*/ 2147483647 h 217"/>
                <a:gd name="T20" fmla="*/ 2147483647 w 192"/>
                <a:gd name="T21" fmla="*/ 2147483647 h 217"/>
                <a:gd name="T22" fmla="*/ 2147483647 w 192"/>
                <a:gd name="T23" fmla="*/ 2147483647 h 217"/>
                <a:gd name="T24" fmla="*/ 2147483647 w 192"/>
                <a:gd name="T25" fmla="*/ 2147483647 h 217"/>
                <a:gd name="T26" fmla="*/ 2147483647 w 192"/>
                <a:gd name="T27" fmla="*/ 2147483647 h 217"/>
                <a:gd name="T28" fmla="*/ 2147483647 w 192"/>
                <a:gd name="T29" fmla="*/ 2147483647 h 217"/>
                <a:gd name="T30" fmla="*/ 2147483647 w 192"/>
                <a:gd name="T31" fmla="*/ 2147483647 h 217"/>
                <a:gd name="T32" fmla="*/ 2147483647 w 192"/>
                <a:gd name="T33" fmla="*/ 2147483647 h 217"/>
                <a:gd name="T34" fmla="*/ 2147483647 w 192"/>
                <a:gd name="T35" fmla="*/ 0 h 217"/>
                <a:gd name="T36" fmla="*/ 2147483647 w 192"/>
                <a:gd name="T37" fmla="*/ 0 h 217"/>
                <a:gd name="T38" fmla="*/ 2147483647 w 192"/>
                <a:gd name="T39" fmla="*/ 2147483647 h 217"/>
                <a:gd name="T40" fmla="*/ 2147483647 w 192"/>
                <a:gd name="T41" fmla="*/ 2147483647 h 217"/>
                <a:gd name="T42" fmla="*/ 2147483647 w 192"/>
                <a:gd name="T43" fmla="*/ 2147483647 h 217"/>
                <a:gd name="T44" fmla="*/ 2147483647 w 192"/>
                <a:gd name="T45" fmla="*/ 2147483647 h 217"/>
                <a:gd name="T46" fmla="*/ 2147483647 w 192"/>
                <a:gd name="T47" fmla="*/ 2147483647 h 217"/>
                <a:gd name="T48" fmla="*/ 2147483647 w 192"/>
                <a:gd name="T49" fmla="*/ 2147483647 h 217"/>
                <a:gd name="T50" fmla="*/ 2147483647 w 192"/>
                <a:gd name="T51" fmla="*/ 2147483647 h 217"/>
                <a:gd name="T52" fmla="*/ 0 w 192"/>
                <a:gd name="T53" fmla="*/ 2147483647 h 217"/>
                <a:gd name="T54" fmla="*/ 2147483647 w 192"/>
                <a:gd name="T55" fmla="*/ 2147483647 h 217"/>
                <a:gd name="T56" fmla="*/ 2147483647 w 192"/>
                <a:gd name="T57" fmla="*/ 2147483647 h 217"/>
                <a:gd name="T58" fmla="*/ 2147483647 w 192"/>
                <a:gd name="T59" fmla="*/ 2147483647 h 217"/>
                <a:gd name="T60" fmla="*/ 2147483647 w 192"/>
                <a:gd name="T61" fmla="*/ 2147483647 h 217"/>
                <a:gd name="T62" fmla="*/ 2147483647 w 192"/>
                <a:gd name="T63" fmla="*/ 2147483647 h 217"/>
                <a:gd name="T64" fmla="*/ 2147483647 w 192"/>
                <a:gd name="T65" fmla="*/ 2147483647 h 217"/>
                <a:gd name="T66" fmla="*/ 2147483647 w 192"/>
                <a:gd name="T67" fmla="*/ 2147483647 h 217"/>
                <a:gd name="T68" fmla="*/ 2147483647 w 192"/>
                <a:gd name="T69" fmla="*/ 2147483647 h 217"/>
                <a:gd name="T70" fmla="*/ 2147483647 w 192"/>
                <a:gd name="T71" fmla="*/ 2147483647 h 217"/>
                <a:gd name="T72" fmla="*/ 2147483647 w 192"/>
                <a:gd name="T73" fmla="*/ 2147483647 h 217"/>
                <a:gd name="T74" fmla="*/ 2147483647 w 192"/>
                <a:gd name="T75" fmla="*/ 2147483647 h 217"/>
                <a:gd name="T76" fmla="*/ 2147483647 w 192"/>
                <a:gd name="T77" fmla="*/ 2147483647 h 217"/>
                <a:gd name="T78" fmla="*/ 2147483647 w 192"/>
                <a:gd name="T79" fmla="*/ 2147483647 h 217"/>
                <a:gd name="T80" fmla="*/ 2147483647 w 192"/>
                <a:gd name="T81" fmla="*/ 2147483647 h 217"/>
                <a:gd name="T82" fmla="*/ 2147483647 w 192"/>
                <a:gd name="T83" fmla="*/ 2147483647 h 217"/>
                <a:gd name="T84" fmla="*/ 2147483647 w 192"/>
                <a:gd name="T85" fmla="*/ 2147483647 h 217"/>
                <a:gd name="T86" fmla="*/ 2147483647 w 192"/>
                <a:gd name="T87" fmla="*/ 2147483647 h 217"/>
                <a:gd name="T88" fmla="*/ 2147483647 w 192"/>
                <a:gd name="T89" fmla="*/ 2147483647 h 217"/>
                <a:gd name="T90" fmla="*/ 2147483647 w 192"/>
                <a:gd name="T91" fmla="*/ 2147483647 h 217"/>
                <a:gd name="T92" fmla="*/ 2147483647 w 192"/>
                <a:gd name="T93" fmla="*/ 2147483647 h 217"/>
                <a:gd name="T94" fmla="*/ 2147483647 w 192"/>
                <a:gd name="T95" fmla="*/ 2147483647 h 217"/>
                <a:gd name="T96" fmla="*/ 2147483647 w 192"/>
                <a:gd name="T97" fmla="*/ 2147483647 h 217"/>
                <a:gd name="T98" fmla="*/ 2147483647 w 192"/>
                <a:gd name="T99" fmla="*/ 2147483647 h 217"/>
                <a:gd name="T100" fmla="*/ 2147483647 w 192"/>
                <a:gd name="T101" fmla="*/ 2147483647 h 2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92"/>
                <a:gd name="T154" fmla="*/ 0 h 217"/>
                <a:gd name="T155" fmla="*/ 192 w 192"/>
                <a:gd name="T156" fmla="*/ 217 h 2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92" h="217">
                  <a:moveTo>
                    <a:pt x="191" y="196"/>
                  </a:moveTo>
                  <a:lnTo>
                    <a:pt x="187" y="195"/>
                  </a:lnTo>
                  <a:lnTo>
                    <a:pt x="186" y="190"/>
                  </a:lnTo>
                  <a:lnTo>
                    <a:pt x="184" y="179"/>
                  </a:lnTo>
                  <a:lnTo>
                    <a:pt x="183" y="172"/>
                  </a:lnTo>
                  <a:lnTo>
                    <a:pt x="180" y="166"/>
                  </a:lnTo>
                  <a:lnTo>
                    <a:pt x="176" y="160"/>
                  </a:lnTo>
                  <a:lnTo>
                    <a:pt x="173" y="154"/>
                  </a:lnTo>
                  <a:lnTo>
                    <a:pt x="173" y="149"/>
                  </a:lnTo>
                  <a:lnTo>
                    <a:pt x="175" y="143"/>
                  </a:lnTo>
                  <a:lnTo>
                    <a:pt x="178" y="138"/>
                  </a:lnTo>
                  <a:lnTo>
                    <a:pt x="179" y="133"/>
                  </a:lnTo>
                  <a:lnTo>
                    <a:pt x="179" y="130"/>
                  </a:lnTo>
                  <a:lnTo>
                    <a:pt x="177" y="125"/>
                  </a:lnTo>
                  <a:lnTo>
                    <a:pt x="171" y="119"/>
                  </a:lnTo>
                  <a:lnTo>
                    <a:pt x="166" y="113"/>
                  </a:lnTo>
                  <a:lnTo>
                    <a:pt x="164" y="108"/>
                  </a:lnTo>
                  <a:lnTo>
                    <a:pt x="166" y="100"/>
                  </a:lnTo>
                  <a:lnTo>
                    <a:pt x="170" y="91"/>
                  </a:lnTo>
                  <a:lnTo>
                    <a:pt x="174" y="82"/>
                  </a:lnTo>
                  <a:lnTo>
                    <a:pt x="176" y="78"/>
                  </a:lnTo>
                  <a:lnTo>
                    <a:pt x="174" y="77"/>
                  </a:lnTo>
                  <a:lnTo>
                    <a:pt x="152" y="56"/>
                  </a:lnTo>
                  <a:lnTo>
                    <a:pt x="136" y="38"/>
                  </a:lnTo>
                  <a:lnTo>
                    <a:pt x="127" y="26"/>
                  </a:lnTo>
                  <a:lnTo>
                    <a:pt x="124" y="24"/>
                  </a:lnTo>
                  <a:lnTo>
                    <a:pt x="119" y="23"/>
                  </a:lnTo>
                  <a:lnTo>
                    <a:pt x="107" y="22"/>
                  </a:lnTo>
                  <a:lnTo>
                    <a:pt x="100" y="20"/>
                  </a:lnTo>
                  <a:lnTo>
                    <a:pt x="95" y="16"/>
                  </a:lnTo>
                  <a:lnTo>
                    <a:pt x="90" y="8"/>
                  </a:lnTo>
                  <a:lnTo>
                    <a:pt x="84" y="3"/>
                  </a:lnTo>
                  <a:lnTo>
                    <a:pt x="76" y="0"/>
                  </a:lnTo>
                  <a:lnTo>
                    <a:pt x="72" y="1"/>
                  </a:lnTo>
                  <a:lnTo>
                    <a:pt x="72" y="0"/>
                  </a:lnTo>
                  <a:lnTo>
                    <a:pt x="36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3" y="7"/>
                  </a:lnTo>
                  <a:lnTo>
                    <a:pt x="25" y="16"/>
                  </a:lnTo>
                  <a:lnTo>
                    <a:pt x="25" y="23"/>
                  </a:lnTo>
                  <a:lnTo>
                    <a:pt x="26" y="33"/>
                  </a:lnTo>
                  <a:lnTo>
                    <a:pt x="26" y="37"/>
                  </a:lnTo>
                  <a:lnTo>
                    <a:pt x="27" y="46"/>
                  </a:lnTo>
                  <a:lnTo>
                    <a:pt x="25" y="52"/>
                  </a:lnTo>
                  <a:lnTo>
                    <a:pt x="23" y="55"/>
                  </a:lnTo>
                  <a:lnTo>
                    <a:pt x="22" y="56"/>
                  </a:lnTo>
                  <a:lnTo>
                    <a:pt x="24" y="61"/>
                  </a:lnTo>
                  <a:lnTo>
                    <a:pt x="24" y="66"/>
                  </a:lnTo>
                  <a:lnTo>
                    <a:pt x="21" y="71"/>
                  </a:lnTo>
                  <a:lnTo>
                    <a:pt x="17" y="77"/>
                  </a:lnTo>
                  <a:lnTo>
                    <a:pt x="11" y="81"/>
                  </a:lnTo>
                  <a:lnTo>
                    <a:pt x="5" y="86"/>
                  </a:lnTo>
                  <a:lnTo>
                    <a:pt x="0" y="87"/>
                  </a:lnTo>
                  <a:lnTo>
                    <a:pt x="3" y="99"/>
                  </a:lnTo>
                  <a:lnTo>
                    <a:pt x="10" y="117"/>
                  </a:lnTo>
                  <a:lnTo>
                    <a:pt x="19" y="134"/>
                  </a:lnTo>
                  <a:lnTo>
                    <a:pt x="21" y="139"/>
                  </a:lnTo>
                  <a:lnTo>
                    <a:pt x="28" y="153"/>
                  </a:lnTo>
                  <a:lnTo>
                    <a:pt x="29" y="152"/>
                  </a:lnTo>
                  <a:lnTo>
                    <a:pt x="33" y="158"/>
                  </a:lnTo>
                  <a:lnTo>
                    <a:pt x="39" y="163"/>
                  </a:lnTo>
                  <a:lnTo>
                    <a:pt x="43" y="167"/>
                  </a:lnTo>
                  <a:lnTo>
                    <a:pt x="48" y="172"/>
                  </a:lnTo>
                  <a:lnTo>
                    <a:pt x="55" y="174"/>
                  </a:lnTo>
                  <a:lnTo>
                    <a:pt x="66" y="173"/>
                  </a:lnTo>
                  <a:lnTo>
                    <a:pt x="75" y="172"/>
                  </a:lnTo>
                  <a:lnTo>
                    <a:pt x="83" y="170"/>
                  </a:lnTo>
                  <a:lnTo>
                    <a:pt x="86" y="171"/>
                  </a:lnTo>
                  <a:lnTo>
                    <a:pt x="88" y="173"/>
                  </a:lnTo>
                  <a:lnTo>
                    <a:pt x="87" y="178"/>
                  </a:lnTo>
                  <a:lnTo>
                    <a:pt x="89" y="182"/>
                  </a:lnTo>
                  <a:lnTo>
                    <a:pt x="91" y="184"/>
                  </a:lnTo>
                  <a:lnTo>
                    <a:pt x="93" y="186"/>
                  </a:lnTo>
                  <a:lnTo>
                    <a:pt x="99" y="186"/>
                  </a:lnTo>
                  <a:lnTo>
                    <a:pt x="103" y="189"/>
                  </a:lnTo>
                  <a:lnTo>
                    <a:pt x="104" y="192"/>
                  </a:lnTo>
                  <a:lnTo>
                    <a:pt x="104" y="195"/>
                  </a:lnTo>
                  <a:lnTo>
                    <a:pt x="104" y="200"/>
                  </a:lnTo>
                  <a:lnTo>
                    <a:pt x="103" y="208"/>
                  </a:lnTo>
                  <a:lnTo>
                    <a:pt x="103" y="215"/>
                  </a:lnTo>
                  <a:lnTo>
                    <a:pt x="104" y="215"/>
                  </a:lnTo>
                  <a:lnTo>
                    <a:pt x="108" y="210"/>
                  </a:lnTo>
                  <a:lnTo>
                    <a:pt x="115" y="209"/>
                  </a:lnTo>
                  <a:lnTo>
                    <a:pt x="122" y="208"/>
                  </a:lnTo>
                  <a:lnTo>
                    <a:pt x="127" y="211"/>
                  </a:lnTo>
                  <a:lnTo>
                    <a:pt x="135" y="214"/>
                  </a:lnTo>
                  <a:lnTo>
                    <a:pt x="140" y="215"/>
                  </a:lnTo>
                  <a:lnTo>
                    <a:pt x="145" y="216"/>
                  </a:lnTo>
                  <a:lnTo>
                    <a:pt x="149" y="214"/>
                  </a:lnTo>
                  <a:lnTo>
                    <a:pt x="151" y="210"/>
                  </a:lnTo>
                  <a:lnTo>
                    <a:pt x="154" y="204"/>
                  </a:lnTo>
                  <a:lnTo>
                    <a:pt x="158" y="197"/>
                  </a:lnTo>
                  <a:lnTo>
                    <a:pt x="162" y="196"/>
                  </a:lnTo>
                  <a:lnTo>
                    <a:pt x="165" y="196"/>
                  </a:lnTo>
                  <a:lnTo>
                    <a:pt x="168" y="196"/>
                  </a:lnTo>
                  <a:lnTo>
                    <a:pt x="172" y="199"/>
                  </a:lnTo>
                  <a:lnTo>
                    <a:pt x="177" y="195"/>
                  </a:lnTo>
                  <a:lnTo>
                    <a:pt x="181" y="193"/>
                  </a:lnTo>
                  <a:lnTo>
                    <a:pt x="185" y="191"/>
                  </a:lnTo>
                  <a:lnTo>
                    <a:pt x="186" y="191"/>
                  </a:lnTo>
                  <a:lnTo>
                    <a:pt x="191" y="196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42" name="Freeform 243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7053263" y="4384676"/>
              <a:ext cx="247650" cy="295275"/>
            </a:xfrm>
            <a:custGeom>
              <a:avLst/>
              <a:gdLst>
                <a:gd name="T0" fmla="*/ 2147483647 w 156"/>
                <a:gd name="T1" fmla="*/ 2147483647 h 186"/>
                <a:gd name="T2" fmla="*/ 2147483647 w 156"/>
                <a:gd name="T3" fmla="*/ 2147483647 h 186"/>
                <a:gd name="T4" fmla="*/ 2147483647 w 156"/>
                <a:gd name="T5" fmla="*/ 2147483647 h 186"/>
                <a:gd name="T6" fmla="*/ 2147483647 w 156"/>
                <a:gd name="T7" fmla="*/ 2147483647 h 186"/>
                <a:gd name="T8" fmla="*/ 2147483647 w 156"/>
                <a:gd name="T9" fmla="*/ 2147483647 h 186"/>
                <a:gd name="T10" fmla="*/ 2147483647 w 156"/>
                <a:gd name="T11" fmla="*/ 2147483647 h 186"/>
                <a:gd name="T12" fmla="*/ 2147483647 w 156"/>
                <a:gd name="T13" fmla="*/ 2147483647 h 186"/>
                <a:gd name="T14" fmla="*/ 2147483647 w 156"/>
                <a:gd name="T15" fmla="*/ 2147483647 h 186"/>
                <a:gd name="T16" fmla="*/ 2147483647 w 156"/>
                <a:gd name="T17" fmla="*/ 2147483647 h 186"/>
                <a:gd name="T18" fmla="*/ 2147483647 w 156"/>
                <a:gd name="T19" fmla="*/ 2147483647 h 186"/>
                <a:gd name="T20" fmla="*/ 2147483647 w 156"/>
                <a:gd name="T21" fmla="*/ 2147483647 h 186"/>
                <a:gd name="T22" fmla="*/ 2147483647 w 156"/>
                <a:gd name="T23" fmla="*/ 2147483647 h 186"/>
                <a:gd name="T24" fmla="*/ 2147483647 w 156"/>
                <a:gd name="T25" fmla="*/ 2147483647 h 186"/>
                <a:gd name="T26" fmla="*/ 2147483647 w 156"/>
                <a:gd name="T27" fmla="*/ 2147483647 h 186"/>
                <a:gd name="T28" fmla="*/ 2147483647 w 156"/>
                <a:gd name="T29" fmla="*/ 2147483647 h 186"/>
                <a:gd name="T30" fmla="*/ 0 w 156"/>
                <a:gd name="T31" fmla="*/ 2147483647 h 186"/>
                <a:gd name="T32" fmla="*/ 2147483647 w 156"/>
                <a:gd name="T33" fmla="*/ 2147483647 h 186"/>
                <a:gd name="T34" fmla="*/ 2147483647 w 156"/>
                <a:gd name="T35" fmla="*/ 2147483647 h 186"/>
                <a:gd name="T36" fmla="*/ 2147483647 w 156"/>
                <a:gd name="T37" fmla="*/ 2147483647 h 186"/>
                <a:gd name="T38" fmla="*/ 2147483647 w 156"/>
                <a:gd name="T39" fmla="*/ 2147483647 h 186"/>
                <a:gd name="T40" fmla="*/ 2147483647 w 156"/>
                <a:gd name="T41" fmla="*/ 2147483647 h 186"/>
                <a:gd name="T42" fmla="*/ 2147483647 w 156"/>
                <a:gd name="T43" fmla="*/ 2147483647 h 186"/>
                <a:gd name="T44" fmla="*/ 2147483647 w 156"/>
                <a:gd name="T45" fmla="*/ 2147483647 h 186"/>
                <a:gd name="T46" fmla="*/ 2147483647 w 156"/>
                <a:gd name="T47" fmla="*/ 2147483647 h 186"/>
                <a:gd name="T48" fmla="*/ 2147483647 w 156"/>
                <a:gd name="T49" fmla="*/ 2147483647 h 186"/>
                <a:gd name="T50" fmla="*/ 2147483647 w 156"/>
                <a:gd name="T51" fmla="*/ 2147483647 h 186"/>
                <a:gd name="T52" fmla="*/ 2147483647 w 156"/>
                <a:gd name="T53" fmla="*/ 0 h 186"/>
                <a:gd name="T54" fmla="*/ 2147483647 w 156"/>
                <a:gd name="T55" fmla="*/ 2147483647 h 186"/>
                <a:gd name="T56" fmla="*/ 2147483647 w 156"/>
                <a:gd name="T57" fmla="*/ 2147483647 h 186"/>
                <a:gd name="T58" fmla="*/ 2147483647 w 156"/>
                <a:gd name="T59" fmla="*/ 2147483647 h 186"/>
                <a:gd name="T60" fmla="*/ 2147483647 w 156"/>
                <a:gd name="T61" fmla="*/ 2147483647 h 186"/>
                <a:gd name="T62" fmla="*/ 2147483647 w 156"/>
                <a:gd name="T63" fmla="*/ 2147483647 h 186"/>
                <a:gd name="T64" fmla="*/ 2147483647 w 156"/>
                <a:gd name="T65" fmla="*/ 2147483647 h 186"/>
                <a:gd name="T66" fmla="*/ 2147483647 w 156"/>
                <a:gd name="T67" fmla="*/ 2147483647 h 186"/>
                <a:gd name="T68" fmla="*/ 2147483647 w 156"/>
                <a:gd name="T69" fmla="*/ 2147483647 h 186"/>
                <a:gd name="T70" fmla="*/ 2147483647 w 156"/>
                <a:gd name="T71" fmla="*/ 2147483647 h 186"/>
                <a:gd name="T72" fmla="*/ 2147483647 w 156"/>
                <a:gd name="T73" fmla="*/ 2147483647 h 186"/>
                <a:gd name="T74" fmla="*/ 2147483647 w 156"/>
                <a:gd name="T75" fmla="*/ 2147483647 h 186"/>
                <a:gd name="T76" fmla="*/ 2147483647 w 156"/>
                <a:gd name="T77" fmla="*/ 2147483647 h 18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56"/>
                <a:gd name="T118" fmla="*/ 0 h 186"/>
                <a:gd name="T119" fmla="*/ 156 w 156"/>
                <a:gd name="T120" fmla="*/ 186 h 18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56" h="186">
                  <a:moveTo>
                    <a:pt x="155" y="104"/>
                  </a:moveTo>
                  <a:lnTo>
                    <a:pt x="155" y="104"/>
                  </a:lnTo>
                  <a:lnTo>
                    <a:pt x="152" y="107"/>
                  </a:lnTo>
                  <a:lnTo>
                    <a:pt x="147" y="113"/>
                  </a:lnTo>
                  <a:lnTo>
                    <a:pt x="146" y="119"/>
                  </a:lnTo>
                  <a:lnTo>
                    <a:pt x="143" y="123"/>
                  </a:lnTo>
                  <a:lnTo>
                    <a:pt x="141" y="125"/>
                  </a:lnTo>
                  <a:lnTo>
                    <a:pt x="134" y="128"/>
                  </a:lnTo>
                  <a:lnTo>
                    <a:pt x="128" y="133"/>
                  </a:lnTo>
                  <a:lnTo>
                    <a:pt x="126" y="137"/>
                  </a:lnTo>
                  <a:lnTo>
                    <a:pt x="123" y="141"/>
                  </a:lnTo>
                  <a:lnTo>
                    <a:pt x="121" y="147"/>
                  </a:lnTo>
                  <a:lnTo>
                    <a:pt x="119" y="155"/>
                  </a:lnTo>
                  <a:lnTo>
                    <a:pt x="117" y="161"/>
                  </a:lnTo>
                  <a:lnTo>
                    <a:pt x="114" y="165"/>
                  </a:lnTo>
                  <a:lnTo>
                    <a:pt x="109" y="168"/>
                  </a:lnTo>
                  <a:lnTo>
                    <a:pt x="105" y="170"/>
                  </a:lnTo>
                  <a:lnTo>
                    <a:pt x="105" y="177"/>
                  </a:lnTo>
                  <a:lnTo>
                    <a:pt x="104" y="185"/>
                  </a:lnTo>
                  <a:lnTo>
                    <a:pt x="102" y="184"/>
                  </a:lnTo>
                  <a:lnTo>
                    <a:pt x="80" y="163"/>
                  </a:lnTo>
                  <a:lnTo>
                    <a:pt x="64" y="145"/>
                  </a:lnTo>
                  <a:lnTo>
                    <a:pt x="55" y="133"/>
                  </a:lnTo>
                  <a:lnTo>
                    <a:pt x="52" y="131"/>
                  </a:lnTo>
                  <a:lnTo>
                    <a:pt x="47" y="130"/>
                  </a:lnTo>
                  <a:lnTo>
                    <a:pt x="35" y="129"/>
                  </a:lnTo>
                  <a:lnTo>
                    <a:pt x="28" y="127"/>
                  </a:lnTo>
                  <a:lnTo>
                    <a:pt x="23" y="123"/>
                  </a:lnTo>
                  <a:lnTo>
                    <a:pt x="18" y="115"/>
                  </a:lnTo>
                  <a:lnTo>
                    <a:pt x="12" y="110"/>
                  </a:lnTo>
                  <a:lnTo>
                    <a:pt x="4" y="107"/>
                  </a:lnTo>
                  <a:lnTo>
                    <a:pt x="0" y="108"/>
                  </a:lnTo>
                  <a:lnTo>
                    <a:pt x="2" y="98"/>
                  </a:lnTo>
                  <a:lnTo>
                    <a:pt x="3" y="94"/>
                  </a:lnTo>
                  <a:lnTo>
                    <a:pt x="3" y="88"/>
                  </a:lnTo>
                  <a:lnTo>
                    <a:pt x="2" y="83"/>
                  </a:lnTo>
                  <a:lnTo>
                    <a:pt x="1" y="77"/>
                  </a:lnTo>
                  <a:lnTo>
                    <a:pt x="2" y="71"/>
                  </a:lnTo>
                  <a:lnTo>
                    <a:pt x="2" y="69"/>
                  </a:lnTo>
                  <a:lnTo>
                    <a:pt x="5" y="66"/>
                  </a:lnTo>
                  <a:lnTo>
                    <a:pt x="13" y="63"/>
                  </a:lnTo>
                  <a:lnTo>
                    <a:pt x="16" y="60"/>
                  </a:lnTo>
                  <a:lnTo>
                    <a:pt x="19" y="58"/>
                  </a:lnTo>
                  <a:lnTo>
                    <a:pt x="20" y="54"/>
                  </a:lnTo>
                  <a:lnTo>
                    <a:pt x="18" y="47"/>
                  </a:lnTo>
                  <a:lnTo>
                    <a:pt x="16" y="42"/>
                  </a:lnTo>
                  <a:lnTo>
                    <a:pt x="9" y="25"/>
                  </a:lnTo>
                  <a:lnTo>
                    <a:pt x="8" y="20"/>
                  </a:lnTo>
                  <a:lnTo>
                    <a:pt x="8" y="5"/>
                  </a:lnTo>
                  <a:lnTo>
                    <a:pt x="7" y="5"/>
                  </a:lnTo>
                  <a:lnTo>
                    <a:pt x="12" y="3"/>
                  </a:lnTo>
                  <a:lnTo>
                    <a:pt x="17" y="1"/>
                  </a:lnTo>
                  <a:lnTo>
                    <a:pt x="21" y="1"/>
                  </a:lnTo>
                  <a:lnTo>
                    <a:pt x="25" y="0"/>
                  </a:lnTo>
                  <a:lnTo>
                    <a:pt x="31" y="2"/>
                  </a:lnTo>
                  <a:lnTo>
                    <a:pt x="35" y="3"/>
                  </a:lnTo>
                  <a:lnTo>
                    <a:pt x="40" y="5"/>
                  </a:lnTo>
                  <a:lnTo>
                    <a:pt x="49" y="6"/>
                  </a:lnTo>
                  <a:lnTo>
                    <a:pt x="54" y="6"/>
                  </a:lnTo>
                  <a:lnTo>
                    <a:pt x="58" y="7"/>
                  </a:lnTo>
                  <a:lnTo>
                    <a:pt x="63" y="8"/>
                  </a:lnTo>
                  <a:lnTo>
                    <a:pt x="68" y="8"/>
                  </a:lnTo>
                  <a:lnTo>
                    <a:pt x="72" y="9"/>
                  </a:lnTo>
                  <a:lnTo>
                    <a:pt x="78" y="14"/>
                  </a:lnTo>
                  <a:lnTo>
                    <a:pt x="82" y="16"/>
                  </a:lnTo>
                  <a:lnTo>
                    <a:pt x="86" y="17"/>
                  </a:lnTo>
                  <a:lnTo>
                    <a:pt x="90" y="18"/>
                  </a:lnTo>
                  <a:lnTo>
                    <a:pt x="104" y="15"/>
                  </a:lnTo>
                  <a:lnTo>
                    <a:pt x="109" y="12"/>
                  </a:lnTo>
                  <a:lnTo>
                    <a:pt x="113" y="8"/>
                  </a:lnTo>
                  <a:lnTo>
                    <a:pt x="118" y="3"/>
                  </a:lnTo>
                  <a:lnTo>
                    <a:pt x="122" y="1"/>
                  </a:lnTo>
                  <a:lnTo>
                    <a:pt x="131" y="3"/>
                  </a:lnTo>
                  <a:lnTo>
                    <a:pt x="137" y="4"/>
                  </a:lnTo>
                  <a:lnTo>
                    <a:pt x="146" y="6"/>
                  </a:lnTo>
                  <a:lnTo>
                    <a:pt x="155" y="7"/>
                  </a:lnTo>
                  <a:lnTo>
                    <a:pt x="155" y="6"/>
                  </a:lnTo>
                  <a:lnTo>
                    <a:pt x="155" y="104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43" name="Freeform 244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7299325" y="4148139"/>
              <a:ext cx="211138" cy="403225"/>
            </a:xfrm>
            <a:custGeom>
              <a:avLst/>
              <a:gdLst>
                <a:gd name="T0" fmla="*/ 2147483647 w 133"/>
                <a:gd name="T1" fmla="*/ 2147483647 h 254"/>
                <a:gd name="T2" fmla="*/ 2147483647 w 133"/>
                <a:gd name="T3" fmla="*/ 2147483647 h 254"/>
                <a:gd name="T4" fmla="*/ 2147483647 w 133"/>
                <a:gd name="T5" fmla="*/ 2147483647 h 254"/>
                <a:gd name="T6" fmla="*/ 2147483647 w 133"/>
                <a:gd name="T7" fmla="*/ 2147483647 h 254"/>
                <a:gd name="T8" fmla="*/ 2147483647 w 133"/>
                <a:gd name="T9" fmla="*/ 2147483647 h 254"/>
                <a:gd name="T10" fmla="*/ 2147483647 w 133"/>
                <a:gd name="T11" fmla="*/ 2147483647 h 254"/>
                <a:gd name="T12" fmla="*/ 2147483647 w 133"/>
                <a:gd name="T13" fmla="*/ 2147483647 h 254"/>
                <a:gd name="T14" fmla="*/ 2147483647 w 133"/>
                <a:gd name="T15" fmla="*/ 2147483647 h 254"/>
                <a:gd name="T16" fmla="*/ 2147483647 w 133"/>
                <a:gd name="T17" fmla="*/ 2147483647 h 254"/>
                <a:gd name="T18" fmla="*/ 2147483647 w 133"/>
                <a:gd name="T19" fmla="*/ 2147483647 h 254"/>
                <a:gd name="T20" fmla="*/ 2147483647 w 133"/>
                <a:gd name="T21" fmla="*/ 2147483647 h 254"/>
                <a:gd name="T22" fmla="*/ 2147483647 w 133"/>
                <a:gd name="T23" fmla="*/ 2147483647 h 254"/>
                <a:gd name="T24" fmla="*/ 2147483647 w 133"/>
                <a:gd name="T25" fmla="*/ 2147483647 h 254"/>
                <a:gd name="T26" fmla="*/ 2147483647 w 133"/>
                <a:gd name="T27" fmla="*/ 2147483647 h 254"/>
                <a:gd name="T28" fmla="*/ 2147483647 w 133"/>
                <a:gd name="T29" fmla="*/ 2147483647 h 254"/>
                <a:gd name="T30" fmla="*/ 2147483647 w 133"/>
                <a:gd name="T31" fmla="*/ 2147483647 h 254"/>
                <a:gd name="T32" fmla="*/ 2147483647 w 133"/>
                <a:gd name="T33" fmla="*/ 2147483647 h 254"/>
                <a:gd name="T34" fmla="*/ 2147483647 w 133"/>
                <a:gd name="T35" fmla="*/ 2147483647 h 254"/>
                <a:gd name="T36" fmla="*/ 2147483647 w 133"/>
                <a:gd name="T37" fmla="*/ 2147483647 h 254"/>
                <a:gd name="T38" fmla="*/ 2147483647 w 133"/>
                <a:gd name="T39" fmla="*/ 2147483647 h 254"/>
                <a:gd name="T40" fmla="*/ 2147483647 w 133"/>
                <a:gd name="T41" fmla="*/ 2147483647 h 254"/>
                <a:gd name="T42" fmla="*/ 2147483647 w 133"/>
                <a:gd name="T43" fmla="*/ 2147483647 h 254"/>
                <a:gd name="T44" fmla="*/ 2147483647 w 133"/>
                <a:gd name="T45" fmla="*/ 2147483647 h 254"/>
                <a:gd name="T46" fmla="*/ 2147483647 w 133"/>
                <a:gd name="T47" fmla="*/ 0 h 254"/>
                <a:gd name="T48" fmla="*/ 2147483647 w 133"/>
                <a:gd name="T49" fmla="*/ 2147483647 h 254"/>
                <a:gd name="T50" fmla="*/ 2147483647 w 133"/>
                <a:gd name="T51" fmla="*/ 2147483647 h 254"/>
                <a:gd name="T52" fmla="*/ 2147483647 w 133"/>
                <a:gd name="T53" fmla="*/ 2147483647 h 254"/>
                <a:gd name="T54" fmla="*/ 2147483647 w 133"/>
                <a:gd name="T55" fmla="*/ 2147483647 h 254"/>
                <a:gd name="T56" fmla="*/ 2147483647 w 133"/>
                <a:gd name="T57" fmla="*/ 2147483647 h 254"/>
                <a:gd name="T58" fmla="*/ 2147483647 w 133"/>
                <a:gd name="T59" fmla="*/ 2147483647 h 254"/>
                <a:gd name="T60" fmla="*/ 2147483647 w 133"/>
                <a:gd name="T61" fmla="*/ 2147483647 h 254"/>
                <a:gd name="T62" fmla="*/ 2147483647 w 133"/>
                <a:gd name="T63" fmla="*/ 2147483647 h 254"/>
                <a:gd name="T64" fmla="*/ 2147483647 w 133"/>
                <a:gd name="T65" fmla="*/ 2147483647 h 254"/>
                <a:gd name="T66" fmla="*/ 2147483647 w 133"/>
                <a:gd name="T67" fmla="*/ 2147483647 h 254"/>
                <a:gd name="T68" fmla="*/ 2147483647 w 133"/>
                <a:gd name="T69" fmla="*/ 2147483647 h 254"/>
                <a:gd name="T70" fmla="*/ 2147483647 w 133"/>
                <a:gd name="T71" fmla="*/ 2147483647 h 254"/>
                <a:gd name="T72" fmla="*/ 2147483647 w 133"/>
                <a:gd name="T73" fmla="*/ 2147483647 h 254"/>
                <a:gd name="T74" fmla="*/ 2147483647 w 133"/>
                <a:gd name="T75" fmla="*/ 2147483647 h 254"/>
                <a:gd name="T76" fmla="*/ 2147483647 w 133"/>
                <a:gd name="T77" fmla="*/ 2147483647 h 254"/>
                <a:gd name="T78" fmla="*/ 2147483647 w 133"/>
                <a:gd name="T79" fmla="*/ 2147483647 h 254"/>
                <a:gd name="T80" fmla="*/ 2147483647 w 133"/>
                <a:gd name="T81" fmla="*/ 2147483647 h 254"/>
                <a:gd name="T82" fmla="*/ 2147483647 w 133"/>
                <a:gd name="T83" fmla="*/ 2147483647 h 254"/>
                <a:gd name="T84" fmla="*/ 2147483647 w 133"/>
                <a:gd name="T85" fmla="*/ 2147483647 h 254"/>
                <a:gd name="T86" fmla="*/ 2147483647 w 133"/>
                <a:gd name="T87" fmla="*/ 2147483647 h 254"/>
                <a:gd name="T88" fmla="*/ 2147483647 w 133"/>
                <a:gd name="T89" fmla="*/ 2147483647 h 254"/>
                <a:gd name="T90" fmla="*/ 2147483647 w 133"/>
                <a:gd name="T91" fmla="*/ 2147483647 h 254"/>
                <a:gd name="T92" fmla="*/ 2147483647 w 133"/>
                <a:gd name="T93" fmla="*/ 2147483647 h 254"/>
                <a:gd name="T94" fmla="*/ 2147483647 w 133"/>
                <a:gd name="T95" fmla="*/ 2147483647 h 254"/>
                <a:gd name="T96" fmla="*/ 2147483647 w 133"/>
                <a:gd name="T97" fmla="*/ 2147483647 h 254"/>
                <a:gd name="T98" fmla="*/ 2147483647 w 133"/>
                <a:gd name="T99" fmla="*/ 2147483647 h 254"/>
                <a:gd name="T100" fmla="*/ 2147483647 w 133"/>
                <a:gd name="T101" fmla="*/ 2147483647 h 254"/>
                <a:gd name="T102" fmla="*/ 0 w 133"/>
                <a:gd name="T103" fmla="*/ 2147483647 h 25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3"/>
                <a:gd name="T157" fmla="*/ 0 h 254"/>
                <a:gd name="T158" fmla="*/ 133 w 133"/>
                <a:gd name="T159" fmla="*/ 254 h 25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3" h="254">
                  <a:moveTo>
                    <a:pt x="0" y="253"/>
                  </a:moveTo>
                  <a:lnTo>
                    <a:pt x="2" y="251"/>
                  </a:lnTo>
                  <a:lnTo>
                    <a:pt x="10" y="246"/>
                  </a:lnTo>
                  <a:lnTo>
                    <a:pt x="15" y="242"/>
                  </a:lnTo>
                  <a:lnTo>
                    <a:pt x="18" y="238"/>
                  </a:lnTo>
                  <a:lnTo>
                    <a:pt x="21" y="228"/>
                  </a:lnTo>
                  <a:lnTo>
                    <a:pt x="26" y="220"/>
                  </a:lnTo>
                  <a:lnTo>
                    <a:pt x="31" y="215"/>
                  </a:lnTo>
                  <a:lnTo>
                    <a:pt x="32" y="212"/>
                  </a:lnTo>
                  <a:lnTo>
                    <a:pt x="34" y="206"/>
                  </a:lnTo>
                  <a:lnTo>
                    <a:pt x="35" y="204"/>
                  </a:lnTo>
                  <a:lnTo>
                    <a:pt x="38" y="203"/>
                  </a:lnTo>
                  <a:lnTo>
                    <a:pt x="47" y="201"/>
                  </a:lnTo>
                  <a:lnTo>
                    <a:pt x="53" y="199"/>
                  </a:lnTo>
                  <a:lnTo>
                    <a:pt x="56" y="196"/>
                  </a:lnTo>
                  <a:lnTo>
                    <a:pt x="61" y="191"/>
                  </a:lnTo>
                  <a:lnTo>
                    <a:pt x="69" y="182"/>
                  </a:lnTo>
                  <a:lnTo>
                    <a:pt x="77" y="171"/>
                  </a:lnTo>
                  <a:lnTo>
                    <a:pt x="82" y="163"/>
                  </a:lnTo>
                  <a:lnTo>
                    <a:pt x="85" y="155"/>
                  </a:lnTo>
                  <a:lnTo>
                    <a:pt x="87" y="146"/>
                  </a:lnTo>
                  <a:lnTo>
                    <a:pt x="87" y="141"/>
                  </a:lnTo>
                  <a:lnTo>
                    <a:pt x="93" y="133"/>
                  </a:lnTo>
                  <a:lnTo>
                    <a:pt x="101" y="124"/>
                  </a:lnTo>
                  <a:lnTo>
                    <a:pt x="105" y="120"/>
                  </a:lnTo>
                  <a:lnTo>
                    <a:pt x="108" y="114"/>
                  </a:lnTo>
                  <a:lnTo>
                    <a:pt x="107" y="107"/>
                  </a:lnTo>
                  <a:lnTo>
                    <a:pt x="108" y="98"/>
                  </a:lnTo>
                  <a:lnTo>
                    <a:pt x="111" y="90"/>
                  </a:lnTo>
                  <a:lnTo>
                    <a:pt x="114" y="81"/>
                  </a:lnTo>
                  <a:lnTo>
                    <a:pt x="118" y="72"/>
                  </a:lnTo>
                  <a:lnTo>
                    <a:pt x="122" y="64"/>
                  </a:lnTo>
                  <a:lnTo>
                    <a:pt x="125" y="57"/>
                  </a:lnTo>
                  <a:lnTo>
                    <a:pt x="129" y="50"/>
                  </a:lnTo>
                  <a:lnTo>
                    <a:pt x="131" y="48"/>
                  </a:lnTo>
                  <a:lnTo>
                    <a:pt x="132" y="44"/>
                  </a:lnTo>
                  <a:lnTo>
                    <a:pt x="131" y="41"/>
                  </a:lnTo>
                  <a:lnTo>
                    <a:pt x="129" y="34"/>
                  </a:lnTo>
                  <a:lnTo>
                    <a:pt x="128" y="28"/>
                  </a:lnTo>
                  <a:lnTo>
                    <a:pt x="128" y="20"/>
                  </a:lnTo>
                  <a:lnTo>
                    <a:pt x="130" y="12"/>
                  </a:lnTo>
                  <a:lnTo>
                    <a:pt x="132" y="9"/>
                  </a:lnTo>
                  <a:lnTo>
                    <a:pt x="132" y="7"/>
                  </a:lnTo>
                  <a:lnTo>
                    <a:pt x="130" y="4"/>
                  </a:lnTo>
                  <a:lnTo>
                    <a:pt x="128" y="3"/>
                  </a:lnTo>
                  <a:lnTo>
                    <a:pt x="124" y="2"/>
                  </a:lnTo>
                  <a:lnTo>
                    <a:pt x="123" y="1"/>
                  </a:lnTo>
                  <a:lnTo>
                    <a:pt x="120" y="0"/>
                  </a:lnTo>
                  <a:lnTo>
                    <a:pt x="116" y="0"/>
                  </a:lnTo>
                  <a:lnTo>
                    <a:pt x="113" y="1"/>
                  </a:lnTo>
                  <a:lnTo>
                    <a:pt x="108" y="8"/>
                  </a:lnTo>
                  <a:lnTo>
                    <a:pt x="103" y="11"/>
                  </a:lnTo>
                  <a:lnTo>
                    <a:pt x="97" y="14"/>
                  </a:lnTo>
                  <a:lnTo>
                    <a:pt x="90" y="14"/>
                  </a:lnTo>
                  <a:lnTo>
                    <a:pt x="85" y="14"/>
                  </a:lnTo>
                  <a:lnTo>
                    <a:pt x="81" y="14"/>
                  </a:lnTo>
                  <a:lnTo>
                    <a:pt x="77" y="15"/>
                  </a:lnTo>
                  <a:lnTo>
                    <a:pt x="73" y="16"/>
                  </a:lnTo>
                  <a:lnTo>
                    <a:pt x="68" y="20"/>
                  </a:lnTo>
                  <a:lnTo>
                    <a:pt x="64" y="25"/>
                  </a:lnTo>
                  <a:lnTo>
                    <a:pt x="58" y="27"/>
                  </a:lnTo>
                  <a:lnTo>
                    <a:pt x="54" y="27"/>
                  </a:lnTo>
                  <a:lnTo>
                    <a:pt x="51" y="27"/>
                  </a:lnTo>
                  <a:lnTo>
                    <a:pt x="48" y="27"/>
                  </a:lnTo>
                  <a:lnTo>
                    <a:pt x="42" y="29"/>
                  </a:lnTo>
                  <a:lnTo>
                    <a:pt x="38" y="32"/>
                  </a:lnTo>
                  <a:lnTo>
                    <a:pt x="31" y="35"/>
                  </a:lnTo>
                  <a:lnTo>
                    <a:pt x="23" y="37"/>
                  </a:lnTo>
                  <a:lnTo>
                    <a:pt x="19" y="36"/>
                  </a:lnTo>
                  <a:lnTo>
                    <a:pt x="15" y="33"/>
                  </a:lnTo>
                  <a:lnTo>
                    <a:pt x="10" y="25"/>
                  </a:lnTo>
                  <a:lnTo>
                    <a:pt x="8" y="23"/>
                  </a:lnTo>
                  <a:lnTo>
                    <a:pt x="6" y="25"/>
                  </a:lnTo>
                  <a:lnTo>
                    <a:pt x="4" y="28"/>
                  </a:lnTo>
                  <a:lnTo>
                    <a:pt x="3" y="31"/>
                  </a:lnTo>
                  <a:lnTo>
                    <a:pt x="3" y="36"/>
                  </a:lnTo>
                  <a:lnTo>
                    <a:pt x="4" y="41"/>
                  </a:lnTo>
                  <a:lnTo>
                    <a:pt x="6" y="44"/>
                  </a:lnTo>
                  <a:lnTo>
                    <a:pt x="11" y="49"/>
                  </a:lnTo>
                  <a:lnTo>
                    <a:pt x="15" y="52"/>
                  </a:lnTo>
                  <a:lnTo>
                    <a:pt x="20" y="55"/>
                  </a:lnTo>
                  <a:lnTo>
                    <a:pt x="36" y="62"/>
                  </a:lnTo>
                  <a:lnTo>
                    <a:pt x="40" y="63"/>
                  </a:lnTo>
                  <a:lnTo>
                    <a:pt x="48" y="66"/>
                  </a:lnTo>
                  <a:lnTo>
                    <a:pt x="58" y="67"/>
                  </a:lnTo>
                  <a:lnTo>
                    <a:pt x="67" y="70"/>
                  </a:lnTo>
                  <a:lnTo>
                    <a:pt x="71" y="74"/>
                  </a:lnTo>
                  <a:lnTo>
                    <a:pt x="73" y="82"/>
                  </a:lnTo>
                  <a:lnTo>
                    <a:pt x="73" y="90"/>
                  </a:lnTo>
                  <a:lnTo>
                    <a:pt x="69" y="99"/>
                  </a:lnTo>
                  <a:lnTo>
                    <a:pt x="63" y="111"/>
                  </a:lnTo>
                  <a:lnTo>
                    <a:pt x="57" y="120"/>
                  </a:lnTo>
                  <a:lnTo>
                    <a:pt x="54" y="123"/>
                  </a:lnTo>
                  <a:lnTo>
                    <a:pt x="53" y="124"/>
                  </a:lnTo>
                  <a:lnTo>
                    <a:pt x="47" y="126"/>
                  </a:lnTo>
                  <a:lnTo>
                    <a:pt x="41" y="136"/>
                  </a:lnTo>
                  <a:lnTo>
                    <a:pt x="35" y="143"/>
                  </a:lnTo>
                  <a:lnTo>
                    <a:pt x="27" y="148"/>
                  </a:lnTo>
                  <a:lnTo>
                    <a:pt x="22" y="147"/>
                  </a:lnTo>
                  <a:lnTo>
                    <a:pt x="19" y="146"/>
                  </a:lnTo>
                  <a:lnTo>
                    <a:pt x="9" y="151"/>
                  </a:lnTo>
                  <a:lnTo>
                    <a:pt x="4" y="153"/>
                  </a:lnTo>
                  <a:lnTo>
                    <a:pt x="0" y="155"/>
                  </a:lnTo>
                  <a:lnTo>
                    <a:pt x="0" y="253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44" name="Freeform 245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7035800" y="3981450"/>
              <a:ext cx="381000" cy="433388"/>
            </a:xfrm>
            <a:custGeom>
              <a:avLst/>
              <a:gdLst>
                <a:gd name="T0" fmla="*/ 2147483647 w 240"/>
                <a:gd name="T1" fmla="*/ 2147483647 h 273"/>
                <a:gd name="T2" fmla="*/ 2147483647 w 240"/>
                <a:gd name="T3" fmla="*/ 2147483647 h 273"/>
                <a:gd name="T4" fmla="*/ 2147483647 w 240"/>
                <a:gd name="T5" fmla="*/ 2147483647 h 273"/>
                <a:gd name="T6" fmla="*/ 2147483647 w 240"/>
                <a:gd name="T7" fmla="*/ 2147483647 h 273"/>
                <a:gd name="T8" fmla="*/ 2147483647 w 240"/>
                <a:gd name="T9" fmla="*/ 2147483647 h 273"/>
                <a:gd name="T10" fmla="*/ 2147483647 w 240"/>
                <a:gd name="T11" fmla="*/ 2147483647 h 273"/>
                <a:gd name="T12" fmla="*/ 2147483647 w 240"/>
                <a:gd name="T13" fmla="*/ 2147483647 h 273"/>
                <a:gd name="T14" fmla="*/ 2147483647 w 240"/>
                <a:gd name="T15" fmla="*/ 2147483647 h 273"/>
                <a:gd name="T16" fmla="*/ 2147483647 w 240"/>
                <a:gd name="T17" fmla="*/ 2147483647 h 273"/>
                <a:gd name="T18" fmla="*/ 2147483647 w 240"/>
                <a:gd name="T19" fmla="*/ 2147483647 h 273"/>
                <a:gd name="T20" fmla="*/ 2147483647 w 240"/>
                <a:gd name="T21" fmla="*/ 2147483647 h 273"/>
                <a:gd name="T22" fmla="*/ 2147483647 w 240"/>
                <a:gd name="T23" fmla="*/ 2147483647 h 273"/>
                <a:gd name="T24" fmla="*/ 2147483647 w 240"/>
                <a:gd name="T25" fmla="*/ 2147483647 h 273"/>
                <a:gd name="T26" fmla="*/ 2147483647 w 240"/>
                <a:gd name="T27" fmla="*/ 2147483647 h 273"/>
                <a:gd name="T28" fmla="*/ 2147483647 w 240"/>
                <a:gd name="T29" fmla="*/ 2147483647 h 273"/>
                <a:gd name="T30" fmla="*/ 2147483647 w 240"/>
                <a:gd name="T31" fmla="*/ 2147483647 h 273"/>
                <a:gd name="T32" fmla="*/ 2147483647 w 240"/>
                <a:gd name="T33" fmla="*/ 2147483647 h 273"/>
                <a:gd name="T34" fmla="*/ 2147483647 w 240"/>
                <a:gd name="T35" fmla="*/ 2147483647 h 273"/>
                <a:gd name="T36" fmla="*/ 2147483647 w 240"/>
                <a:gd name="T37" fmla="*/ 2147483647 h 273"/>
                <a:gd name="T38" fmla="*/ 2147483647 w 240"/>
                <a:gd name="T39" fmla="*/ 2147483647 h 273"/>
                <a:gd name="T40" fmla="*/ 2147483647 w 240"/>
                <a:gd name="T41" fmla="*/ 2147483647 h 273"/>
                <a:gd name="T42" fmla="*/ 2147483647 w 240"/>
                <a:gd name="T43" fmla="*/ 2147483647 h 273"/>
                <a:gd name="T44" fmla="*/ 2147483647 w 240"/>
                <a:gd name="T45" fmla="*/ 2147483647 h 273"/>
                <a:gd name="T46" fmla="*/ 2147483647 w 240"/>
                <a:gd name="T47" fmla="*/ 2147483647 h 273"/>
                <a:gd name="T48" fmla="*/ 2147483647 w 240"/>
                <a:gd name="T49" fmla="*/ 2147483647 h 273"/>
                <a:gd name="T50" fmla="*/ 2147483647 w 240"/>
                <a:gd name="T51" fmla="*/ 2147483647 h 273"/>
                <a:gd name="T52" fmla="*/ 2147483647 w 240"/>
                <a:gd name="T53" fmla="*/ 2147483647 h 273"/>
                <a:gd name="T54" fmla="*/ 2147483647 w 240"/>
                <a:gd name="T55" fmla="*/ 2147483647 h 273"/>
                <a:gd name="T56" fmla="*/ 2147483647 w 240"/>
                <a:gd name="T57" fmla="*/ 2147483647 h 273"/>
                <a:gd name="T58" fmla="*/ 2147483647 w 240"/>
                <a:gd name="T59" fmla="*/ 2147483647 h 273"/>
                <a:gd name="T60" fmla="*/ 2147483647 w 240"/>
                <a:gd name="T61" fmla="*/ 2147483647 h 273"/>
                <a:gd name="T62" fmla="*/ 2147483647 w 240"/>
                <a:gd name="T63" fmla="*/ 2147483647 h 273"/>
                <a:gd name="T64" fmla="*/ 2147483647 w 240"/>
                <a:gd name="T65" fmla="*/ 2147483647 h 273"/>
                <a:gd name="T66" fmla="*/ 2147483647 w 240"/>
                <a:gd name="T67" fmla="*/ 2147483647 h 273"/>
                <a:gd name="T68" fmla="*/ 2147483647 w 240"/>
                <a:gd name="T69" fmla="*/ 2147483647 h 273"/>
                <a:gd name="T70" fmla="*/ 2147483647 w 240"/>
                <a:gd name="T71" fmla="*/ 2147483647 h 273"/>
                <a:gd name="T72" fmla="*/ 2147483647 w 240"/>
                <a:gd name="T73" fmla="*/ 2147483647 h 273"/>
                <a:gd name="T74" fmla="*/ 2147483647 w 240"/>
                <a:gd name="T75" fmla="*/ 2147483647 h 273"/>
                <a:gd name="T76" fmla="*/ 2147483647 w 240"/>
                <a:gd name="T77" fmla="*/ 2147483647 h 273"/>
                <a:gd name="T78" fmla="*/ 2147483647 w 240"/>
                <a:gd name="T79" fmla="*/ 2147483647 h 273"/>
                <a:gd name="T80" fmla="*/ 2147483647 w 240"/>
                <a:gd name="T81" fmla="*/ 2147483647 h 273"/>
                <a:gd name="T82" fmla="*/ 2147483647 w 240"/>
                <a:gd name="T83" fmla="*/ 2147483647 h 273"/>
                <a:gd name="T84" fmla="*/ 2147483647 w 240"/>
                <a:gd name="T85" fmla="*/ 2147483647 h 273"/>
                <a:gd name="T86" fmla="*/ 2147483647 w 240"/>
                <a:gd name="T87" fmla="*/ 2147483647 h 273"/>
                <a:gd name="T88" fmla="*/ 2147483647 w 240"/>
                <a:gd name="T89" fmla="*/ 2147483647 h 273"/>
                <a:gd name="T90" fmla="*/ 2147483647 w 240"/>
                <a:gd name="T91" fmla="*/ 2147483647 h 273"/>
                <a:gd name="T92" fmla="*/ 2147483647 w 240"/>
                <a:gd name="T93" fmla="*/ 2147483647 h 273"/>
                <a:gd name="T94" fmla="*/ 0 w 240"/>
                <a:gd name="T95" fmla="*/ 2147483647 h 273"/>
                <a:gd name="T96" fmla="*/ 2147483647 w 240"/>
                <a:gd name="T97" fmla="*/ 2147483647 h 273"/>
                <a:gd name="T98" fmla="*/ 2147483647 w 240"/>
                <a:gd name="T99" fmla="*/ 2147483647 h 273"/>
                <a:gd name="T100" fmla="*/ 2147483647 w 240"/>
                <a:gd name="T101" fmla="*/ 2147483647 h 273"/>
                <a:gd name="T102" fmla="*/ 2147483647 w 240"/>
                <a:gd name="T103" fmla="*/ 2147483647 h 273"/>
                <a:gd name="T104" fmla="*/ 2147483647 w 240"/>
                <a:gd name="T105" fmla="*/ 2147483647 h 273"/>
                <a:gd name="T106" fmla="*/ 2147483647 w 240"/>
                <a:gd name="T107" fmla="*/ 2147483647 h 273"/>
                <a:gd name="T108" fmla="*/ 2147483647 w 240"/>
                <a:gd name="T109" fmla="*/ 2147483647 h 273"/>
                <a:gd name="T110" fmla="*/ 2147483647 w 240"/>
                <a:gd name="T111" fmla="*/ 2147483647 h 273"/>
                <a:gd name="T112" fmla="*/ 2147483647 w 240"/>
                <a:gd name="T113" fmla="*/ 2147483647 h 273"/>
                <a:gd name="T114" fmla="*/ 2147483647 w 240"/>
                <a:gd name="T115" fmla="*/ 2147483647 h 273"/>
                <a:gd name="T116" fmla="*/ 2147483647 w 240"/>
                <a:gd name="T117" fmla="*/ 2147483647 h 273"/>
                <a:gd name="T118" fmla="*/ 2147483647 w 240"/>
                <a:gd name="T119" fmla="*/ 2147483647 h 27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40"/>
                <a:gd name="T181" fmla="*/ 0 h 273"/>
                <a:gd name="T182" fmla="*/ 240 w 240"/>
                <a:gd name="T183" fmla="*/ 273 h 27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40" h="273">
                  <a:moveTo>
                    <a:pt x="65" y="0"/>
                  </a:moveTo>
                  <a:lnTo>
                    <a:pt x="67" y="2"/>
                  </a:lnTo>
                  <a:lnTo>
                    <a:pt x="71" y="11"/>
                  </a:lnTo>
                  <a:lnTo>
                    <a:pt x="75" y="19"/>
                  </a:lnTo>
                  <a:lnTo>
                    <a:pt x="82" y="34"/>
                  </a:lnTo>
                  <a:lnTo>
                    <a:pt x="88" y="46"/>
                  </a:lnTo>
                  <a:lnTo>
                    <a:pt x="93" y="49"/>
                  </a:lnTo>
                  <a:lnTo>
                    <a:pt x="100" y="52"/>
                  </a:lnTo>
                  <a:lnTo>
                    <a:pt x="109" y="53"/>
                  </a:lnTo>
                  <a:lnTo>
                    <a:pt x="115" y="56"/>
                  </a:lnTo>
                  <a:lnTo>
                    <a:pt x="125" y="72"/>
                  </a:lnTo>
                  <a:lnTo>
                    <a:pt x="137" y="87"/>
                  </a:lnTo>
                  <a:lnTo>
                    <a:pt x="147" y="98"/>
                  </a:lnTo>
                  <a:lnTo>
                    <a:pt x="156" y="104"/>
                  </a:lnTo>
                  <a:lnTo>
                    <a:pt x="161" y="107"/>
                  </a:lnTo>
                  <a:lnTo>
                    <a:pt x="162" y="109"/>
                  </a:lnTo>
                  <a:lnTo>
                    <a:pt x="161" y="113"/>
                  </a:lnTo>
                  <a:lnTo>
                    <a:pt x="153" y="118"/>
                  </a:lnTo>
                  <a:lnTo>
                    <a:pt x="152" y="120"/>
                  </a:lnTo>
                  <a:lnTo>
                    <a:pt x="153" y="122"/>
                  </a:lnTo>
                  <a:lnTo>
                    <a:pt x="151" y="123"/>
                  </a:lnTo>
                  <a:lnTo>
                    <a:pt x="147" y="124"/>
                  </a:lnTo>
                  <a:lnTo>
                    <a:pt x="143" y="127"/>
                  </a:lnTo>
                  <a:lnTo>
                    <a:pt x="140" y="132"/>
                  </a:lnTo>
                  <a:lnTo>
                    <a:pt x="139" y="140"/>
                  </a:lnTo>
                  <a:lnTo>
                    <a:pt x="140" y="145"/>
                  </a:lnTo>
                  <a:lnTo>
                    <a:pt x="144" y="150"/>
                  </a:lnTo>
                  <a:lnTo>
                    <a:pt x="149" y="153"/>
                  </a:lnTo>
                  <a:lnTo>
                    <a:pt x="155" y="154"/>
                  </a:lnTo>
                  <a:lnTo>
                    <a:pt x="161" y="153"/>
                  </a:lnTo>
                  <a:lnTo>
                    <a:pt x="166" y="152"/>
                  </a:lnTo>
                  <a:lnTo>
                    <a:pt x="172" y="148"/>
                  </a:lnTo>
                  <a:lnTo>
                    <a:pt x="172" y="149"/>
                  </a:lnTo>
                  <a:lnTo>
                    <a:pt x="177" y="154"/>
                  </a:lnTo>
                  <a:lnTo>
                    <a:pt x="181" y="157"/>
                  </a:lnTo>
                  <a:lnTo>
                    <a:pt x="186" y="160"/>
                  </a:lnTo>
                  <a:lnTo>
                    <a:pt x="202" y="167"/>
                  </a:lnTo>
                  <a:lnTo>
                    <a:pt x="206" y="168"/>
                  </a:lnTo>
                  <a:lnTo>
                    <a:pt x="214" y="171"/>
                  </a:lnTo>
                  <a:lnTo>
                    <a:pt x="224" y="172"/>
                  </a:lnTo>
                  <a:lnTo>
                    <a:pt x="233" y="175"/>
                  </a:lnTo>
                  <a:lnTo>
                    <a:pt x="237" y="179"/>
                  </a:lnTo>
                  <a:lnTo>
                    <a:pt x="239" y="187"/>
                  </a:lnTo>
                  <a:lnTo>
                    <a:pt x="239" y="195"/>
                  </a:lnTo>
                  <a:lnTo>
                    <a:pt x="235" y="204"/>
                  </a:lnTo>
                  <a:lnTo>
                    <a:pt x="229" y="216"/>
                  </a:lnTo>
                  <a:lnTo>
                    <a:pt x="223" y="225"/>
                  </a:lnTo>
                  <a:lnTo>
                    <a:pt x="220" y="228"/>
                  </a:lnTo>
                  <a:lnTo>
                    <a:pt x="219" y="229"/>
                  </a:lnTo>
                  <a:lnTo>
                    <a:pt x="213" y="231"/>
                  </a:lnTo>
                  <a:lnTo>
                    <a:pt x="207" y="241"/>
                  </a:lnTo>
                  <a:lnTo>
                    <a:pt x="201" y="248"/>
                  </a:lnTo>
                  <a:lnTo>
                    <a:pt x="193" y="253"/>
                  </a:lnTo>
                  <a:lnTo>
                    <a:pt x="188" y="252"/>
                  </a:lnTo>
                  <a:lnTo>
                    <a:pt x="185" y="251"/>
                  </a:lnTo>
                  <a:lnTo>
                    <a:pt x="175" y="256"/>
                  </a:lnTo>
                  <a:lnTo>
                    <a:pt x="170" y="258"/>
                  </a:lnTo>
                  <a:lnTo>
                    <a:pt x="166" y="260"/>
                  </a:lnTo>
                  <a:lnTo>
                    <a:pt x="166" y="261"/>
                  </a:lnTo>
                  <a:lnTo>
                    <a:pt x="157" y="260"/>
                  </a:lnTo>
                  <a:lnTo>
                    <a:pt x="148" y="258"/>
                  </a:lnTo>
                  <a:lnTo>
                    <a:pt x="142" y="257"/>
                  </a:lnTo>
                  <a:lnTo>
                    <a:pt x="133" y="255"/>
                  </a:lnTo>
                  <a:lnTo>
                    <a:pt x="129" y="257"/>
                  </a:lnTo>
                  <a:lnTo>
                    <a:pt x="124" y="262"/>
                  </a:lnTo>
                  <a:lnTo>
                    <a:pt x="120" y="266"/>
                  </a:lnTo>
                  <a:lnTo>
                    <a:pt x="115" y="269"/>
                  </a:lnTo>
                  <a:lnTo>
                    <a:pt x="101" y="272"/>
                  </a:lnTo>
                  <a:lnTo>
                    <a:pt x="97" y="271"/>
                  </a:lnTo>
                  <a:lnTo>
                    <a:pt x="93" y="270"/>
                  </a:lnTo>
                  <a:lnTo>
                    <a:pt x="89" y="268"/>
                  </a:lnTo>
                  <a:lnTo>
                    <a:pt x="83" y="263"/>
                  </a:lnTo>
                  <a:lnTo>
                    <a:pt x="79" y="262"/>
                  </a:lnTo>
                  <a:lnTo>
                    <a:pt x="74" y="262"/>
                  </a:lnTo>
                  <a:lnTo>
                    <a:pt x="69" y="261"/>
                  </a:lnTo>
                  <a:lnTo>
                    <a:pt x="65" y="260"/>
                  </a:lnTo>
                  <a:lnTo>
                    <a:pt x="60" y="260"/>
                  </a:lnTo>
                  <a:lnTo>
                    <a:pt x="51" y="259"/>
                  </a:lnTo>
                  <a:lnTo>
                    <a:pt x="52" y="259"/>
                  </a:lnTo>
                  <a:lnTo>
                    <a:pt x="51" y="252"/>
                  </a:lnTo>
                  <a:lnTo>
                    <a:pt x="50" y="249"/>
                  </a:lnTo>
                  <a:lnTo>
                    <a:pt x="49" y="242"/>
                  </a:lnTo>
                  <a:lnTo>
                    <a:pt x="46" y="238"/>
                  </a:lnTo>
                  <a:lnTo>
                    <a:pt x="39" y="235"/>
                  </a:lnTo>
                  <a:lnTo>
                    <a:pt x="36" y="232"/>
                  </a:lnTo>
                  <a:lnTo>
                    <a:pt x="33" y="226"/>
                  </a:lnTo>
                  <a:lnTo>
                    <a:pt x="32" y="219"/>
                  </a:lnTo>
                  <a:lnTo>
                    <a:pt x="31" y="215"/>
                  </a:lnTo>
                  <a:lnTo>
                    <a:pt x="29" y="213"/>
                  </a:lnTo>
                  <a:lnTo>
                    <a:pt x="26" y="213"/>
                  </a:lnTo>
                  <a:lnTo>
                    <a:pt x="21" y="213"/>
                  </a:lnTo>
                  <a:lnTo>
                    <a:pt x="14" y="212"/>
                  </a:lnTo>
                  <a:lnTo>
                    <a:pt x="8" y="211"/>
                  </a:lnTo>
                  <a:lnTo>
                    <a:pt x="4" y="208"/>
                  </a:lnTo>
                  <a:lnTo>
                    <a:pt x="1" y="201"/>
                  </a:lnTo>
                  <a:lnTo>
                    <a:pt x="0" y="197"/>
                  </a:lnTo>
                  <a:lnTo>
                    <a:pt x="1" y="192"/>
                  </a:lnTo>
                  <a:lnTo>
                    <a:pt x="4" y="187"/>
                  </a:lnTo>
                  <a:lnTo>
                    <a:pt x="8" y="181"/>
                  </a:lnTo>
                  <a:lnTo>
                    <a:pt x="13" y="171"/>
                  </a:lnTo>
                  <a:lnTo>
                    <a:pt x="13" y="166"/>
                  </a:lnTo>
                  <a:lnTo>
                    <a:pt x="13" y="161"/>
                  </a:lnTo>
                  <a:lnTo>
                    <a:pt x="13" y="156"/>
                  </a:lnTo>
                  <a:lnTo>
                    <a:pt x="12" y="152"/>
                  </a:lnTo>
                  <a:lnTo>
                    <a:pt x="16" y="142"/>
                  </a:lnTo>
                  <a:lnTo>
                    <a:pt x="26" y="127"/>
                  </a:lnTo>
                  <a:lnTo>
                    <a:pt x="37" y="104"/>
                  </a:lnTo>
                  <a:lnTo>
                    <a:pt x="47" y="88"/>
                  </a:lnTo>
                  <a:lnTo>
                    <a:pt x="49" y="78"/>
                  </a:lnTo>
                  <a:lnTo>
                    <a:pt x="46" y="69"/>
                  </a:lnTo>
                  <a:lnTo>
                    <a:pt x="44" y="65"/>
                  </a:lnTo>
                  <a:lnTo>
                    <a:pt x="38" y="54"/>
                  </a:lnTo>
                  <a:lnTo>
                    <a:pt x="38" y="50"/>
                  </a:lnTo>
                  <a:lnTo>
                    <a:pt x="38" y="48"/>
                  </a:lnTo>
                  <a:lnTo>
                    <a:pt x="44" y="40"/>
                  </a:lnTo>
                  <a:lnTo>
                    <a:pt x="49" y="34"/>
                  </a:lnTo>
                  <a:lnTo>
                    <a:pt x="52" y="29"/>
                  </a:lnTo>
                  <a:lnTo>
                    <a:pt x="56" y="23"/>
                  </a:lnTo>
                  <a:lnTo>
                    <a:pt x="61" y="12"/>
                  </a:lnTo>
                  <a:lnTo>
                    <a:pt x="65" y="2"/>
                  </a:lnTo>
                  <a:lnTo>
                    <a:pt x="65" y="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45" name="Freeform 246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7256463" y="4175125"/>
              <a:ext cx="57150" cy="52388"/>
            </a:xfrm>
            <a:custGeom>
              <a:avLst/>
              <a:gdLst>
                <a:gd name="T0" fmla="*/ 2147483647 w 36"/>
                <a:gd name="T1" fmla="*/ 2147483647 h 33"/>
                <a:gd name="T2" fmla="*/ 2147483647 w 36"/>
                <a:gd name="T3" fmla="*/ 0 h 33"/>
                <a:gd name="T4" fmla="*/ 2147483647 w 36"/>
                <a:gd name="T5" fmla="*/ 0 h 33"/>
                <a:gd name="T6" fmla="*/ 2147483647 w 36"/>
                <a:gd name="T7" fmla="*/ 2147483647 h 33"/>
                <a:gd name="T8" fmla="*/ 2147483647 w 36"/>
                <a:gd name="T9" fmla="*/ 2147483647 h 33"/>
                <a:gd name="T10" fmla="*/ 2147483647 w 36"/>
                <a:gd name="T11" fmla="*/ 2147483647 h 33"/>
                <a:gd name="T12" fmla="*/ 2147483647 w 36"/>
                <a:gd name="T13" fmla="*/ 2147483647 h 33"/>
                <a:gd name="T14" fmla="*/ 2147483647 w 36"/>
                <a:gd name="T15" fmla="*/ 2147483647 h 33"/>
                <a:gd name="T16" fmla="*/ 2147483647 w 36"/>
                <a:gd name="T17" fmla="*/ 2147483647 h 33"/>
                <a:gd name="T18" fmla="*/ 2147483647 w 36"/>
                <a:gd name="T19" fmla="*/ 2147483647 h 33"/>
                <a:gd name="T20" fmla="*/ 2147483647 w 36"/>
                <a:gd name="T21" fmla="*/ 2147483647 h 33"/>
                <a:gd name="T22" fmla="*/ 2147483647 w 36"/>
                <a:gd name="T23" fmla="*/ 2147483647 h 33"/>
                <a:gd name="T24" fmla="*/ 2147483647 w 36"/>
                <a:gd name="T25" fmla="*/ 2147483647 h 33"/>
                <a:gd name="T26" fmla="*/ 2147483647 w 36"/>
                <a:gd name="T27" fmla="*/ 2147483647 h 33"/>
                <a:gd name="T28" fmla="*/ 2147483647 w 36"/>
                <a:gd name="T29" fmla="*/ 2147483647 h 33"/>
                <a:gd name="T30" fmla="*/ 2147483647 w 36"/>
                <a:gd name="T31" fmla="*/ 2147483647 h 33"/>
                <a:gd name="T32" fmla="*/ 2147483647 w 36"/>
                <a:gd name="T33" fmla="*/ 2147483647 h 33"/>
                <a:gd name="T34" fmla="*/ 2147483647 w 36"/>
                <a:gd name="T35" fmla="*/ 2147483647 h 33"/>
                <a:gd name="T36" fmla="*/ 2147483647 w 36"/>
                <a:gd name="T37" fmla="*/ 2147483647 h 33"/>
                <a:gd name="T38" fmla="*/ 2147483647 w 36"/>
                <a:gd name="T39" fmla="*/ 2147483647 h 33"/>
                <a:gd name="T40" fmla="*/ 2147483647 w 36"/>
                <a:gd name="T41" fmla="*/ 2147483647 h 33"/>
                <a:gd name="T42" fmla="*/ 0 w 36"/>
                <a:gd name="T43" fmla="*/ 2147483647 h 33"/>
                <a:gd name="T44" fmla="*/ 2147483647 w 36"/>
                <a:gd name="T45" fmla="*/ 2147483647 h 33"/>
                <a:gd name="T46" fmla="*/ 2147483647 w 36"/>
                <a:gd name="T47" fmla="*/ 2147483647 h 33"/>
                <a:gd name="T48" fmla="*/ 2147483647 w 36"/>
                <a:gd name="T49" fmla="*/ 2147483647 h 33"/>
                <a:gd name="T50" fmla="*/ 2147483647 w 36"/>
                <a:gd name="T51" fmla="*/ 2147483647 h 33"/>
                <a:gd name="T52" fmla="*/ 2147483647 w 36"/>
                <a:gd name="T53" fmla="*/ 0 h 33"/>
                <a:gd name="T54" fmla="*/ 2147483647 w 36"/>
                <a:gd name="T55" fmla="*/ 2147483647 h 3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6"/>
                <a:gd name="T85" fmla="*/ 0 h 33"/>
                <a:gd name="T86" fmla="*/ 36 w 36"/>
                <a:gd name="T87" fmla="*/ 33 h 3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6" h="33">
                  <a:moveTo>
                    <a:pt x="14" y="1"/>
                  </a:moveTo>
                  <a:lnTo>
                    <a:pt x="18" y="0"/>
                  </a:lnTo>
                  <a:lnTo>
                    <a:pt x="21" y="0"/>
                  </a:lnTo>
                  <a:lnTo>
                    <a:pt x="25" y="1"/>
                  </a:lnTo>
                  <a:lnTo>
                    <a:pt x="28" y="2"/>
                  </a:lnTo>
                  <a:lnTo>
                    <a:pt x="30" y="3"/>
                  </a:lnTo>
                  <a:lnTo>
                    <a:pt x="33" y="5"/>
                  </a:lnTo>
                  <a:lnTo>
                    <a:pt x="35" y="6"/>
                  </a:lnTo>
                  <a:lnTo>
                    <a:pt x="33" y="8"/>
                  </a:lnTo>
                  <a:lnTo>
                    <a:pt x="31" y="11"/>
                  </a:lnTo>
                  <a:lnTo>
                    <a:pt x="30" y="14"/>
                  </a:lnTo>
                  <a:lnTo>
                    <a:pt x="30" y="19"/>
                  </a:lnTo>
                  <a:lnTo>
                    <a:pt x="31" y="24"/>
                  </a:lnTo>
                  <a:lnTo>
                    <a:pt x="33" y="27"/>
                  </a:lnTo>
                  <a:lnTo>
                    <a:pt x="33" y="26"/>
                  </a:lnTo>
                  <a:lnTo>
                    <a:pt x="27" y="30"/>
                  </a:lnTo>
                  <a:lnTo>
                    <a:pt x="22" y="31"/>
                  </a:lnTo>
                  <a:lnTo>
                    <a:pt x="16" y="32"/>
                  </a:lnTo>
                  <a:lnTo>
                    <a:pt x="10" y="31"/>
                  </a:lnTo>
                  <a:lnTo>
                    <a:pt x="5" y="28"/>
                  </a:lnTo>
                  <a:lnTo>
                    <a:pt x="1" y="23"/>
                  </a:lnTo>
                  <a:lnTo>
                    <a:pt x="0" y="18"/>
                  </a:lnTo>
                  <a:lnTo>
                    <a:pt x="1" y="10"/>
                  </a:lnTo>
                  <a:lnTo>
                    <a:pt x="5" y="5"/>
                  </a:lnTo>
                  <a:lnTo>
                    <a:pt x="9" y="3"/>
                  </a:lnTo>
                  <a:lnTo>
                    <a:pt x="13" y="2"/>
                  </a:lnTo>
                  <a:lnTo>
                    <a:pt x="14" y="0"/>
                  </a:lnTo>
                  <a:lnTo>
                    <a:pt x="14" y="1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46" name="Freeform 247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7042151" y="4824413"/>
              <a:ext cx="85725" cy="215900"/>
            </a:xfrm>
            <a:custGeom>
              <a:avLst/>
              <a:gdLst>
                <a:gd name="T0" fmla="*/ 2147483647 w 54"/>
                <a:gd name="T1" fmla="*/ 2147483647 h 136"/>
                <a:gd name="T2" fmla="*/ 2147483647 w 54"/>
                <a:gd name="T3" fmla="*/ 2147483647 h 136"/>
                <a:gd name="T4" fmla="*/ 2147483647 w 54"/>
                <a:gd name="T5" fmla="*/ 2147483647 h 136"/>
                <a:gd name="T6" fmla="*/ 2147483647 w 54"/>
                <a:gd name="T7" fmla="*/ 2147483647 h 136"/>
                <a:gd name="T8" fmla="*/ 2147483647 w 54"/>
                <a:gd name="T9" fmla="*/ 2147483647 h 136"/>
                <a:gd name="T10" fmla="*/ 2147483647 w 54"/>
                <a:gd name="T11" fmla="*/ 2147483647 h 136"/>
                <a:gd name="T12" fmla="*/ 2147483647 w 54"/>
                <a:gd name="T13" fmla="*/ 2147483647 h 136"/>
                <a:gd name="T14" fmla="*/ 2147483647 w 54"/>
                <a:gd name="T15" fmla="*/ 2147483647 h 136"/>
                <a:gd name="T16" fmla="*/ 2147483647 w 54"/>
                <a:gd name="T17" fmla="*/ 2147483647 h 136"/>
                <a:gd name="T18" fmla="*/ 2147483647 w 54"/>
                <a:gd name="T19" fmla="*/ 2147483647 h 136"/>
                <a:gd name="T20" fmla="*/ 2147483647 w 54"/>
                <a:gd name="T21" fmla="*/ 2147483647 h 136"/>
                <a:gd name="T22" fmla="*/ 2147483647 w 54"/>
                <a:gd name="T23" fmla="*/ 2147483647 h 136"/>
                <a:gd name="T24" fmla="*/ 2147483647 w 54"/>
                <a:gd name="T25" fmla="*/ 2147483647 h 136"/>
                <a:gd name="T26" fmla="*/ 2147483647 w 54"/>
                <a:gd name="T27" fmla="*/ 2147483647 h 136"/>
                <a:gd name="T28" fmla="*/ 2147483647 w 54"/>
                <a:gd name="T29" fmla="*/ 2147483647 h 136"/>
                <a:gd name="T30" fmla="*/ 2147483647 w 54"/>
                <a:gd name="T31" fmla="*/ 2147483647 h 136"/>
                <a:gd name="T32" fmla="*/ 2147483647 w 54"/>
                <a:gd name="T33" fmla="*/ 2147483647 h 136"/>
                <a:gd name="T34" fmla="*/ 2147483647 w 54"/>
                <a:gd name="T35" fmla="*/ 2147483647 h 136"/>
                <a:gd name="T36" fmla="*/ 2147483647 w 54"/>
                <a:gd name="T37" fmla="*/ 2147483647 h 136"/>
                <a:gd name="T38" fmla="*/ 2147483647 w 54"/>
                <a:gd name="T39" fmla="*/ 2147483647 h 136"/>
                <a:gd name="T40" fmla="*/ 2147483647 w 54"/>
                <a:gd name="T41" fmla="*/ 2147483647 h 136"/>
                <a:gd name="T42" fmla="*/ 2147483647 w 54"/>
                <a:gd name="T43" fmla="*/ 2147483647 h 136"/>
                <a:gd name="T44" fmla="*/ 2147483647 w 54"/>
                <a:gd name="T45" fmla="*/ 2147483647 h 136"/>
                <a:gd name="T46" fmla="*/ 2147483647 w 54"/>
                <a:gd name="T47" fmla="*/ 2147483647 h 136"/>
                <a:gd name="T48" fmla="*/ 2147483647 w 54"/>
                <a:gd name="T49" fmla="*/ 2147483647 h 136"/>
                <a:gd name="T50" fmla="*/ 2147483647 w 54"/>
                <a:gd name="T51" fmla="*/ 2147483647 h 136"/>
                <a:gd name="T52" fmla="*/ 2147483647 w 54"/>
                <a:gd name="T53" fmla="*/ 2147483647 h 136"/>
                <a:gd name="T54" fmla="*/ 2147483647 w 54"/>
                <a:gd name="T55" fmla="*/ 2147483647 h 136"/>
                <a:gd name="T56" fmla="*/ 2147483647 w 54"/>
                <a:gd name="T57" fmla="*/ 2147483647 h 136"/>
                <a:gd name="T58" fmla="*/ 2147483647 w 54"/>
                <a:gd name="T59" fmla="*/ 2147483647 h 136"/>
                <a:gd name="T60" fmla="*/ 2147483647 w 54"/>
                <a:gd name="T61" fmla="*/ 2147483647 h 136"/>
                <a:gd name="T62" fmla="*/ 2147483647 w 54"/>
                <a:gd name="T63" fmla="*/ 2147483647 h 136"/>
                <a:gd name="T64" fmla="*/ 2147483647 w 54"/>
                <a:gd name="T65" fmla="*/ 2147483647 h 136"/>
                <a:gd name="T66" fmla="*/ 2147483647 w 54"/>
                <a:gd name="T67" fmla="*/ 2147483647 h 136"/>
                <a:gd name="T68" fmla="*/ 2147483647 w 54"/>
                <a:gd name="T69" fmla="*/ 2147483647 h 136"/>
                <a:gd name="T70" fmla="*/ 2147483647 w 54"/>
                <a:gd name="T71" fmla="*/ 2147483647 h 136"/>
                <a:gd name="T72" fmla="*/ 2147483647 w 54"/>
                <a:gd name="T73" fmla="*/ 2147483647 h 136"/>
                <a:gd name="T74" fmla="*/ 2147483647 w 54"/>
                <a:gd name="T75" fmla="*/ 2147483647 h 136"/>
                <a:gd name="T76" fmla="*/ 2147483647 w 54"/>
                <a:gd name="T77" fmla="*/ 2147483647 h 136"/>
                <a:gd name="T78" fmla="*/ 2147483647 w 54"/>
                <a:gd name="T79" fmla="*/ 0 h 136"/>
                <a:gd name="T80" fmla="*/ 2147483647 w 54"/>
                <a:gd name="T81" fmla="*/ 2147483647 h 136"/>
                <a:gd name="T82" fmla="*/ 2147483647 w 54"/>
                <a:gd name="T83" fmla="*/ 2147483647 h 136"/>
                <a:gd name="T84" fmla="*/ 2147483647 w 54"/>
                <a:gd name="T85" fmla="*/ 2147483647 h 136"/>
                <a:gd name="T86" fmla="*/ 2147483647 w 54"/>
                <a:gd name="T87" fmla="*/ 2147483647 h 136"/>
                <a:gd name="T88" fmla="*/ 2147483647 w 54"/>
                <a:gd name="T89" fmla="*/ 2147483647 h 136"/>
                <a:gd name="T90" fmla="*/ 2147483647 w 54"/>
                <a:gd name="T91" fmla="*/ 2147483647 h 136"/>
                <a:gd name="T92" fmla="*/ 2147483647 w 54"/>
                <a:gd name="T93" fmla="*/ 2147483647 h 136"/>
                <a:gd name="T94" fmla="*/ 2147483647 w 54"/>
                <a:gd name="T95" fmla="*/ 2147483647 h 136"/>
                <a:gd name="T96" fmla="*/ 2147483647 w 54"/>
                <a:gd name="T97" fmla="*/ 2147483647 h 136"/>
                <a:gd name="T98" fmla="*/ 2147483647 w 54"/>
                <a:gd name="T99" fmla="*/ 2147483647 h 136"/>
                <a:gd name="T100" fmla="*/ 2147483647 w 54"/>
                <a:gd name="T101" fmla="*/ 2147483647 h 136"/>
                <a:gd name="T102" fmla="*/ 2147483647 w 54"/>
                <a:gd name="T103" fmla="*/ 2147483647 h 136"/>
                <a:gd name="T104" fmla="*/ 0 w 54"/>
                <a:gd name="T105" fmla="*/ 2147483647 h 136"/>
                <a:gd name="T106" fmla="*/ 2147483647 w 54"/>
                <a:gd name="T107" fmla="*/ 2147483647 h 136"/>
                <a:gd name="T108" fmla="*/ 2147483647 w 54"/>
                <a:gd name="T109" fmla="*/ 2147483647 h 136"/>
                <a:gd name="T110" fmla="*/ 2147483647 w 54"/>
                <a:gd name="T111" fmla="*/ 2147483647 h 1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4"/>
                <a:gd name="T169" fmla="*/ 0 h 136"/>
                <a:gd name="T170" fmla="*/ 54 w 54"/>
                <a:gd name="T171" fmla="*/ 136 h 1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4" h="136">
                  <a:moveTo>
                    <a:pt x="5" y="93"/>
                  </a:moveTo>
                  <a:lnTo>
                    <a:pt x="12" y="95"/>
                  </a:lnTo>
                  <a:lnTo>
                    <a:pt x="17" y="97"/>
                  </a:lnTo>
                  <a:lnTo>
                    <a:pt x="19" y="99"/>
                  </a:lnTo>
                  <a:lnTo>
                    <a:pt x="19" y="105"/>
                  </a:lnTo>
                  <a:lnTo>
                    <a:pt x="20" y="110"/>
                  </a:lnTo>
                  <a:lnTo>
                    <a:pt x="19" y="115"/>
                  </a:lnTo>
                  <a:lnTo>
                    <a:pt x="19" y="123"/>
                  </a:lnTo>
                  <a:lnTo>
                    <a:pt x="22" y="129"/>
                  </a:lnTo>
                  <a:lnTo>
                    <a:pt x="26" y="133"/>
                  </a:lnTo>
                  <a:lnTo>
                    <a:pt x="31" y="135"/>
                  </a:lnTo>
                  <a:lnTo>
                    <a:pt x="37" y="134"/>
                  </a:lnTo>
                  <a:lnTo>
                    <a:pt x="40" y="133"/>
                  </a:lnTo>
                  <a:lnTo>
                    <a:pt x="44" y="128"/>
                  </a:lnTo>
                  <a:lnTo>
                    <a:pt x="47" y="124"/>
                  </a:lnTo>
                  <a:lnTo>
                    <a:pt x="49" y="119"/>
                  </a:lnTo>
                  <a:lnTo>
                    <a:pt x="51" y="114"/>
                  </a:lnTo>
                  <a:lnTo>
                    <a:pt x="53" y="107"/>
                  </a:lnTo>
                  <a:lnTo>
                    <a:pt x="53" y="103"/>
                  </a:lnTo>
                  <a:lnTo>
                    <a:pt x="48" y="94"/>
                  </a:lnTo>
                  <a:lnTo>
                    <a:pt x="45" y="88"/>
                  </a:lnTo>
                  <a:lnTo>
                    <a:pt x="39" y="78"/>
                  </a:lnTo>
                  <a:lnTo>
                    <a:pt x="37" y="69"/>
                  </a:lnTo>
                  <a:lnTo>
                    <a:pt x="37" y="63"/>
                  </a:lnTo>
                  <a:lnTo>
                    <a:pt x="36" y="58"/>
                  </a:lnTo>
                  <a:lnTo>
                    <a:pt x="36" y="52"/>
                  </a:lnTo>
                  <a:lnTo>
                    <a:pt x="38" y="45"/>
                  </a:lnTo>
                  <a:lnTo>
                    <a:pt x="38" y="38"/>
                  </a:lnTo>
                  <a:lnTo>
                    <a:pt x="39" y="30"/>
                  </a:lnTo>
                  <a:lnTo>
                    <a:pt x="39" y="25"/>
                  </a:lnTo>
                  <a:lnTo>
                    <a:pt x="39" y="22"/>
                  </a:lnTo>
                  <a:lnTo>
                    <a:pt x="38" y="19"/>
                  </a:lnTo>
                  <a:lnTo>
                    <a:pt x="34" y="16"/>
                  </a:lnTo>
                  <a:lnTo>
                    <a:pt x="28" y="16"/>
                  </a:lnTo>
                  <a:lnTo>
                    <a:pt x="26" y="14"/>
                  </a:lnTo>
                  <a:lnTo>
                    <a:pt x="24" y="12"/>
                  </a:lnTo>
                  <a:lnTo>
                    <a:pt x="22" y="8"/>
                  </a:lnTo>
                  <a:lnTo>
                    <a:pt x="23" y="3"/>
                  </a:lnTo>
                  <a:lnTo>
                    <a:pt x="21" y="1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11" y="1"/>
                  </a:lnTo>
                  <a:lnTo>
                    <a:pt x="8" y="10"/>
                  </a:lnTo>
                  <a:lnTo>
                    <a:pt x="6" y="21"/>
                  </a:lnTo>
                  <a:lnTo>
                    <a:pt x="5" y="29"/>
                  </a:lnTo>
                  <a:lnTo>
                    <a:pt x="7" y="39"/>
                  </a:lnTo>
                  <a:lnTo>
                    <a:pt x="11" y="46"/>
                  </a:lnTo>
                  <a:lnTo>
                    <a:pt x="12" y="50"/>
                  </a:lnTo>
                  <a:lnTo>
                    <a:pt x="11" y="58"/>
                  </a:lnTo>
                  <a:lnTo>
                    <a:pt x="8" y="63"/>
                  </a:lnTo>
                  <a:lnTo>
                    <a:pt x="2" y="70"/>
                  </a:lnTo>
                  <a:lnTo>
                    <a:pt x="1" y="75"/>
                  </a:lnTo>
                  <a:lnTo>
                    <a:pt x="0" y="81"/>
                  </a:lnTo>
                  <a:lnTo>
                    <a:pt x="1" y="87"/>
                  </a:lnTo>
                  <a:lnTo>
                    <a:pt x="6" y="95"/>
                  </a:lnTo>
                  <a:lnTo>
                    <a:pt x="5" y="93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47" name="Freeform 248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726238" y="4795839"/>
              <a:ext cx="336550" cy="331787"/>
            </a:xfrm>
            <a:custGeom>
              <a:avLst/>
              <a:gdLst>
                <a:gd name="T0" fmla="*/ 2147483647 w 212"/>
                <a:gd name="T1" fmla="*/ 2147483647 h 209"/>
                <a:gd name="T2" fmla="*/ 2147483647 w 212"/>
                <a:gd name="T3" fmla="*/ 2147483647 h 209"/>
                <a:gd name="T4" fmla="*/ 2147483647 w 212"/>
                <a:gd name="T5" fmla="*/ 2147483647 h 209"/>
                <a:gd name="T6" fmla="*/ 2147483647 w 212"/>
                <a:gd name="T7" fmla="*/ 2147483647 h 209"/>
                <a:gd name="T8" fmla="*/ 2147483647 w 212"/>
                <a:gd name="T9" fmla="*/ 2147483647 h 209"/>
                <a:gd name="T10" fmla="*/ 2147483647 w 212"/>
                <a:gd name="T11" fmla="*/ 2147483647 h 209"/>
                <a:gd name="T12" fmla="*/ 2147483647 w 212"/>
                <a:gd name="T13" fmla="*/ 2147483647 h 209"/>
                <a:gd name="T14" fmla="*/ 2147483647 w 212"/>
                <a:gd name="T15" fmla="*/ 2147483647 h 209"/>
                <a:gd name="T16" fmla="*/ 2147483647 w 212"/>
                <a:gd name="T17" fmla="*/ 2147483647 h 209"/>
                <a:gd name="T18" fmla="*/ 2147483647 w 212"/>
                <a:gd name="T19" fmla="*/ 2147483647 h 209"/>
                <a:gd name="T20" fmla="*/ 2147483647 w 212"/>
                <a:gd name="T21" fmla="*/ 2147483647 h 209"/>
                <a:gd name="T22" fmla="*/ 2147483647 w 212"/>
                <a:gd name="T23" fmla="*/ 2147483647 h 209"/>
                <a:gd name="T24" fmla="*/ 2147483647 w 212"/>
                <a:gd name="T25" fmla="*/ 2147483647 h 209"/>
                <a:gd name="T26" fmla="*/ 2147483647 w 212"/>
                <a:gd name="T27" fmla="*/ 2147483647 h 209"/>
                <a:gd name="T28" fmla="*/ 2147483647 w 212"/>
                <a:gd name="T29" fmla="*/ 2147483647 h 209"/>
                <a:gd name="T30" fmla="*/ 2147483647 w 212"/>
                <a:gd name="T31" fmla="*/ 2147483647 h 209"/>
                <a:gd name="T32" fmla="*/ 2147483647 w 212"/>
                <a:gd name="T33" fmla="*/ 2147483647 h 209"/>
                <a:gd name="T34" fmla="*/ 2147483647 w 212"/>
                <a:gd name="T35" fmla="*/ 2147483647 h 209"/>
                <a:gd name="T36" fmla="*/ 2147483647 w 212"/>
                <a:gd name="T37" fmla="*/ 2147483647 h 209"/>
                <a:gd name="T38" fmla="*/ 2147483647 w 212"/>
                <a:gd name="T39" fmla="*/ 2147483647 h 209"/>
                <a:gd name="T40" fmla="*/ 2147483647 w 212"/>
                <a:gd name="T41" fmla="*/ 2147483647 h 209"/>
                <a:gd name="T42" fmla="*/ 2147483647 w 212"/>
                <a:gd name="T43" fmla="*/ 2147483647 h 209"/>
                <a:gd name="T44" fmla="*/ 2147483647 w 212"/>
                <a:gd name="T45" fmla="*/ 2147483647 h 209"/>
                <a:gd name="T46" fmla="*/ 2147483647 w 212"/>
                <a:gd name="T47" fmla="*/ 2147483647 h 209"/>
                <a:gd name="T48" fmla="*/ 2147483647 w 212"/>
                <a:gd name="T49" fmla="*/ 2147483647 h 209"/>
                <a:gd name="T50" fmla="*/ 2147483647 w 212"/>
                <a:gd name="T51" fmla="*/ 2147483647 h 209"/>
                <a:gd name="T52" fmla="*/ 2147483647 w 212"/>
                <a:gd name="T53" fmla="*/ 2147483647 h 209"/>
                <a:gd name="T54" fmla="*/ 2147483647 w 212"/>
                <a:gd name="T55" fmla="*/ 2147483647 h 209"/>
                <a:gd name="T56" fmla="*/ 2147483647 w 212"/>
                <a:gd name="T57" fmla="*/ 2147483647 h 209"/>
                <a:gd name="T58" fmla="*/ 2147483647 w 212"/>
                <a:gd name="T59" fmla="*/ 2147483647 h 209"/>
                <a:gd name="T60" fmla="*/ 2147483647 w 212"/>
                <a:gd name="T61" fmla="*/ 2147483647 h 209"/>
                <a:gd name="T62" fmla="*/ 2147483647 w 212"/>
                <a:gd name="T63" fmla="*/ 2147483647 h 209"/>
                <a:gd name="T64" fmla="*/ 2147483647 w 212"/>
                <a:gd name="T65" fmla="*/ 2147483647 h 209"/>
                <a:gd name="T66" fmla="*/ 2147483647 w 212"/>
                <a:gd name="T67" fmla="*/ 2147483647 h 209"/>
                <a:gd name="T68" fmla="*/ 2147483647 w 212"/>
                <a:gd name="T69" fmla="*/ 2147483647 h 209"/>
                <a:gd name="T70" fmla="*/ 2147483647 w 212"/>
                <a:gd name="T71" fmla="*/ 2147483647 h 209"/>
                <a:gd name="T72" fmla="*/ 2147483647 w 212"/>
                <a:gd name="T73" fmla="*/ 2147483647 h 209"/>
                <a:gd name="T74" fmla="*/ 2147483647 w 212"/>
                <a:gd name="T75" fmla="*/ 2147483647 h 209"/>
                <a:gd name="T76" fmla="*/ 2147483647 w 212"/>
                <a:gd name="T77" fmla="*/ 2147483647 h 209"/>
                <a:gd name="T78" fmla="*/ 2147483647 w 212"/>
                <a:gd name="T79" fmla="*/ 2147483647 h 209"/>
                <a:gd name="T80" fmla="*/ 2147483647 w 212"/>
                <a:gd name="T81" fmla="*/ 2147483647 h 209"/>
                <a:gd name="T82" fmla="*/ 2147483647 w 212"/>
                <a:gd name="T83" fmla="*/ 2147483647 h 209"/>
                <a:gd name="T84" fmla="*/ 2147483647 w 212"/>
                <a:gd name="T85" fmla="*/ 2147483647 h 209"/>
                <a:gd name="T86" fmla="*/ 0 w 212"/>
                <a:gd name="T87" fmla="*/ 2147483647 h 209"/>
                <a:gd name="T88" fmla="*/ 2147483647 w 212"/>
                <a:gd name="T89" fmla="*/ 2147483647 h 209"/>
                <a:gd name="T90" fmla="*/ 2147483647 w 212"/>
                <a:gd name="T91" fmla="*/ 2147483647 h 20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12"/>
                <a:gd name="T139" fmla="*/ 0 h 209"/>
                <a:gd name="T140" fmla="*/ 212 w 212"/>
                <a:gd name="T141" fmla="*/ 209 h 20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12" h="209">
                  <a:moveTo>
                    <a:pt x="35" y="67"/>
                  </a:moveTo>
                  <a:lnTo>
                    <a:pt x="42" y="63"/>
                  </a:lnTo>
                  <a:lnTo>
                    <a:pt x="50" y="61"/>
                  </a:lnTo>
                  <a:lnTo>
                    <a:pt x="58" y="62"/>
                  </a:lnTo>
                  <a:lnTo>
                    <a:pt x="64" y="64"/>
                  </a:lnTo>
                  <a:lnTo>
                    <a:pt x="76" y="69"/>
                  </a:lnTo>
                  <a:lnTo>
                    <a:pt x="81" y="71"/>
                  </a:lnTo>
                  <a:lnTo>
                    <a:pt x="84" y="71"/>
                  </a:lnTo>
                  <a:lnTo>
                    <a:pt x="95" y="69"/>
                  </a:lnTo>
                  <a:lnTo>
                    <a:pt x="102" y="66"/>
                  </a:lnTo>
                  <a:lnTo>
                    <a:pt x="107" y="67"/>
                  </a:lnTo>
                  <a:lnTo>
                    <a:pt x="111" y="69"/>
                  </a:lnTo>
                  <a:lnTo>
                    <a:pt x="116" y="76"/>
                  </a:lnTo>
                  <a:lnTo>
                    <a:pt x="121" y="81"/>
                  </a:lnTo>
                  <a:lnTo>
                    <a:pt x="128" y="90"/>
                  </a:lnTo>
                  <a:lnTo>
                    <a:pt x="138" y="99"/>
                  </a:lnTo>
                  <a:lnTo>
                    <a:pt x="142" y="101"/>
                  </a:lnTo>
                  <a:lnTo>
                    <a:pt x="147" y="102"/>
                  </a:lnTo>
                  <a:lnTo>
                    <a:pt x="151" y="101"/>
                  </a:lnTo>
                  <a:lnTo>
                    <a:pt x="154" y="99"/>
                  </a:lnTo>
                  <a:lnTo>
                    <a:pt x="155" y="95"/>
                  </a:lnTo>
                  <a:lnTo>
                    <a:pt x="155" y="92"/>
                  </a:lnTo>
                  <a:lnTo>
                    <a:pt x="154" y="89"/>
                  </a:lnTo>
                  <a:lnTo>
                    <a:pt x="149" y="87"/>
                  </a:lnTo>
                  <a:lnTo>
                    <a:pt x="145" y="85"/>
                  </a:lnTo>
                  <a:lnTo>
                    <a:pt x="138" y="83"/>
                  </a:lnTo>
                  <a:lnTo>
                    <a:pt x="133" y="78"/>
                  </a:lnTo>
                  <a:lnTo>
                    <a:pt x="132" y="75"/>
                  </a:lnTo>
                  <a:lnTo>
                    <a:pt x="134" y="67"/>
                  </a:lnTo>
                  <a:lnTo>
                    <a:pt x="131" y="64"/>
                  </a:lnTo>
                  <a:lnTo>
                    <a:pt x="130" y="62"/>
                  </a:lnTo>
                  <a:lnTo>
                    <a:pt x="130" y="58"/>
                  </a:lnTo>
                  <a:lnTo>
                    <a:pt x="130" y="53"/>
                  </a:lnTo>
                  <a:lnTo>
                    <a:pt x="130" y="50"/>
                  </a:lnTo>
                  <a:lnTo>
                    <a:pt x="132" y="39"/>
                  </a:lnTo>
                  <a:lnTo>
                    <a:pt x="131" y="37"/>
                  </a:lnTo>
                  <a:lnTo>
                    <a:pt x="128" y="37"/>
                  </a:lnTo>
                  <a:lnTo>
                    <a:pt x="121" y="37"/>
                  </a:lnTo>
                  <a:lnTo>
                    <a:pt x="116" y="35"/>
                  </a:lnTo>
                  <a:lnTo>
                    <a:pt x="113" y="32"/>
                  </a:lnTo>
                  <a:lnTo>
                    <a:pt x="112" y="30"/>
                  </a:lnTo>
                  <a:lnTo>
                    <a:pt x="113" y="26"/>
                  </a:lnTo>
                  <a:lnTo>
                    <a:pt x="115" y="23"/>
                  </a:lnTo>
                  <a:lnTo>
                    <a:pt x="117" y="21"/>
                  </a:lnTo>
                  <a:lnTo>
                    <a:pt x="121" y="19"/>
                  </a:lnTo>
                  <a:lnTo>
                    <a:pt x="124" y="15"/>
                  </a:lnTo>
                  <a:lnTo>
                    <a:pt x="126" y="12"/>
                  </a:lnTo>
                  <a:lnTo>
                    <a:pt x="127" y="5"/>
                  </a:lnTo>
                  <a:lnTo>
                    <a:pt x="130" y="4"/>
                  </a:lnTo>
                  <a:lnTo>
                    <a:pt x="135" y="2"/>
                  </a:lnTo>
                  <a:lnTo>
                    <a:pt x="145" y="3"/>
                  </a:lnTo>
                  <a:lnTo>
                    <a:pt x="149" y="3"/>
                  </a:lnTo>
                  <a:lnTo>
                    <a:pt x="153" y="2"/>
                  </a:lnTo>
                  <a:lnTo>
                    <a:pt x="163" y="1"/>
                  </a:lnTo>
                  <a:lnTo>
                    <a:pt x="163" y="0"/>
                  </a:lnTo>
                  <a:lnTo>
                    <a:pt x="167" y="6"/>
                  </a:lnTo>
                  <a:lnTo>
                    <a:pt x="173" y="11"/>
                  </a:lnTo>
                  <a:lnTo>
                    <a:pt x="177" y="15"/>
                  </a:lnTo>
                  <a:lnTo>
                    <a:pt x="182" y="20"/>
                  </a:lnTo>
                  <a:lnTo>
                    <a:pt x="189" y="22"/>
                  </a:lnTo>
                  <a:lnTo>
                    <a:pt x="200" y="21"/>
                  </a:lnTo>
                  <a:lnTo>
                    <a:pt x="209" y="20"/>
                  </a:lnTo>
                  <a:lnTo>
                    <a:pt x="210" y="19"/>
                  </a:lnTo>
                  <a:lnTo>
                    <a:pt x="207" y="28"/>
                  </a:lnTo>
                  <a:lnTo>
                    <a:pt x="205" y="39"/>
                  </a:lnTo>
                  <a:lnTo>
                    <a:pt x="204" y="47"/>
                  </a:lnTo>
                  <a:lnTo>
                    <a:pt x="206" y="57"/>
                  </a:lnTo>
                  <a:lnTo>
                    <a:pt x="210" y="64"/>
                  </a:lnTo>
                  <a:lnTo>
                    <a:pt x="211" y="68"/>
                  </a:lnTo>
                  <a:lnTo>
                    <a:pt x="210" y="76"/>
                  </a:lnTo>
                  <a:lnTo>
                    <a:pt x="207" y="81"/>
                  </a:lnTo>
                  <a:lnTo>
                    <a:pt x="201" y="88"/>
                  </a:lnTo>
                  <a:lnTo>
                    <a:pt x="200" y="93"/>
                  </a:lnTo>
                  <a:lnTo>
                    <a:pt x="199" y="99"/>
                  </a:lnTo>
                  <a:lnTo>
                    <a:pt x="200" y="105"/>
                  </a:lnTo>
                  <a:lnTo>
                    <a:pt x="205" y="113"/>
                  </a:lnTo>
                  <a:lnTo>
                    <a:pt x="204" y="111"/>
                  </a:lnTo>
                  <a:lnTo>
                    <a:pt x="200" y="112"/>
                  </a:lnTo>
                  <a:lnTo>
                    <a:pt x="197" y="113"/>
                  </a:lnTo>
                  <a:lnTo>
                    <a:pt x="190" y="114"/>
                  </a:lnTo>
                  <a:lnTo>
                    <a:pt x="186" y="115"/>
                  </a:lnTo>
                  <a:lnTo>
                    <a:pt x="180" y="119"/>
                  </a:lnTo>
                  <a:lnTo>
                    <a:pt x="178" y="122"/>
                  </a:lnTo>
                  <a:lnTo>
                    <a:pt x="177" y="124"/>
                  </a:lnTo>
                  <a:lnTo>
                    <a:pt x="176" y="129"/>
                  </a:lnTo>
                  <a:lnTo>
                    <a:pt x="178" y="138"/>
                  </a:lnTo>
                  <a:lnTo>
                    <a:pt x="179" y="139"/>
                  </a:lnTo>
                  <a:lnTo>
                    <a:pt x="175" y="138"/>
                  </a:lnTo>
                  <a:lnTo>
                    <a:pt x="169" y="138"/>
                  </a:lnTo>
                  <a:lnTo>
                    <a:pt x="164" y="139"/>
                  </a:lnTo>
                  <a:lnTo>
                    <a:pt x="158" y="142"/>
                  </a:lnTo>
                  <a:lnTo>
                    <a:pt x="153" y="146"/>
                  </a:lnTo>
                  <a:lnTo>
                    <a:pt x="148" y="151"/>
                  </a:lnTo>
                  <a:lnTo>
                    <a:pt x="143" y="154"/>
                  </a:lnTo>
                  <a:lnTo>
                    <a:pt x="136" y="161"/>
                  </a:lnTo>
                  <a:lnTo>
                    <a:pt x="132" y="167"/>
                  </a:lnTo>
                  <a:lnTo>
                    <a:pt x="130" y="172"/>
                  </a:lnTo>
                  <a:lnTo>
                    <a:pt x="129" y="175"/>
                  </a:lnTo>
                  <a:lnTo>
                    <a:pt x="128" y="178"/>
                  </a:lnTo>
                  <a:lnTo>
                    <a:pt x="124" y="181"/>
                  </a:lnTo>
                  <a:lnTo>
                    <a:pt x="118" y="183"/>
                  </a:lnTo>
                  <a:lnTo>
                    <a:pt x="111" y="185"/>
                  </a:lnTo>
                  <a:lnTo>
                    <a:pt x="104" y="198"/>
                  </a:lnTo>
                  <a:lnTo>
                    <a:pt x="101" y="200"/>
                  </a:lnTo>
                  <a:lnTo>
                    <a:pt x="98" y="202"/>
                  </a:lnTo>
                  <a:lnTo>
                    <a:pt x="88" y="202"/>
                  </a:lnTo>
                  <a:lnTo>
                    <a:pt x="82" y="203"/>
                  </a:lnTo>
                  <a:lnTo>
                    <a:pt x="79" y="204"/>
                  </a:lnTo>
                  <a:lnTo>
                    <a:pt x="76" y="208"/>
                  </a:lnTo>
                  <a:lnTo>
                    <a:pt x="78" y="205"/>
                  </a:lnTo>
                  <a:lnTo>
                    <a:pt x="79" y="199"/>
                  </a:lnTo>
                  <a:lnTo>
                    <a:pt x="78" y="197"/>
                  </a:lnTo>
                  <a:lnTo>
                    <a:pt x="76" y="195"/>
                  </a:lnTo>
                  <a:lnTo>
                    <a:pt x="74" y="193"/>
                  </a:lnTo>
                  <a:lnTo>
                    <a:pt x="70" y="191"/>
                  </a:lnTo>
                  <a:lnTo>
                    <a:pt x="66" y="189"/>
                  </a:lnTo>
                  <a:lnTo>
                    <a:pt x="62" y="188"/>
                  </a:lnTo>
                  <a:lnTo>
                    <a:pt x="56" y="188"/>
                  </a:lnTo>
                  <a:lnTo>
                    <a:pt x="47" y="190"/>
                  </a:lnTo>
                  <a:lnTo>
                    <a:pt x="42" y="191"/>
                  </a:lnTo>
                  <a:lnTo>
                    <a:pt x="37" y="193"/>
                  </a:lnTo>
                  <a:lnTo>
                    <a:pt x="38" y="193"/>
                  </a:lnTo>
                  <a:lnTo>
                    <a:pt x="28" y="189"/>
                  </a:lnTo>
                  <a:lnTo>
                    <a:pt x="22" y="186"/>
                  </a:lnTo>
                  <a:lnTo>
                    <a:pt x="14" y="179"/>
                  </a:lnTo>
                  <a:lnTo>
                    <a:pt x="9" y="175"/>
                  </a:lnTo>
                  <a:lnTo>
                    <a:pt x="4" y="169"/>
                  </a:lnTo>
                  <a:lnTo>
                    <a:pt x="3" y="166"/>
                  </a:lnTo>
                  <a:lnTo>
                    <a:pt x="2" y="152"/>
                  </a:lnTo>
                  <a:lnTo>
                    <a:pt x="2" y="141"/>
                  </a:lnTo>
                  <a:lnTo>
                    <a:pt x="1" y="124"/>
                  </a:lnTo>
                  <a:lnTo>
                    <a:pt x="0" y="110"/>
                  </a:lnTo>
                  <a:lnTo>
                    <a:pt x="11" y="111"/>
                  </a:lnTo>
                  <a:lnTo>
                    <a:pt x="19" y="110"/>
                  </a:lnTo>
                  <a:lnTo>
                    <a:pt x="29" y="108"/>
                  </a:lnTo>
                  <a:lnTo>
                    <a:pt x="35" y="106"/>
                  </a:lnTo>
                  <a:lnTo>
                    <a:pt x="35" y="96"/>
                  </a:lnTo>
                  <a:lnTo>
                    <a:pt x="35" y="87"/>
                  </a:lnTo>
                  <a:lnTo>
                    <a:pt x="35" y="67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48" name="Freeform 249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846889" y="5014913"/>
              <a:ext cx="219075" cy="233362"/>
            </a:xfrm>
            <a:custGeom>
              <a:avLst/>
              <a:gdLst>
                <a:gd name="T0" fmla="*/ 2147483647 w 138"/>
                <a:gd name="T1" fmla="*/ 2147483647 h 147"/>
                <a:gd name="T2" fmla="*/ 2147483647 w 138"/>
                <a:gd name="T3" fmla="*/ 2147483647 h 147"/>
                <a:gd name="T4" fmla="*/ 2147483647 w 138"/>
                <a:gd name="T5" fmla="*/ 2147483647 h 147"/>
                <a:gd name="T6" fmla="*/ 2147483647 w 138"/>
                <a:gd name="T7" fmla="*/ 2147483647 h 147"/>
                <a:gd name="T8" fmla="*/ 2147483647 w 138"/>
                <a:gd name="T9" fmla="*/ 2147483647 h 147"/>
                <a:gd name="T10" fmla="*/ 2147483647 w 138"/>
                <a:gd name="T11" fmla="*/ 2147483647 h 147"/>
                <a:gd name="T12" fmla="*/ 2147483647 w 138"/>
                <a:gd name="T13" fmla="*/ 2147483647 h 147"/>
                <a:gd name="T14" fmla="*/ 2147483647 w 138"/>
                <a:gd name="T15" fmla="*/ 2147483647 h 147"/>
                <a:gd name="T16" fmla="*/ 2147483647 w 138"/>
                <a:gd name="T17" fmla="*/ 2147483647 h 147"/>
                <a:gd name="T18" fmla="*/ 2147483647 w 138"/>
                <a:gd name="T19" fmla="*/ 2147483647 h 147"/>
                <a:gd name="T20" fmla="*/ 2147483647 w 138"/>
                <a:gd name="T21" fmla="*/ 0 h 147"/>
                <a:gd name="T22" fmla="*/ 2147483647 w 138"/>
                <a:gd name="T23" fmla="*/ 2147483647 h 147"/>
                <a:gd name="T24" fmla="*/ 2147483647 w 138"/>
                <a:gd name="T25" fmla="*/ 2147483647 h 147"/>
                <a:gd name="T26" fmla="*/ 2147483647 w 138"/>
                <a:gd name="T27" fmla="*/ 2147483647 h 147"/>
                <a:gd name="T28" fmla="*/ 2147483647 w 138"/>
                <a:gd name="T29" fmla="*/ 2147483647 h 147"/>
                <a:gd name="T30" fmla="*/ 2147483647 w 138"/>
                <a:gd name="T31" fmla="*/ 2147483647 h 147"/>
                <a:gd name="T32" fmla="*/ 2147483647 w 138"/>
                <a:gd name="T33" fmla="*/ 2147483647 h 147"/>
                <a:gd name="T34" fmla="*/ 2147483647 w 138"/>
                <a:gd name="T35" fmla="*/ 2147483647 h 147"/>
                <a:gd name="T36" fmla="*/ 2147483647 w 138"/>
                <a:gd name="T37" fmla="*/ 2147483647 h 147"/>
                <a:gd name="T38" fmla="*/ 2147483647 w 138"/>
                <a:gd name="T39" fmla="*/ 2147483647 h 147"/>
                <a:gd name="T40" fmla="*/ 2147483647 w 138"/>
                <a:gd name="T41" fmla="*/ 2147483647 h 147"/>
                <a:gd name="T42" fmla="*/ 2147483647 w 138"/>
                <a:gd name="T43" fmla="*/ 2147483647 h 147"/>
                <a:gd name="T44" fmla="*/ 2147483647 w 138"/>
                <a:gd name="T45" fmla="*/ 2147483647 h 147"/>
                <a:gd name="T46" fmla="*/ 2147483647 w 138"/>
                <a:gd name="T47" fmla="*/ 2147483647 h 147"/>
                <a:gd name="T48" fmla="*/ 2147483647 w 138"/>
                <a:gd name="T49" fmla="*/ 2147483647 h 147"/>
                <a:gd name="T50" fmla="*/ 2147483647 w 138"/>
                <a:gd name="T51" fmla="*/ 2147483647 h 147"/>
                <a:gd name="T52" fmla="*/ 2147483647 w 138"/>
                <a:gd name="T53" fmla="*/ 2147483647 h 147"/>
                <a:gd name="T54" fmla="*/ 2147483647 w 138"/>
                <a:gd name="T55" fmla="*/ 2147483647 h 147"/>
                <a:gd name="T56" fmla="*/ 2147483647 w 138"/>
                <a:gd name="T57" fmla="*/ 2147483647 h 147"/>
                <a:gd name="T58" fmla="*/ 2147483647 w 138"/>
                <a:gd name="T59" fmla="*/ 2147483647 h 147"/>
                <a:gd name="T60" fmla="*/ 2147483647 w 138"/>
                <a:gd name="T61" fmla="*/ 2147483647 h 147"/>
                <a:gd name="T62" fmla="*/ 2147483647 w 138"/>
                <a:gd name="T63" fmla="*/ 2147483647 h 147"/>
                <a:gd name="T64" fmla="*/ 2147483647 w 138"/>
                <a:gd name="T65" fmla="*/ 2147483647 h 147"/>
                <a:gd name="T66" fmla="*/ 2147483647 w 138"/>
                <a:gd name="T67" fmla="*/ 2147483647 h 147"/>
                <a:gd name="T68" fmla="*/ 2147483647 w 138"/>
                <a:gd name="T69" fmla="*/ 2147483647 h 147"/>
                <a:gd name="T70" fmla="*/ 0 w 138"/>
                <a:gd name="T71" fmla="*/ 2147483647 h 14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38"/>
                <a:gd name="T109" fmla="*/ 0 h 147"/>
                <a:gd name="T110" fmla="*/ 138 w 138"/>
                <a:gd name="T111" fmla="*/ 147 h 14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38" h="147">
                  <a:moveTo>
                    <a:pt x="0" y="70"/>
                  </a:moveTo>
                  <a:lnTo>
                    <a:pt x="3" y="66"/>
                  </a:lnTo>
                  <a:lnTo>
                    <a:pt x="6" y="65"/>
                  </a:lnTo>
                  <a:lnTo>
                    <a:pt x="12" y="64"/>
                  </a:lnTo>
                  <a:lnTo>
                    <a:pt x="22" y="64"/>
                  </a:lnTo>
                  <a:lnTo>
                    <a:pt x="25" y="62"/>
                  </a:lnTo>
                  <a:lnTo>
                    <a:pt x="28" y="60"/>
                  </a:lnTo>
                  <a:lnTo>
                    <a:pt x="35" y="47"/>
                  </a:lnTo>
                  <a:lnTo>
                    <a:pt x="42" y="45"/>
                  </a:lnTo>
                  <a:lnTo>
                    <a:pt x="48" y="43"/>
                  </a:lnTo>
                  <a:lnTo>
                    <a:pt x="52" y="40"/>
                  </a:lnTo>
                  <a:lnTo>
                    <a:pt x="53" y="37"/>
                  </a:lnTo>
                  <a:lnTo>
                    <a:pt x="54" y="34"/>
                  </a:lnTo>
                  <a:lnTo>
                    <a:pt x="56" y="29"/>
                  </a:lnTo>
                  <a:lnTo>
                    <a:pt x="60" y="23"/>
                  </a:lnTo>
                  <a:lnTo>
                    <a:pt x="67" y="16"/>
                  </a:lnTo>
                  <a:lnTo>
                    <a:pt x="72" y="13"/>
                  </a:lnTo>
                  <a:lnTo>
                    <a:pt x="77" y="8"/>
                  </a:lnTo>
                  <a:lnTo>
                    <a:pt x="82" y="4"/>
                  </a:lnTo>
                  <a:lnTo>
                    <a:pt x="88" y="1"/>
                  </a:lnTo>
                  <a:lnTo>
                    <a:pt x="93" y="0"/>
                  </a:lnTo>
                  <a:lnTo>
                    <a:pt x="99" y="0"/>
                  </a:lnTo>
                  <a:lnTo>
                    <a:pt x="103" y="1"/>
                  </a:lnTo>
                  <a:lnTo>
                    <a:pt x="104" y="1"/>
                  </a:lnTo>
                  <a:lnTo>
                    <a:pt x="118" y="13"/>
                  </a:lnTo>
                  <a:lnTo>
                    <a:pt x="129" y="21"/>
                  </a:lnTo>
                  <a:lnTo>
                    <a:pt x="133" y="27"/>
                  </a:lnTo>
                  <a:lnTo>
                    <a:pt x="135" y="33"/>
                  </a:lnTo>
                  <a:lnTo>
                    <a:pt x="137" y="37"/>
                  </a:lnTo>
                  <a:lnTo>
                    <a:pt x="135" y="43"/>
                  </a:lnTo>
                  <a:lnTo>
                    <a:pt x="131" y="52"/>
                  </a:lnTo>
                  <a:lnTo>
                    <a:pt x="128" y="59"/>
                  </a:lnTo>
                  <a:lnTo>
                    <a:pt x="125" y="66"/>
                  </a:lnTo>
                  <a:lnTo>
                    <a:pt x="126" y="73"/>
                  </a:lnTo>
                  <a:lnTo>
                    <a:pt x="128" y="77"/>
                  </a:lnTo>
                  <a:lnTo>
                    <a:pt x="129" y="82"/>
                  </a:lnTo>
                  <a:lnTo>
                    <a:pt x="129" y="85"/>
                  </a:lnTo>
                  <a:lnTo>
                    <a:pt x="125" y="95"/>
                  </a:lnTo>
                  <a:lnTo>
                    <a:pt x="118" y="106"/>
                  </a:lnTo>
                  <a:lnTo>
                    <a:pt x="109" y="116"/>
                  </a:lnTo>
                  <a:lnTo>
                    <a:pt x="102" y="124"/>
                  </a:lnTo>
                  <a:lnTo>
                    <a:pt x="98" y="131"/>
                  </a:lnTo>
                  <a:lnTo>
                    <a:pt x="96" y="145"/>
                  </a:lnTo>
                  <a:lnTo>
                    <a:pt x="96" y="146"/>
                  </a:lnTo>
                  <a:lnTo>
                    <a:pt x="94" y="145"/>
                  </a:lnTo>
                  <a:lnTo>
                    <a:pt x="87" y="144"/>
                  </a:lnTo>
                  <a:lnTo>
                    <a:pt x="82" y="146"/>
                  </a:lnTo>
                  <a:lnTo>
                    <a:pt x="73" y="145"/>
                  </a:lnTo>
                  <a:lnTo>
                    <a:pt x="67" y="143"/>
                  </a:lnTo>
                  <a:lnTo>
                    <a:pt x="61" y="142"/>
                  </a:lnTo>
                  <a:lnTo>
                    <a:pt x="59" y="142"/>
                  </a:lnTo>
                  <a:lnTo>
                    <a:pt x="61" y="142"/>
                  </a:lnTo>
                  <a:lnTo>
                    <a:pt x="55" y="135"/>
                  </a:lnTo>
                  <a:lnTo>
                    <a:pt x="53" y="134"/>
                  </a:lnTo>
                  <a:lnTo>
                    <a:pt x="46" y="126"/>
                  </a:lnTo>
                  <a:lnTo>
                    <a:pt x="44" y="124"/>
                  </a:lnTo>
                  <a:lnTo>
                    <a:pt x="42" y="117"/>
                  </a:lnTo>
                  <a:lnTo>
                    <a:pt x="40" y="113"/>
                  </a:lnTo>
                  <a:lnTo>
                    <a:pt x="36" y="109"/>
                  </a:lnTo>
                  <a:lnTo>
                    <a:pt x="31" y="108"/>
                  </a:lnTo>
                  <a:lnTo>
                    <a:pt x="26" y="108"/>
                  </a:lnTo>
                  <a:lnTo>
                    <a:pt x="22" y="108"/>
                  </a:lnTo>
                  <a:lnTo>
                    <a:pt x="19" y="108"/>
                  </a:lnTo>
                  <a:lnTo>
                    <a:pt x="18" y="106"/>
                  </a:lnTo>
                  <a:lnTo>
                    <a:pt x="17" y="103"/>
                  </a:lnTo>
                  <a:lnTo>
                    <a:pt x="17" y="99"/>
                  </a:lnTo>
                  <a:lnTo>
                    <a:pt x="17" y="94"/>
                  </a:lnTo>
                  <a:lnTo>
                    <a:pt x="14" y="88"/>
                  </a:lnTo>
                  <a:lnTo>
                    <a:pt x="10" y="83"/>
                  </a:lnTo>
                  <a:lnTo>
                    <a:pt x="7" y="80"/>
                  </a:lnTo>
                  <a:lnTo>
                    <a:pt x="3" y="75"/>
                  </a:lnTo>
                  <a:lnTo>
                    <a:pt x="0" y="7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49" name="Freeform 250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997700" y="4843464"/>
              <a:ext cx="266700" cy="515937"/>
            </a:xfrm>
            <a:custGeom>
              <a:avLst/>
              <a:gdLst>
                <a:gd name="T0" fmla="*/ 2147483647 w 168"/>
                <a:gd name="T1" fmla="*/ 2147483647 h 325"/>
                <a:gd name="T2" fmla="*/ 2147483647 w 168"/>
                <a:gd name="T3" fmla="*/ 2147483647 h 325"/>
                <a:gd name="T4" fmla="*/ 2147483647 w 168"/>
                <a:gd name="T5" fmla="*/ 2147483647 h 325"/>
                <a:gd name="T6" fmla="*/ 2147483647 w 168"/>
                <a:gd name="T7" fmla="*/ 2147483647 h 325"/>
                <a:gd name="T8" fmla="*/ 2147483647 w 168"/>
                <a:gd name="T9" fmla="*/ 2147483647 h 325"/>
                <a:gd name="T10" fmla="*/ 2147483647 w 168"/>
                <a:gd name="T11" fmla="*/ 2147483647 h 325"/>
                <a:gd name="T12" fmla="*/ 2147483647 w 168"/>
                <a:gd name="T13" fmla="*/ 2147483647 h 325"/>
                <a:gd name="T14" fmla="*/ 2147483647 w 168"/>
                <a:gd name="T15" fmla="*/ 2147483647 h 325"/>
                <a:gd name="T16" fmla="*/ 2147483647 w 168"/>
                <a:gd name="T17" fmla="*/ 2147483647 h 325"/>
                <a:gd name="T18" fmla="*/ 2147483647 w 168"/>
                <a:gd name="T19" fmla="*/ 2147483647 h 325"/>
                <a:gd name="T20" fmla="*/ 2147483647 w 168"/>
                <a:gd name="T21" fmla="*/ 2147483647 h 325"/>
                <a:gd name="T22" fmla="*/ 2147483647 w 168"/>
                <a:gd name="T23" fmla="*/ 2147483647 h 325"/>
                <a:gd name="T24" fmla="*/ 2147483647 w 168"/>
                <a:gd name="T25" fmla="*/ 2147483647 h 325"/>
                <a:gd name="T26" fmla="*/ 2147483647 w 168"/>
                <a:gd name="T27" fmla="*/ 2147483647 h 325"/>
                <a:gd name="T28" fmla="*/ 2147483647 w 168"/>
                <a:gd name="T29" fmla="*/ 2147483647 h 325"/>
                <a:gd name="T30" fmla="*/ 2147483647 w 168"/>
                <a:gd name="T31" fmla="*/ 2147483647 h 325"/>
                <a:gd name="T32" fmla="*/ 2147483647 w 168"/>
                <a:gd name="T33" fmla="*/ 2147483647 h 325"/>
                <a:gd name="T34" fmla="*/ 2147483647 w 168"/>
                <a:gd name="T35" fmla="*/ 2147483647 h 325"/>
                <a:gd name="T36" fmla="*/ 2147483647 w 168"/>
                <a:gd name="T37" fmla="*/ 2147483647 h 325"/>
                <a:gd name="T38" fmla="*/ 2147483647 w 168"/>
                <a:gd name="T39" fmla="*/ 2147483647 h 325"/>
                <a:gd name="T40" fmla="*/ 2147483647 w 168"/>
                <a:gd name="T41" fmla="*/ 2147483647 h 325"/>
                <a:gd name="T42" fmla="*/ 2147483647 w 168"/>
                <a:gd name="T43" fmla="*/ 2147483647 h 325"/>
                <a:gd name="T44" fmla="*/ 2147483647 w 168"/>
                <a:gd name="T45" fmla="*/ 2147483647 h 325"/>
                <a:gd name="T46" fmla="*/ 2147483647 w 168"/>
                <a:gd name="T47" fmla="*/ 2147483647 h 325"/>
                <a:gd name="T48" fmla="*/ 2147483647 w 168"/>
                <a:gd name="T49" fmla="*/ 2147483647 h 325"/>
                <a:gd name="T50" fmla="*/ 2147483647 w 168"/>
                <a:gd name="T51" fmla="*/ 2147483647 h 325"/>
                <a:gd name="T52" fmla="*/ 2147483647 w 168"/>
                <a:gd name="T53" fmla="*/ 2147483647 h 325"/>
                <a:gd name="T54" fmla="*/ 2147483647 w 168"/>
                <a:gd name="T55" fmla="*/ 2147483647 h 325"/>
                <a:gd name="T56" fmla="*/ 2147483647 w 168"/>
                <a:gd name="T57" fmla="*/ 2147483647 h 325"/>
                <a:gd name="T58" fmla="*/ 2147483647 w 168"/>
                <a:gd name="T59" fmla="*/ 2147483647 h 325"/>
                <a:gd name="T60" fmla="*/ 2147483647 w 168"/>
                <a:gd name="T61" fmla="*/ 2147483647 h 325"/>
                <a:gd name="T62" fmla="*/ 2147483647 w 168"/>
                <a:gd name="T63" fmla="*/ 2147483647 h 325"/>
                <a:gd name="T64" fmla="*/ 2147483647 w 168"/>
                <a:gd name="T65" fmla="*/ 2147483647 h 325"/>
                <a:gd name="T66" fmla="*/ 2147483647 w 168"/>
                <a:gd name="T67" fmla="*/ 2147483647 h 325"/>
                <a:gd name="T68" fmla="*/ 2147483647 w 168"/>
                <a:gd name="T69" fmla="*/ 2147483647 h 325"/>
                <a:gd name="T70" fmla="*/ 2147483647 w 168"/>
                <a:gd name="T71" fmla="*/ 2147483647 h 325"/>
                <a:gd name="T72" fmla="*/ 2147483647 w 168"/>
                <a:gd name="T73" fmla="*/ 2147483647 h 325"/>
                <a:gd name="T74" fmla="*/ 2147483647 w 168"/>
                <a:gd name="T75" fmla="*/ 2147483647 h 325"/>
                <a:gd name="T76" fmla="*/ 2147483647 w 168"/>
                <a:gd name="T77" fmla="*/ 2147483647 h 325"/>
                <a:gd name="T78" fmla="*/ 2147483647 w 168"/>
                <a:gd name="T79" fmla="*/ 2147483647 h 325"/>
                <a:gd name="T80" fmla="*/ 2147483647 w 168"/>
                <a:gd name="T81" fmla="*/ 2147483647 h 325"/>
                <a:gd name="T82" fmla="*/ 2147483647 w 168"/>
                <a:gd name="T83" fmla="*/ 2147483647 h 325"/>
                <a:gd name="T84" fmla="*/ 2147483647 w 168"/>
                <a:gd name="T85" fmla="*/ 2147483647 h 325"/>
                <a:gd name="T86" fmla="*/ 2147483647 w 168"/>
                <a:gd name="T87" fmla="*/ 2147483647 h 325"/>
                <a:gd name="T88" fmla="*/ 0 w 168"/>
                <a:gd name="T89" fmla="*/ 2147483647 h 325"/>
                <a:gd name="T90" fmla="*/ 2147483647 w 168"/>
                <a:gd name="T91" fmla="*/ 2147483647 h 325"/>
                <a:gd name="T92" fmla="*/ 2147483647 w 168"/>
                <a:gd name="T93" fmla="*/ 2147483647 h 325"/>
                <a:gd name="T94" fmla="*/ 2147483647 w 168"/>
                <a:gd name="T95" fmla="*/ 2147483647 h 325"/>
                <a:gd name="T96" fmla="*/ 2147483647 w 168"/>
                <a:gd name="T97" fmla="*/ 2147483647 h 32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8"/>
                <a:gd name="T148" fmla="*/ 0 h 325"/>
                <a:gd name="T149" fmla="*/ 168 w 168"/>
                <a:gd name="T150" fmla="*/ 325 h 32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8" h="325">
                  <a:moveTo>
                    <a:pt x="24" y="321"/>
                  </a:moveTo>
                  <a:lnTo>
                    <a:pt x="27" y="317"/>
                  </a:lnTo>
                  <a:lnTo>
                    <a:pt x="39" y="308"/>
                  </a:lnTo>
                  <a:lnTo>
                    <a:pt x="47" y="302"/>
                  </a:lnTo>
                  <a:lnTo>
                    <a:pt x="53" y="296"/>
                  </a:lnTo>
                  <a:lnTo>
                    <a:pt x="58" y="291"/>
                  </a:lnTo>
                  <a:lnTo>
                    <a:pt x="63" y="286"/>
                  </a:lnTo>
                  <a:lnTo>
                    <a:pt x="71" y="278"/>
                  </a:lnTo>
                  <a:lnTo>
                    <a:pt x="72" y="275"/>
                  </a:lnTo>
                  <a:lnTo>
                    <a:pt x="71" y="274"/>
                  </a:lnTo>
                  <a:lnTo>
                    <a:pt x="68" y="272"/>
                  </a:lnTo>
                  <a:lnTo>
                    <a:pt x="67" y="265"/>
                  </a:lnTo>
                  <a:lnTo>
                    <a:pt x="70" y="231"/>
                  </a:lnTo>
                  <a:lnTo>
                    <a:pt x="69" y="223"/>
                  </a:lnTo>
                  <a:lnTo>
                    <a:pt x="67" y="217"/>
                  </a:lnTo>
                  <a:lnTo>
                    <a:pt x="64" y="214"/>
                  </a:lnTo>
                  <a:lnTo>
                    <a:pt x="57" y="210"/>
                  </a:lnTo>
                  <a:lnTo>
                    <a:pt x="56" y="205"/>
                  </a:lnTo>
                  <a:lnTo>
                    <a:pt x="57" y="202"/>
                  </a:lnTo>
                  <a:lnTo>
                    <a:pt x="62" y="198"/>
                  </a:lnTo>
                  <a:lnTo>
                    <a:pt x="68" y="195"/>
                  </a:lnTo>
                  <a:lnTo>
                    <a:pt x="74" y="192"/>
                  </a:lnTo>
                  <a:lnTo>
                    <a:pt x="79" y="187"/>
                  </a:lnTo>
                  <a:lnTo>
                    <a:pt x="84" y="182"/>
                  </a:lnTo>
                  <a:lnTo>
                    <a:pt x="89" y="174"/>
                  </a:lnTo>
                  <a:lnTo>
                    <a:pt x="92" y="169"/>
                  </a:lnTo>
                  <a:lnTo>
                    <a:pt x="98" y="157"/>
                  </a:lnTo>
                  <a:lnTo>
                    <a:pt x="93" y="158"/>
                  </a:lnTo>
                  <a:lnTo>
                    <a:pt x="99" y="153"/>
                  </a:lnTo>
                  <a:lnTo>
                    <a:pt x="112" y="148"/>
                  </a:lnTo>
                  <a:lnTo>
                    <a:pt x="120" y="145"/>
                  </a:lnTo>
                  <a:lnTo>
                    <a:pt x="134" y="139"/>
                  </a:lnTo>
                  <a:lnTo>
                    <a:pt x="145" y="132"/>
                  </a:lnTo>
                  <a:lnTo>
                    <a:pt x="155" y="121"/>
                  </a:lnTo>
                  <a:lnTo>
                    <a:pt x="160" y="114"/>
                  </a:lnTo>
                  <a:lnTo>
                    <a:pt x="163" y="108"/>
                  </a:lnTo>
                  <a:lnTo>
                    <a:pt x="166" y="101"/>
                  </a:lnTo>
                  <a:lnTo>
                    <a:pt x="167" y="94"/>
                  </a:lnTo>
                  <a:lnTo>
                    <a:pt x="167" y="90"/>
                  </a:lnTo>
                  <a:lnTo>
                    <a:pt x="167" y="85"/>
                  </a:lnTo>
                  <a:lnTo>
                    <a:pt x="165" y="77"/>
                  </a:lnTo>
                  <a:lnTo>
                    <a:pt x="161" y="71"/>
                  </a:lnTo>
                  <a:lnTo>
                    <a:pt x="159" y="68"/>
                  </a:lnTo>
                  <a:lnTo>
                    <a:pt x="157" y="65"/>
                  </a:lnTo>
                  <a:lnTo>
                    <a:pt x="159" y="62"/>
                  </a:lnTo>
                  <a:lnTo>
                    <a:pt x="164" y="57"/>
                  </a:lnTo>
                  <a:lnTo>
                    <a:pt x="167" y="52"/>
                  </a:lnTo>
                  <a:lnTo>
                    <a:pt x="165" y="48"/>
                  </a:lnTo>
                  <a:lnTo>
                    <a:pt x="161" y="44"/>
                  </a:lnTo>
                  <a:lnTo>
                    <a:pt x="159" y="37"/>
                  </a:lnTo>
                  <a:lnTo>
                    <a:pt x="159" y="31"/>
                  </a:lnTo>
                  <a:lnTo>
                    <a:pt x="160" y="23"/>
                  </a:lnTo>
                  <a:lnTo>
                    <a:pt x="163" y="16"/>
                  </a:lnTo>
                  <a:lnTo>
                    <a:pt x="164" y="6"/>
                  </a:lnTo>
                  <a:lnTo>
                    <a:pt x="163" y="4"/>
                  </a:lnTo>
                  <a:lnTo>
                    <a:pt x="159" y="5"/>
                  </a:lnTo>
                  <a:lnTo>
                    <a:pt x="154" y="5"/>
                  </a:lnTo>
                  <a:lnTo>
                    <a:pt x="149" y="0"/>
                  </a:lnTo>
                  <a:lnTo>
                    <a:pt x="148" y="0"/>
                  </a:lnTo>
                  <a:lnTo>
                    <a:pt x="144" y="2"/>
                  </a:lnTo>
                  <a:lnTo>
                    <a:pt x="140" y="4"/>
                  </a:lnTo>
                  <a:lnTo>
                    <a:pt x="135" y="8"/>
                  </a:lnTo>
                  <a:lnTo>
                    <a:pt x="131" y="5"/>
                  </a:lnTo>
                  <a:lnTo>
                    <a:pt x="128" y="5"/>
                  </a:lnTo>
                  <a:lnTo>
                    <a:pt x="125" y="5"/>
                  </a:lnTo>
                  <a:lnTo>
                    <a:pt x="121" y="6"/>
                  </a:lnTo>
                  <a:lnTo>
                    <a:pt x="117" y="13"/>
                  </a:lnTo>
                  <a:lnTo>
                    <a:pt x="114" y="19"/>
                  </a:lnTo>
                  <a:lnTo>
                    <a:pt x="112" y="23"/>
                  </a:lnTo>
                  <a:lnTo>
                    <a:pt x="108" y="25"/>
                  </a:lnTo>
                  <a:lnTo>
                    <a:pt x="103" y="24"/>
                  </a:lnTo>
                  <a:lnTo>
                    <a:pt x="98" y="23"/>
                  </a:lnTo>
                  <a:lnTo>
                    <a:pt x="90" y="20"/>
                  </a:lnTo>
                  <a:lnTo>
                    <a:pt x="85" y="17"/>
                  </a:lnTo>
                  <a:lnTo>
                    <a:pt x="78" y="18"/>
                  </a:lnTo>
                  <a:lnTo>
                    <a:pt x="71" y="19"/>
                  </a:lnTo>
                  <a:lnTo>
                    <a:pt x="67" y="24"/>
                  </a:lnTo>
                  <a:lnTo>
                    <a:pt x="66" y="24"/>
                  </a:lnTo>
                  <a:lnTo>
                    <a:pt x="64" y="31"/>
                  </a:lnTo>
                  <a:lnTo>
                    <a:pt x="64" y="37"/>
                  </a:lnTo>
                  <a:lnTo>
                    <a:pt x="65" y="42"/>
                  </a:lnTo>
                  <a:lnTo>
                    <a:pt x="65" y="48"/>
                  </a:lnTo>
                  <a:lnTo>
                    <a:pt x="67" y="57"/>
                  </a:lnTo>
                  <a:lnTo>
                    <a:pt x="73" y="67"/>
                  </a:lnTo>
                  <a:lnTo>
                    <a:pt x="76" y="73"/>
                  </a:lnTo>
                  <a:lnTo>
                    <a:pt x="81" y="82"/>
                  </a:lnTo>
                  <a:lnTo>
                    <a:pt x="81" y="86"/>
                  </a:lnTo>
                  <a:lnTo>
                    <a:pt x="79" y="93"/>
                  </a:lnTo>
                  <a:lnTo>
                    <a:pt x="77" y="98"/>
                  </a:lnTo>
                  <a:lnTo>
                    <a:pt x="75" y="103"/>
                  </a:lnTo>
                  <a:lnTo>
                    <a:pt x="72" y="107"/>
                  </a:lnTo>
                  <a:lnTo>
                    <a:pt x="68" y="112"/>
                  </a:lnTo>
                  <a:lnTo>
                    <a:pt x="65" y="113"/>
                  </a:lnTo>
                  <a:lnTo>
                    <a:pt x="59" y="114"/>
                  </a:lnTo>
                  <a:lnTo>
                    <a:pt x="54" y="112"/>
                  </a:lnTo>
                  <a:lnTo>
                    <a:pt x="50" y="108"/>
                  </a:lnTo>
                  <a:lnTo>
                    <a:pt x="47" y="102"/>
                  </a:lnTo>
                  <a:lnTo>
                    <a:pt x="47" y="94"/>
                  </a:lnTo>
                  <a:lnTo>
                    <a:pt x="48" y="89"/>
                  </a:lnTo>
                  <a:lnTo>
                    <a:pt x="47" y="84"/>
                  </a:lnTo>
                  <a:lnTo>
                    <a:pt x="47" y="78"/>
                  </a:lnTo>
                  <a:lnTo>
                    <a:pt x="45" y="76"/>
                  </a:lnTo>
                  <a:lnTo>
                    <a:pt x="40" y="74"/>
                  </a:lnTo>
                  <a:lnTo>
                    <a:pt x="33" y="72"/>
                  </a:lnTo>
                  <a:lnTo>
                    <a:pt x="29" y="73"/>
                  </a:lnTo>
                  <a:lnTo>
                    <a:pt x="26" y="74"/>
                  </a:lnTo>
                  <a:lnTo>
                    <a:pt x="19" y="75"/>
                  </a:lnTo>
                  <a:lnTo>
                    <a:pt x="15" y="76"/>
                  </a:lnTo>
                  <a:lnTo>
                    <a:pt x="9" y="80"/>
                  </a:lnTo>
                  <a:lnTo>
                    <a:pt x="7" y="83"/>
                  </a:lnTo>
                  <a:lnTo>
                    <a:pt x="6" y="85"/>
                  </a:lnTo>
                  <a:lnTo>
                    <a:pt x="5" y="90"/>
                  </a:lnTo>
                  <a:lnTo>
                    <a:pt x="7" y="99"/>
                  </a:lnTo>
                  <a:lnTo>
                    <a:pt x="9" y="100"/>
                  </a:lnTo>
                  <a:lnTo>
                    <a:pt x="23" y="112"/>
                  </a:lnTo>
                  <a:lnTo>
                    <a:pt x="34" y="120"/>
                  </a:lnTo>
                  <a:lnTo>
                    <a:pt x="38" y="126"/>
                  </a:lnTo>
                  <a:lnTo>
                    <a:pt x="40" y="132"/>
                  </a:lnTo>
                  <a:lnTo>
                    <a:pt x="42" y="136"/>
                  </a:lnTo>
                  <a:lnTo>
                    <a:pt x="40" y="142"/>
                  </a:lnTo>
                  <a:lnTo>
                    <a:pt x="36" y="151"/>
                  </a:lnTo>
                  <a:lnTo>
                    <a:pt x="33" y="158"/>
                  </a:lnTo>
                  <a:lnTo>
                    <a:pt x="30" y="165"/>
                  </a:lnTo>
                  <a:lnTo>
                    <a:pt x="31" y="172"/>
                  </a:lnTo>
                  <a:lnTo>
                    <a:pt x="33" y="176"/>
                  </a:lnTo>
                  <a:lnTo>
                    <a:pt x="34" y="181"/>
                  </a:lnTo>
                  <a:lnTo>
                    <a:pt x="34" y="184"/>
                  </a:lnTo>
                  <a:lnTo>
                    <a:pt x="30" y="194"/>
                  </a:lnTo>
                  <a:lnTo>
                    <a:pt x="23" y="205"/>
                  </a:lnTo>
                  <a:lnTo>
                    <a:pt x="14" y="215"/>
                  </a:lnTo>
                  <a:lnTo>
                    <a:pt x="7" y="223"/>
                  </a:lnTo>
                  <a:lnTo>
                    <a:pt x="3" y="230"/>
                  </a:lnTo>
                  <a:lnTo>
                    <a:pt x="1" y="244"/>
                  </a:lnTo>
                  <a:lnTo>
                    <a:pt x="1" y="245"/>
                  </a:lnTo>
                  <a:lnTo>
                    <a:pt x="0" y="251"/>
                  </a:lnTo>
                  <a:lnTo>
                    <a:pt x="0" y="258"/>
                  </a:lnTo>
                  <a:lnTo>
                    <a:pt x="2" y="269"/>
                  </a:lnTo>
                  <a:lnTo>
                    <a:pt x="5" y="283"/>
                  </a:lnTo>
                  <a:lnTo>
                    <a:pt x="7" y="288"/>
                  </a:lnTo>
                  <a:lnTo>
                    <a:pt x="10" y="296"/>
                  </a:lnTo>
                  <a:lnTo>
                    <a:pt x="13" y="303"/>
                  </a:lnTo>
                  <a:lnTo>
                    <a:pt x="14" y="310"/>
                  </a:lnTo>
                  <a:lnTo>
                    <a:pt x="13" y="314"/>
                  </a:lnTo>
                  <a:lnTo>
                    <a:pt x="9" y="317"/>
                  </a:lnTo>
                  <a:lnTo>
                    <a:pt x="9" y="319"/>
                  </a:lnTo>
                  <a:lnTo>
                    <a:pt x="23" y="324"/>
                  </a:lnTo>
                  <a:lnTo>
                    <a:pt x="24" y="321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50" name="Freeform 251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702425" y="5121275"/>
              <a:ext cx="242888" cy="279400"/>
            </a:xfrm>
            <a:custGeom>
              <a:avLst/>
              <a:gdLst>
                <a:gd name="T0" fmla="*/ 2147483647 w 153"/>
                <a:gd name="T1" fmla="*/ 2147483647 h 176"/>
                <a:gd name="T2" fmla="*/ 2147483647 w 153"/>
                <a:gd name="T3" fmla="*/ 2147483647 h 176"/>
                <a:gd name="T4" fmla="*/ 2147483647 w 153"/>
                <a:gd name="T5" fmla="*/ 2147483647 h 176"/>
                <a:gd name="T6" fmla="*/ 2147483647 w 153"/>
                <a:gd name="T7" fmla="*/ 2147483647 h 176"/>
                <a:gd name="T8" fmla="*/ 2147483647 w 153"/>
                <a:gd name="T9" fmla="*/ 2147483647 h 176"/>
                <a:gd name="T10" fmla="*/ 2147483647 w 153"/>
                <a:gd name="T11" fmla="*/ 2147483647 h 176"/>
                <a:gd name="T12" fmla="*/ 2147483647 w 153"/>
                <a:gd name="T13" fmla="*/ 2147483647 h 176"/>
                <a:gd name="T14" fmla="*/ 2147483647 w 153"/>
                <a:gd name="T15" fmla="*/ 2147483647 h 176"/>
                <a:gd name="T16" fmla="*/ 2147483647 w 153"/>
                <a:gd name="T17" fmla="*/ 2147483647 h 176"/>
                <a:gd name="T18" fmla="*/ 2147483647 w 153"/>
                <a:gd name="T19" fmla="*/ 2147483647 h 176"/>
                <a:gd name="T20" fmla="*/ 2147483647 w 153"/>
                <a:gd name="T21" fmla="*/ 2147483647 h 176"/>
                <a:gd name="T22" fmla="*/ 2147483647 w 153"/>
                <a:gd name="T23" fmla="*/ 2147483647 h 176"/>
                <a:gd name="T24" fmla="*/ 2147483647 w 153"/>
                <a:gd name="T25" fmla="*/ 2147483647 h 176"/>
                <a:gd name="T26" fmla="*/ 2147483647 w 153"/>
                <a:gd name="T27" fmla="*/ 2147483647 h 176"/>
                <a:gd name="T28" fmla="*/ 2147483647 w 153"/>
                <a:gd name="T29" fmla="*/ 2147483647 h 176"/>
                <a:gd name="T30" fmla="*/ 2147483647 w 153"/>
                <a:gd name="T31" fmla="*/ 2147483647 h 176"/>
                <a:gd name="T32" fmla="*/ 2147483647 w 153"/>
                <a:gd name="T33" fmla="*/ 2147483647 h 176"/>
                <a:gd name="T34" fmla="*/ 2147483647 w 153"/>
                <a:gd name="T35" fmla="*/ 2147483647 h 176"/>
                <a:gd name="T36" fmla="*/ 2147483647 w 153"/>
                <a:gd name="T37" fmla="*/ 2147483647 h 176"/>
                <a:gd name="T38" fmla="*/ 2147483647 w 153"/>
                <a:gd name="T39" fmla="*/ 2147483647 h 176"/>
                <a:gd name="T40" fmla="*/ 2147483647 w 153"/>
                <a:gd name="T41" fmla="*/ 2147483647 h 176"/>
                <a:gd name="T42" fmla="*/ 2147483647 w 153"/>
                <a:gd name="T43" fmla="*/ 2147483647 h 176"/>
                <a:gd name="T44" fmla="*/ 2147483647 w 153"/>
                <a:gd name="T45" fmla="*/ 2147483647 h 176"/>
                <a:gd name="T46" fmla="*/ 2147483647 w 153"/>
                <a:gd name="T47" fmla="*/ 2147483647 h 176"/>
                <a:gd name="T48" fmla="*/ 2147483647 w 153"/>
                <a:gd name="T49" fmla="*/ 2147483647 h 176"/>
                <a:gd name="T50" fmla="*/ 2147483647 w 153"/>
                <a:gd name="T51" fmla="*/ 0 h 176"/>
                <a:gd name="T52" fmla="*/ 2147483647 w 153"/>
                <a:gd name="T53" fmla="*/ 2147483647 h 176"/>
                <a:gd name="T54" fmla="*/ 2147483647 w 153"/>
                <a:gd name="T55" fmla="*/ 2147483647 h 176"/>
                <a:gd name="T56" fmla="*/ 2147483647 w 153"/>
                <a:gd name="T57" fmla="*/ 2147483647 h 176"/>
                <a:gd name="T58" fmla="*/ 2147483647 w 153"/>
                <a:gd name="T59" fmla="*/ 2147483647 h 176"/>
                <a:gd name="T60" fmla="*/ 2147483647 w 153"/>
                <a:gd name="T61" fmla="*/ 2147483647 h 176"/>
                <a:gd name="T62" fmla="*/ 2147483647 w 153"/>
                <a:gd name="T63" fmla="*/ 2147483647 h 176"/>
                <a:gd name="T64" fmla="*/ 2147483647 w 153"/>
                <a:gd name="T65" fmla="*/ 2147483647 h 176"/>
                <a:gd name="T66" fmla="*/ 2147483647 w 153"/>
                <a:gd name="T67" fmla="*/ 2147483647 h 17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3"/>
                <a:gd name="T103" fmla="*/ 0 h 176"/>
                <a:gd name="T104" fmla="*/ 153 w 153"/>
                <a:gd name="T105" fmla="*/ 176 h 17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3" h="176">
                  <a:moveTo>
                    <a:pt x="9" y="175"/>
                  </a:moveTo>
                  <a:lnTo>
                    <a:pt x="14" y="175"/>
                  </a:lnTo>
                  <a:lnTo>
                    <a:pt x="19" y="175"/>
                  </a:lnTo>
                  <a:lnTo>
                    <a:pt x="23" y="174"/>
                  </a:lnTo>
                  <a:lnTo>
                    <a:pt x="29" y="171"/>
                  </a:lnTo>
                  <a:lnTo>
                    <a:pt x="32" y="169"/>
                  </a:lnTo>
                  <a:lnTo>
                    <a:pt x="35" y="163"/>
                  </a:lnTo>
                  <a:lnTo>
                    <a:pt x="37" y="160"/>
                  </a:lnTo>
                  <a:lnTo>
                    <a:pt x="42" y="149"/>
                  </a:lnTo>
                  <a:lnTo>
                    <a:pt x="45" y="144"/>
                  </a:lnTo>
                  <a:lnTo>
                    <a:pt x="50" y="140"/>
                  </a:lnTo>
                  <a:lnTo>
                    <a:pt x="55" y="139"/>
                  </a:lnTo>
                  <a:lnTo>
                    <a:pt x="62" y="138"/>
                  </a:lnTo>
                  <a:lnTo>
                    <a:pt x="73" y="142"/>
                  </a:lnTo>
                  <a:lnTo>
                    <a:pt x="78" y="145"/>
                  </a:lnTo>
                  <a:lnTo>
                    <a:pt x="83" y="145"/>
                  </a:lnTo>
                  <a:lnTo>
                    <a:pt x="87" y="146"/>
                  </a:lnTo>
                  <a:lnTo>
                    <a:pt x="94" y="142"/>
                  </a:lnTo>
                  <a:lnTo>
                    <a:pt x="99" y="136"/>
                  </a:lnTo>
                  <a:lnTo>
                    <a:pt x="101" y="133"/>
                  </a:lnTo>
                  <a:lnTo>
                    <a:pt x="106" y="125"/>
                  </a:lnTo>
                  <a:lnTo>
                    <a:pt x="109" y="119"/>
                  </a:lnTo>
                  <a:lnTo>
                    <a:pt x="117" y="109"/>
                  </a:lnTo>
                  <a:lnTo>
                    <a:pt x="128" y="95"/>
                  </a:lnTo>
                  <a:lnTo>
                    <a:pt x="138" y="86"/>
                  </a:lnTo>
                  <a:lnTo>
                    <a:pt x="145" y="80"/>
                  </a:lnTo>
                  <a:lnTo>
                    <a:pt x="150" y="75"/>
                  </a:lnTo>
                  <a:lnTo>
                    <a:pt x="152" y="75"/>
                  </a:lnTo>
                  <a:lnTo>
                    <a:pt x="146" y="68"/>
                  </a:lnTo>
                  <a:lnTo>
                    <a:pt x="144" y="67"/>
                  </a:lnTo>
                  <a:lnTo>
                    <a:pt x="137" y="59"/>
                  </a:lnTo>
                  <a:lnTo>
                    <a:pt x="135" y="57"/>
                  </a:lnTo>
                  <a:lnTo>
                    <a:pt x="133" y="50"/>
                  </a:lnTo>
                  <a:lnTo>
                    <a:pt x="131" y="46"/>
                  </a:lnTo>
                  <a:lnTo>
                    <a:pt x="127" y="42"/>
                  </a:lnTo>
                  <a:lnTo>
                    <a:pt x="122" y="41"/>
                  </a:lnTo>
                  <a:lnTo>
                    <a:pt x="117" y="41"/>
                  </a:lnTo>
                  <a:lnTo>
                    <a:pt x="113" y="41"/>
                  </a:lnTo>
                  <a:lnTo>
                    <a:pt x="110" y="41"/>
                  </a:lnTo>
                  <a:lnTo>
                    <a:pt x="109" y="39"/>
                  </a:lnTo>
                  <a:lnTo>
                    <a:pt x="108" y="36"/>
                  </a:lnTo>
                  <a:lnTo>
                    <a:pt x="108" y="32"/>
                  </a:lnTo>
                  <a:lnTo>
                    <a:pt x="108" y="27"/>
                  </a:lnTo>
                  <a:lnTo>
                    <a:pt x="105" y="21"/>
                  </a:lnTo>
                  <a:lnTo>
                    <a:pt x="101" y="16"/>
                  </a:lnTo>
                  <a:lnTo>
                    <a:pt x="98" y="13"/>
                  </a:lnTo>
                  <a:lnTo>
                    <a:pt x="94" y="8"/>
                  </a:lnTo>
                  <a:lnTo>
                    <a:pt x="91" y="3"/>
                  </a:lnTo>
                  <a:lnTo>
                    <a:pt x="88" y="3"/>
                  </a:lnTo>
                  <a:lnTo>
                    <a:pt x="83" y="3"/>
                  </a:lnTo>
                  <a:lnTo>
                    <a:pt x="79" y="3"/>
                  </a:lnTo>
                  <a:lnTo>
                    <a:pt x="75" y="0"/>
                  </a:lnTo>
                  <a:lnTo>
                    <a:pt x="70" y="4"/>
                  </a:lnTo>
                  <a:lnTo>
                    <a:pt x="61" y="10"/>
                  </a:lnTo>
                  <a:lnTo>
                    <a:pt x="57" y="11"/>
                  </a:lnTo>
                  <a:lnTo>
                    <a:pt x="52" y="8"/>
                  </a:lnTo>
                  <a:lnTo>
                    <a:pt x="48" y="6"/>
                  </a:lnTo>
                  <a:lnTo>
                    <a:pt x="38" y="10"/>
                  </a:lnTo>
                  <a:lnTo>
                    <a:pt x="27" y="14"/>
                  </a:lnTo>
                  <a:lnTo>
                    <a:pt x="20" y="17"/>
                  </a:lnTo>
                  <a:lnTo>
                    <a:pt x="11" y="19"/>
                  </a:lnTo>
                  <a:lnTo>
                    <a:pt x="12" y="73"/>
                  </a:lnTo>
                  <a:lnTo>
                    <a:pt x="0" y="73"/>
                  </a:lnTo>
                  <a:lnTo>
                    <a:pt x="2" y="163"/>
                  </a:lnTo>
                  <a:lnTo>
                    <a:pt x="3" y="168"/>
                  </a:lnTo>
                  <a:lnTo>
                    <a:pt x="5" y="171"/>
                  </a:lnTo>
                  <a:lnTo>
                    <a:pt x="7" y="173"/>
                  </a:lnTo>
                  <a:lnTo>
                    <a:pt x="9" y="175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51" name="Freeform 252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451600" y="4729164"/>
              <a:ext cx="26988" cy="34925"/>
            </a:xfrm>
            <a:custGeom>
              <a:avLst/>
              <a:gdLst>
                <a:gd name="T0" fmla="*/ 0 w 17"/>
                <a:gd name="T1" fmla="*/ 2147483647 h 22"/>
                <a:gd name="T2" fmla="*/ 2147483647 w 17"/>
                <a:gd name="T3" fmla="*/ 2147483647 h 22"/>
                <a:gd name="T4" fmla="*/ 2147483647 w 17"/>
                <a:gd name="T5" fmla="*/ 2147483647 h 22"/>
                <a:gd name="T6" fmla="*/ 2147483647 w 17"/>
                <a:gd name="T7" fmla="*/ 2147483647 h 22"/>
                <a:gd name="T8" fmla="*/ 2147483647 w 17"/>
                <a:gd name="T9" fmla="*/ 2147483647 h 22"/>
                <a:gd name="T10" fmla="*/ 2147483647 w 17"/>
                <a:gd name="T11" fmla="*/ 0 h 22"/>
                <a:gd name="T12" fmla="*/ 0 w 17"/>
                <a:gd name="T13" fmla="*/ 2147483647 h 22"/>
                <a:gd name="T14" fmla="*/ 0 w 17"/>
                <a:gd name="T15" fmla="*/ 2147483647 h 22"/>
                <a:gd name="T16" fmla="*/ 0 w 17"/>
                <a:gd name="T17" fmla="*/ 2147483647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22"/>
                <a:gd name="T29" fmla="*/ 17 w 17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22">
                  <a:moveTo>
                    <a:pt x="0" y="21"/>
                  </a:moveTo>
                  <a:lnTo>
                    <a:pt x="9" y="17"/>
                  </a:lnTo>
                  <a:lnTo>
                    <a:pt x="14" y="13"/>
                  </a:lnTo>
                  <a:lnTo>
                    <a:pt x="16" y="10"/>
                  </a:lnTo>
                  <a:lnTo>
                    <a:pt x="14" y="6"/>
                  </a:lnTo>
                  <a:lnTo>
                    <a:pt x="13" y="0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0" y="21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52" name="Freeform 253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456364" y="4754564"/>
              <a:ext cx="331787" cy="371475"/>
            </a:xfrm>
            <a:custGeom>
              <a:avLst/>
              <a:gdLst>
                <a:gd name="T0" fmla="*/ 2147483647 w 209"/>
                <a:gd name="T1" fmla="*/ 2147483647 h 234"/>
                <a:gd name="T2" fmla="*/ 2147483647 w 209"/>
                <a:gd name="T3" fmla="*/ 2147483647 h 234"/>
                <a:gd name="T4" fmla="*/ 2147483647 w 209"/>
                <a:gd name="T5" fmla="*/ 2147483647 h 234"/>
                <a:gd name="T6" fmla="*/ 2147483647 w 209"/>
                <a:gd name="T7" fmla="*/ 2147483647 h 234"/>
                <a:gd name="T8" fmla="*/ 2147483647 w 209"/>
                <a:gd name="T9" fmla="*/ 2147483647 h 234"/>
                <a:gd name="T10" fmla="*/ 2147483647 w 209"/>
                <a:gd name="T11" fmla="*/ 2147483647 h 234"/>
                <a:gd name="T12" fmla="*/ 2147483647 w 209"/>
                <a:gd name="T13" fmla="*/ 2147483647 h 234"/>
                <a:gd name="T14" fmla="*/ 2147483647 w 209"/>
                <a:gd name="T15" fmla="*/ 2147483647 h 234"/>
                <a:gd name="T16" fmla="*/ 2147483647 w 209"/>
                <a:gd name="T17" fmla="*/ 2147483647 h 234"/>
                <a:gd name="T18" fmla="*/ 2147483647 w 209"/>
                <a:gd name="T19" fmla="*/ 2147483647 h 234"/>
                <a:gd name="T20" fmla="*/ 2147483647 w 209"/>
                <a:gd name="T21" fmla="*/ 2147483647 h 234"/>
                <a:gd name="T22" fmla="*/ 2147483647 w 209"/>
                <a:gd name="T23" fmla="*/ 2147483647 h 234"/>
                <a:gd name="T24" fmla="*/ 2147483647 w 209"/>
                <a:gd name="T25" fmla="*/ 2147483647 h 234"/>
                <a:gd name="T26" fmla="*/ 2147483647 w 209"/>
                <a:gd name="T27" fmla="*/ 2147483647 h 234"/>
                <a:gd name="T28" fmla="*/ 2147483647 w 209"/>
                <a:gd name="T29" fmla="*/ 2147483647 h 234"/>
                <a:gd name="T30" fmla="*/ 2147483647 w 209"/>
                <a:gd name="T31" fmla="*/ 2147483647 h 234"/>
                <a:gd name="T32" fmla="*/ 2147483647 w 209"/>
                <a:gd name="T33" fmla="*/ 2147483647 h 234"/>
                <a:gd name="T34" fmla="*/ 2147483647 w 209"/>
                <a:gd name="T35" fmla="*/ 2147483647 h 234"/>
                <a:gd name="T36" fmla="*/ 2147483647 w 209"/>
                <a:gd name="T37" fmla="*/ 2147483647 h 234"/>
                <a:gd name="T38" fmla="*/ 2147483647 w 209"/>
                <a:gd name="T39" fmla="*/ 2147483647 h 234"/>
                <a:gd name="T40" fmla="*/ 2147483647 w 209"/>
                <a:gd name="T41" fmla="*/ 0 h 234"/>
                <a:gd name="T42" fmla="*/ 2147483647 w 209"/>
                <a:gd name="T43" fmla="*/ 2147483647 h 234"/>
                <a:gd name="T44" fmla="*/ 2147483647 w 209"/>
                <a:gd name="T45" fmla="*/ 2147483647 h 234"/>
                <a:gd name="T46" fmla="*/ 2147483647 w 209"/>
                <a:gd name="T47" fmla="*/ 2147483647 h 234"/>
                <a:gd name="T48" fmla="*/ 2147483647 w 209"/>
                <a:gd name="T49" fmla="*/ 2147483647 h 234"/>
                <a:gd name="T50" fmla="*/ 2147483647 w 209"/>
                <a:gd name="T51" fmla="*/ 2147483647 h 234"/>
                <a:gd name="T52" fmla="*/ 2147483647 w 209"/>
                <a:gd name="T53" fmla="*/ 2147483647 h 234"/>
                <a:gd name="T54" fmla="*/ 2147483647 w 209"/>
                <a:gd name="T55" fmla="*/ 2147483647 h 234"/>
                <a:gd name="T56" fmla="*/ 2147483647 w 209"/>
                <a:gd name="T57" fmla="*/ 2147483647 h 234"/>
                <a:gd name="T58" fmla="*/ 2147483647 w 209"/>
                <a:gd name="T59" fmla="*/ 2147483647 h 234"/>
                <a:gd name="T60" fmla="*/ 2147483647 w 209"/>
                <a:gd name="T61" fmla="*/ 2147483647 h 234"/>
                <a:gd name="T62" fmla="*/ 2147483647 w 209"/>
                <a:gd name="T63" fmla="*/ 2147483647 h 234"/>
                <a:gd name="T64" fmla="*/ 2147483647 w 209"/>
                <a:gd name="T65" fmla="*/ 2147483647 h 234"/>
                <a:gd name="T66" fmla="*/ 2147483647 w 209"/>
                <a:gd name="T67" fmla="*/ 2147483647 h 234"/>
                <a:gd name="T68" fmla="*/ 2147483647 w 209"/>
                <a:gd name="T69" fmla="*/ 2147483647 h 234"/>
                <a:gd name="T70" fmla="*/ 2147483647 w 209"/>
                <a:gd name="T71" fmla="*/ 2147483647 h 234"/>
                <a:gd name="T72" fmla="*/ 2147483647 w 209"/>
                <a:gd name="T73" fmla="*/ 2147483647 h 234"/>
                <a:gd name="T74" fmla="*/ 2147483647 w 209"/>
                <a:gd name="T75" fmla="*/ 2147483647 h 234"/>
                <a:gd name="T76" fmla="*/ 2147483647 w 209"/>
                <a:gd name="T77" fmla="*/ 2147483647 h 234"/>
                <a:gd name="T78" fmla="*/ 2147483647 w 209"/>
                <a:gd name="T79" fmla="*/ 2147483647 h 234"/>
                <a:gd name="T80" fmla="*/ 2147483647 w 209"/>
                <a:gd name="T81" fmla="*/ 2147483647 h 234"/>
                <a:gd name="T82" fmla="*/ 2147483647 w 209"/>
                <a:gd name="T83" fmla="*/ 2147483647 h 234"/>
                <a:gd name="T84" fmla="*/ 2147483647 w 209"/>
                <a:gd name="T85" fmla="*/ 2147483647 h 23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09"/>
                <a:gd name="T130" fmla="*/ 0 h 234"/>
                <a:gd name="T131" fmla="*/ 209 w 209"/>
                <a:gd name="T132" fmla="*/ 234 h 23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09" h="234">
                  <a:moveTo>
                    <a:pt x="208" y="219"/>
                  </a:moveTo>
                  <a:lnTo>
                    <a:pt x="198" y="215"/>
                  </a:lnTo>
                  <a:lnTo>
                    <a:pt x="192" y="212"/>
                  </a:lnTo>
                  <a:lnTo>
                    <a:pt x="184" y="205"/>
                  </a:lnTo>
                  <a:lnTo>
                    <a:pt x="179" y="201"/>
                  </a:lnTo>
                  <a:lnTo>
                    <a:pt x="174" y="195"/>
                  </a:lnTo>
                  <a:lnTo>
                    <a:pt x="173" y="192"/>
                  </a:lnTo>
                  <a:lnTo>
                    <a:pt x="172" y="178"/>
                  </a:lnTo>
                  <a:lnTo>
                    <a:pt x="172" y="167"/>
                  </a:lnTo>
                  <a:lnTo>
                    <a:pt x="171" y="150"/>
                  </a:lnTo>
                  <a:lnTo>
                    <a:pt x="170" y="136"/>
                  </a:lnTo>
                  <a:lnTo>
                    <a:pt x="181" y="137"/>
                  </a:lnTo>
                  <a:lnTo>
                    <a:pt x="189" y="136"/>
                  </a:lnTo>
                  <a:lnTo>
                    <a:pt x="199" y="134"/>
                  </a:lnTo>
                  <a:lnTo>
                    <a:pt x="205" y="132"/>
                  </a:lnTo>
                  <a:lnTo>
                    <a:pt x="205" y="122"/>
                  </a:lnTo>
                  <a:lnTo>
                    <a:pt x="205" y="113"/>
                  </a:lnTo>
                  <a:lnTo>
                    <a:pt x="205" y="93"/>
                  </a:lnTo>
                  <a:lnTo>
                    <a:pt x="186" y="94"/>
                  </a:lnTo>
                  <a:lnTo>
                    <a:pt x="168" y="94"/>
                  </a:lnTo>
                  <a:lnTo>
                    <a:pt x="164" y="91"/>
                  </a:lnTo>
                  <a:lnTo>
                    <a:pt x="162" y="88"/>
                  </a:lnTo>
                  <a:lnTo>
                    <a:pt x="162" y="84"/>
                  </a:lnTo>
                  <a:lnTo>
                    <a:pt x="163" y="79"/>
                  </a:lnTo>
                  <a:lnTo>
                    <a:pt x="166" y="78"/>
                  </a:lnTo>
                  <a:lnTo>
                    <a:pt x="170" y="74"/>
                  </a:lnTo>
                  <a:lnTo>
                    <a:pt x="173" y="71"/>
                  </a:lnTo>
                  <a:lnTo>
                    <a:pt x="174" y="65"/>
                  </a:lnTo>
                  <a:lnTo>
                    <a:pt x="172" y="60"/>
                  </a:lnTo>
                  <a:lnTo>
                    <a:pt x="171" y="55"/>
                  </a:lnTo>
                  <a:lnTo>
                    <a:pt x="167" y="50"/>
                  </a:lnTo>
                  <a:lnTo>
                    <a:pt x="166" y="44"/>
                  </a:lnTo>
                  <a:lnTo>
                    <a:pt x="165" y="38"/>
                  </a:lnTo>
                  <a:lnTo>
                    <a:pt x="166" y="32"/>
                  </a:lnTo>
                  <a:lnTo>
                    <a:pt x="167" y="28"/>
                  </a:lnTo>
                  <a:lnTo>
                    <a:pt x="167" y="26"/>
                  </a:lnTo>
                  <a:lnTo>
                    <a:pt x="164" y="22"/>
                  </a:lnTo>
                  <a:lnTo>
                    <a:pt x="162" y="20"/>
                  </a:lnTo>
                  <a:lnTo>
                    <a:pt x="154" y="26"/>
                  </a:lnTo>
                  <a:lnTo>
                    <a:pt x="150" y="27"/>
                  </a:lnTo>
                  <a:lnTo>
                    <a:pt x="148" y="27"/>
                  </a:lnTo>
                  <a:lnTo>
                    <a:pt x="143" y="24"/>
                  </a:lnTo>
                  <a:lnTo>
                    <a:pt x="139" y="20"/>
                  </a:lnTo>
                  <a:lnTo>
                    <a:pt x="134" y="17"/>
                  </a:lnTo>
                  <a:lnTo>
                    <a:pt x="131" y="18"/>
                  </a:lnTo>
                  <a:lnTo>
                    <a:pt x="130" y="22"/>
                  </a:lnTo>
                  <a:lnTo>
                    <a:pt x="131" y="26"/>
                  </a:lnTo>
                  <a:lnTo>
                    <a:pt x="134" y="32"/>
                  </a:lnTo>
                  <a:lnTo>
                    <a:pt x="135" y="36"/>
                  </a:lnTo>
                  <a:lnTo>
                    <a:pt x="134" y="40"/>
                  </a:lnTo>
                  <a:lnTo>
                    <a:pt x="131" y="44"/>
                  </a:lnTo>
                  <a:lnTo>
                    <a:pt x="112" y="47"/>
                  </a:lnTo>
                  <a:lnTo>
                    <a:pt x="99" y="46"/>
                  </a:lnTo>
                  <a:lnTo>
                    <a:pt x="94" y="46"/>
                  </a:lnTo>
                  <a:lnTo>
                    <a:pt x="86" y="43"/>
                  </a:lnTo>
                  <a:lnTo>
                    <a:pt x="83" y="40"/>
                  </a:lnTo>
                  <a:lnTo>
                    <a:pt x="79" y="34"/>
                  </a:lnTo>
                  <a:lnTo>
                    <a:pt x="76" y="29"/>
                  </a:lnTo>
                  <a:lnTo>
                    <a:pt x="74" y="23"/>
                  </a:lnTo>
                  <a:lnTo>
                    <a:pt x="67" y="6"/>
                  </a:lnTo>
                  <a:lnTo>
                    <a:pt x="64" y="2"/>
                  </a:lnTo>
                  <a:lnTo>
                    <a:pt x="62" y="1"/>
                  </a:lnTo>
                  <a:lnTo>
                    <a:pt x="58" y="0"/>
                  </a:lnTo>
                  <a:lnTo>
                    <a:pt x="47" y="2"/>
                  </a:lnTo>
                  <a:lnTo>
                    <a:pt x="28" y="6"/>
                  </a:lnTo>
                  <a:lnTo>
                    <a:pt x="6" y="10"/>
                  </a:lnTo>
                  <a:lnTo>
                    <a:pt x="0" y="11"/>
                  </a:lnTo>
                  <a:lnTo>
                    <a:pt x="1" y="15"/>
                  </a:lnTo>
                  <a:lnTo>
                    <a:pt x="6" y="22"/>
                  </a:lnTo>
                  <a:lnTo>
                    <a:pt x="10" y="30"/>
                  </a:lnTo>
                  <a:lnTo>
                    <a:pt x="18" y="42"/>
                  </a:lnTo>
                  <a:lnTo>
                    <a:pt x="24" y="51"/>
                  </a:lnTo>
                  <a:lnTo>
                    <a:pt x="26" y="56"/>
                  </a:lnTo>
                  <a:lnTo>
                    <a:pt x="25" y="61"/>
                  </a:lnTo>
                  <a:lnTo>
                    <a:pt x="19" y="67"/>
                  </a:lnTo>
                  <a:lnTo>
                    <a:pt x="19" y="71"/>
                  </a:lnTo>
                  <a:lnTo>
                    <a:pt x="19" y="76"/>
                  </a:lnTo>
                  <a:lnTo>
                    <a:pt x="23" y="84"/>
                  </a:lnTo>
                  <a:lnTo>
                    <a:pt x="29" y="91"/>
                  </a:lnTo>
                  <a:lnTo>
                    <a:pt x="34" y="102"/>
                  </a:lnTo>
                  <a:lnTo>
                    <a:pt x="36" y="110"/>
                  </a:lnTo>
                  <a:lnTo>
                    <a:pt x="36" y="118"/>
                  </a:lnTo>
                  <a:lnTo>
                    <a:pt x="35" y="125"/>
                  </a:lnTo>
                  <a:lnTo>
                    <a:pt x="33" y="135"/>
                  </a:lnTo>
                  <a:lnTo>
                    <a:pt x="29" y="138"/>
                  </a:lnTo>
                  <a:lnTo>
                    <a:pt x="26" y="142"/>
                  </a:lnTo>
                  <a:lnTo>
                    <a:pt x="21" y="145"/>
                  </a:lnTo>
                  <a:lnTo>
                    <a:pt x="18" y="149"/>
                  </a:lnTo>
                  <a:lnTo>
                    <a:pt x="18" y="158"/>
                  </a:lnTo>
                  <a:lnTo>
                    <a:pt x="16" y="168"/>
                  </a:lnTo>
                  <a:lnTo>
                    <a:pt x="15" y="185"/>
                  </a:lnTo>
                  <a:lnTo>
                    <a:pt x="12" y="194"/>
                  </a:lnTo>
                  <a:lnTo>
                    <a:pt x="8" y="200"/>
                  </a:lnTo>
                  <a:lnTo>
                    <a:pt x="2" y="206"/>
                  </a:lnTo>
                  <a:lnTo>
                    <a:pt x="1" y="209"/>
                  </a:lnTo>
                  <a:lnTo>
                    <a:pt x="1" y="211"/>
                  </a:lnTo>
                  <a:lnTo>
                    <a:pt x="4" y="219"/>
                  </a:lnTo>
                  <a:lnTo>
                    <a:pt x="5" y="219"/>
                  </a:lnTo>
                  <a:lnTo>
                    <a:pt x="9" y="219"/>
                  </a:lnTo>
                  <a:lnTo>
                    <a:pt x="14" y="217"/>
                  </a:lnTo>
                  <a:lnTo>
                    <a:pt x="20" y="213"/>
                  </a:lnTo>
                  <a:lnTo>
                    <a:pt x="24" y="210"/>
                  </a:lnTo>
                  <a:lnTo>
                    <a:pt x="28" y="209"/>
                  </a:lnTo>
                  <a:lnTo>
                    <a:pt x="31" y="210"/>
                  </a:lnTo>
                  <a:lnTo>
                    <a:pt x="32" y="213"/>
                  </a:lnTo>
                  <a:lnTo>
                    <a:pt x="32" y="218"/>
                  </a:lnTo>
                  <a:lnTo>
                    <a:pt x="37" y="223"/>
                  </a:lnTo>
                  <a:lnTo>
                    <a:pt x="42" y="224"/>
                  </a:lnTo>
                  <a:lnTo>
                    <a:pt x="47" y="223"/>
                  </a:lnTo>
                  <a:lnTo>
                    <a:pt x="51" y="222"/>
                  </a:lnTo>
                  <a:lnTo>
                    <a:pt x="60" y="218"/>
                  </a:lnTo>
                  <a:lnTo>
                    <a:pt x="69" y="212"/>
                  </a:lnTo>
                  <a:lnTo>
                    <a:pt x="77" y="209"/>
                  </a:lnTo>
                  <a:lnTo>
                    <a:pt x="86" y="208"/>
                  </a:lnTo>
                  <a:lnTo>
                    <a:pt x="94" y="209"/>
                  </a:lnTo>
                  <a:lnTo>
                    <a:pt x="101" y="212"/>
                  </a:lnTo>
                  <a:lnTo>
                    <a:pt x="111" y="215"/>
                  </a:lnTo>
                  <a:lnTo>
                    <a:pt x="119" y="216"/>
                  </a:lnTo>
                  <a:lnTo>
                    <a:pt x="119" y="213"/>
                  </a:lnTo>
                  <a:lnTo>
                    <a:pt x="122" y="210"/>
                  </a:lnTo>
                  <a:lnTo>
                    <a:pt x="124" y="212"/>
                  </a:lnTo>
                  <a:lnTo>
                    <a:pt x="128" y="218"/>
                  </a:lnTo>
                  <a:lnTo>
                    <a:pt x="134" y="223"/>
                  </a:lnTo>
                  <a:lnTo>
                    <a:pt x="144" y="226"/>
                  </a:lnTo>
                  <a:lnTo>
                    <a:pt x="152" y="229"/>
                  </a:lnTo>
                  <a:lnTo>
                    <a:pt x="156" y="230"/>
                  </a:lnTo>
                  <a:lnTo>
                    <a:pt x="164" y="233"/>
                  </a:lnTo>
                  <a:lnTo>
                    <a:pt x="171" y="232"/>
                  </a:lnTo>
                  <a:lnTo>
                    <a:pt x="208" y="219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53" name="Freeform 254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462714" y="5084763"/>
              <a:ext cx="390525" cy="374650"/>
            </a:xfrm>
            <a:custGeom>
              <a:avLst/>
              <a:gdLst>
                <a:gd name="T0" fmla="*/ 2147483647 w 246"/>
                <a:gd name="T1" fmla="*/ 2147483647 h 236"/>
                <a:gd name="T2" fmla="*/ 2147483647 w 246"/>
                <a:gd name="T3" fmla="*/ 2147483647 h 236"/>
                <a:gd name="T4" fmla="*/ 2147483647 w 246"/>
                <a:gd name="T5" fmla="*/ 2147483647 h 236"/>
                <a:gd name="T6" fmla="*/ 2147483647 w 246"/>
                <a:gd name="T7" fmla="*/ 2147483647 h 236"/>
                <a:gd name="T8" fmla="*/ 2147483647 w 246"/>
                <a:gd name="T9" fmla="*/ 2147483647 h 236"/>
                <a:gd name="T10" fmla="*/ 2147483647 w 246"/>
                <a:gd name="T11" fmla="*/ 2147483647 h 236"/>
                <a:gd name="T12" fmla="*/ 2147483647 w 246"/>
                <a:gd name="T13" fmla="*/ 2147483647 h 236"/>
                <a:gd name="T14" fmla="*/ 2147483647 w 246"/>
                <a:gd name="T15" fmla="*/ 2147483647 h 236"/>
                <a:gd name="T16" fmla="*/ 2147483647 w 246"/>
                <a:gd name="T17" fmla="*/ 2147483647 h 236"/>
                <a:gd name="T18" fmla="*/ 2147483647 w 246"/>
                <a:gd name="T19" fmla="*/ 2147483647 h 236"/>
                <a:gd name="T20" fmla="*/ 2147483647 w 246"/>
                <a:gd name="T21" fmla="*/ 2147483647 h 236"/>
                <a:gd name="T22" fmla="*/ 2147483647 w 246"/>
                <a:gd name="T23" fmla="*/ 2147483647 h 236"/>
                <a:gd name="T24" fmla="*/ 2147483647 w 246"/>
                <a:gd name="T25" fmla="*/ 2147483647 h 236"/>
                <a:gd name="T26" fmla="*/ 2147483647 w 246"/>
                <a:gd name="T27" fmla="*/ 2147483647 h 236"/>
                <a:gd name="T28" fmla="*/ 2147483647 w 246"/>
                <a:gd name="T29" fmla="*/ 2147483647 h 236"/>
                <a:gd name="T30" fmla="*/ 0 w 246"/>
                <a:gd name="T31" fmla="*/ 2147483647 h 236"/>
                <a:gd name="T32" fmla="*/ 2147483647 w 246"/>
                <a:gd name="T33" fmla="*/ 2147483647 h 236"/>
                <a:gd name="T34" fmla="*/ 2147483647 w 246"/>
                <a:gd name="T35" fmla="*/ 2147483647 h 236"/>
                <a:gd name="T36" fmla="*/ 2147483647 w 246"/>
                <a:gd name="T37" fmla="*/ 2147483647 h 236"/>
                <a:gd name="T38" fmla="*/ 2147483647 w 246"/>
                <a:gd name="T39" fmla="*/ 2147483647 h 236"/>
                <a:gd name="T40" fmla="*/ 2147483647 w 246"/>
                <a:gd name="T41" fmla="*/ 2147483647 h 236"/>
                <a:gd name="T42" fmla="*/ 2147483647 w 246"/>
                <a:gd name="T43" fmla="*/ 2147483647 h 236"/>
                <a:gd name="T44" fmla="*/ 2147483647 w 246"/>
                <a:gd name="T45" fmla="*/ 2147483647 h 236"/>
                <a:gd name="T46" fmla="*/ 2147483647 w 246"/>
                <a:gd name="T47" fmla="*/ 2147483647 h 236"/>
                <a:gd name="T48" fmla="*/ 2147483647 w 246"/>
                <a:gd name="T49" fmla="*/ 2147483647 h 236"/>
                <a:gd name="T50" fmla="*/ 2147483647 w 246"/>
                <a:gd name="T51" fmla="*/ 2147483647 h 236"/>
                <a:gd name="T52" fmla="*/ 2147483647 w 246"/>
                <a:gd name="T53" fmla="*/ 2147483647 h 236"/>
                <a:gd name="T54" fmla="*/ 2147483647 w 246"/>
                <a:gd name="T55" fmla="*/ 2147483647 h 236"/>
                <a:gd name="T56" fmla="*/ 2147483647 w 246"/>
                <a:gd name="T57" fmla="*/ 2147483647 h 236"/>
                <a:gd name="T58" fmla="*/ 2147483647 w 246"/>
                <a:gd name="T59" fmla="*/ 2147483647 h 236"/>
                <a:gd name="T60" fmla="*/ 2147483647 w 246"/>
                <a:gd name="T61" fmla="*/ 2147483647 h 236"/>
                <a:gd name="T62" fmla="*/ 2147483647 w 246"/>
                <a:gd name="T63" fmla="*/ 2147483647 h 236"/>
                <a:gd name="T64" fmla="*/ 2147483647 w 246"/>
                <a:gd name="T65" fmla="*/ 2147483647 h 236"/>
                <a:gd name="T66" fmla="*/ 2147483647 w 246"/>
                <a:gd name="T67" fmla="*/ 2147483647 h 236"/>
                <a:gd name="T68" fmla="*/ 2147483647 w 246"/>
                <a:gd name="T69" fmla="*/ 2147483647 h 236"/>
                <a:gd name="T70" fmla="*/ 2147483647 w 246"/>
                <a:gd name="T71" fmla="*/ 2147483647 h 236"/>
                <a:gd name="T72" fmla="*/ 2147483647 w 246"/>
                <a:gd name="T73" fmla="*/ 2147483647 h 236"/>
                <a:gd name="T74" fmla="*/ 2147483647 w 246"/>
                <a:gd name="T75" fmla="*/ 2147483647 h 236"/>
                <a:gd name="T76" fmla="*/ 2147483647 w 246"/>
                <a:gd name="T77" fmla="*/ 2147483647 h 236"/>
                <a:gd name="T78" fmla="*/ 2147483647 w 246"/>
                <a:gd name="T79" fmla="*/ 2147483647 h 236"/>
                <a:gd name="T80" fmla="*/ 2147483647 w 246"/>
                <a:gd name="T81" fmla="*/ 2147483647 h 236"/>
                <a:gd name="T82" fmla="*/ 2147483647 w 246"/>
                <a:gd name="T83" fmla="*/ 2147483647 h 236"/>
                <a:gd name="T84" fmla="*/ 2147483647 w 246"/>
                <a:gd name="T85" fmla="*/ 2147483647 h 236"/>
                <a:gd name="T86" fmla="*/ 2147483647 w 246"/>
                <a:gd name="T87" fmla="*/ 2147483647 h 236"/>
                <a:gd name="T88" fmla="*/ 2147483647 w 246"/>
                <a:gd name="T89" fmla="*/ 2147483647 h 236"/>
                <a:gd name="T90" fmla="*/ 2147483647 w 246"/>
                <a:gd name="T91" fmla="*/ 2147483647 h 236"/>
                <a:gd name="T92" fmla="*/ 2147483647 w 246"/>
                <a:gd name="T93" fmla="*/ 2147483647 h 236"/>
                <a:gd name="T94" fmla="*/ 2147483647 w 246"/>
                <a:gd name="T95" fmla="*/ 2147483647 h 236"/>
                <a:gd name="T96" fmla="*/ 2147483647 w 246"/>
                <a:gd name="T97" fmla="*/ 2147483647 h 236"/>
                <a:gd name="T98" fmla="*/ 2147483647 w 246"/>
                <a:gd name="T99" fmla="*/ 2147483647 h 236"/>
                <a:gd name="T100" fmla="*/ 2147483647 w 246"/>
                <a:gd name="T101" fmla="*/ 2147483647 h 236"/>
                <a:gd name="T102" fmla="*/ 2147483647 w 246"/>
                <a:gd name="T103" fmla="*/ 2147483647 h 236"/>
                <a:gd name="T104" fmla="*/ 2147483647 w 246"/>
                <a:gd name="T105" fmla="*/ 2147483647 h 236"/>
                <a:gd name="T106" fmla="*/ 2147483647 w 246"/>
                <a:gd name="T107" fmla="*/ 2147483647 h 236"/>
                <a:gd name="T108" fmla="*/ 2147483647 w 246"/>
                <a:gd name="T109" fmla="*/ 2147483647 h 236"/>
                <a:gd name="T110" fmla="*/ 2147483647 w 246"/>
                <a:gd name="T111" fmla="*/ 2147483647 h 236"/>
                <a:gd name="T112" fmla="*/ 2147483647 w 246"/>
                <a:gd name="T113" fmla="*/ 2147483647 h 236"/>
                <a:gd name="T114" fmla="*/ 2147483647 w 246"/>
                <a:gd name="T115" fmla="*/ 2147483647 h 236"/>
                <a:gd name="T116" fmla="*/ 2147483647 w 246"/>
                <a:gd name="T117" fmla="*/ 2147483647 h 236"/>
                <a:gd name="T118" fmla="*/ 2147483647 w 246"/>
                <a:gd name="T119" fmla="*/ 2147483647 h 2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46"/>
                <a:gd name="T181" fmla="*/ 0 h 236"/>
                <a:gd name="T182" fmla="*/ 246 w 246"/>
                <a:gd name="T183" fmla="*/ 236 h 2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46" h="236">
                  <a:moveTo>
                    <a:pt x="90" y="234"/>
                  </a:moveTo>
                  <a:lnTo>
                    <a:pt x="86" y="229"/>
                  </a:lnTo>
                  <a:lnTo>
                    <a:pt x="83" y="224"/>
                  </a:lnTo>
                  <a:lnTo>
                    <a:pt x="81" y="218"/>
                  </a:lnTo>
                  <a:lnTo>
                    <a:pt x="77" y="204"/>
                  </a:lnTo>
                  <a:lnTo>
                    <a:pt x="71" y="193"/>
                  </a:lnTo>
                  <a:lnTo>
                    <a:pt x="69" y="185"/>
                  </a:lnTo>
                  <a:lnTo>
                    <a:pt x="68" y="174"/>
                  </a:lnTo>
                  <a:lnTo>
                    <a:pt x="65" y="158"/>
                  </a:lnTo>
                  <a:lnTo>
                    <a:pt x="62" y="149"/>
                  </a:lnTo>
                  <a:lnTo>
                    <a:pt x="59" y="144"/>
                  </a:lnTo>
                  <a:lnTo>
                    <a:pt x="57" y="136"/>
                  </a:lnTo>
                  <a:lnTo>
                    <a:pt x="57" y="134"/>
                  </a:lnTo>
                  <a:lnTo>
                    <a:pt x="60" y="134"/>
                  </a:lnTo>
                  <a:lnTo>
                    <a:pt x="62" y="133"/>
                  </a:lnTo>
                  <a:lnTo>
                    <a:pt x="65" y="131"/>
                  </a:lnTo>
                  <a:lnTo>
                    <a:pt x="64" y="128"/>
                  </a:lnTo>
                  <a:lnTo>
                    <a:pt x="62" y="125"/>
                  </a:lnTo>
                  <a:lnTo>
                    <a:pt x="59" y="123"/>
                  </a:lnTo>
                  <a:lnTo>
                    <a:pt x="55" y="119"/>
                  </a:lnTo>
                  <a:lnTo>
                    <a:pt x="48" y="109"/>
                  </a:lnTo>
                  <a:lnTo>
                    <a:pt x="40" y="99"/>
                  </a:lnTo>
                  <a:lnTo>
                    <a:pt x="37" y="91"/>
                  </a:lnTo>
                  <a:lnTo>
                    <a:pt x="32" y="79"/>
                  </a:lnTo>
                  <a:lnTo>
                    <a:pt x="29" y="71"/>
                  </a:lnTo>
                  <a:lnTo>
                    <a:pt x="22" y="63"/>
                  </a:lnTo>
                  <a:lnTo>
                    <a:pt x="18" y="57"/>
                  </a:lnTo>
                  <a:lnTo>
                    <a:pt x="10" y="49"/>
                  </a:lnTo>
                  <a:lnTo>
                    <a:pt x="8" y="41"/>
                  </a:lnTo>
                  <a:lnTo>
                    <a:pt x="7" y="31"/>
                  </a:lnTo>
                  <a:lnTo>
                    <a:pt x="4" y="18"/>
                  </a:lnTo>
                  <a:lnTo>
                    <a:pt x="0" y="11"/>
                  </a:lnTo>
                  <a:lnTo>
                    <a:pt x="1" y="11"/>
                  </a:lnTo>
                  <a:lnTo>
                    <a:pt x="5" y="11"/>
                  </a:lnTo>
                  <a:lnTo>
                    <a:pt x="10" y="9"/>
                  </a:lnTo>
                  <a:lnTo>
                    <a:pt x="16" y="5"/>
                  </a:lnTo>
                  <a:lnTo>
                    <a:pt x="20" y="2"/>
                  </a:lnTo>
                  <a:lnTo>
                    <a:pt x="24" y="1"/>
                  </a:lnTo>
                  <a:lnTo>
                    <a:pt x="27" y="2"/>
                  </a:lnTo>
                  <a:lnTo>
                    <a:pt x="28" y="5"/>
                  </a:lnTo>
                  <a:lnTo>
                    <a:pt x="28" y="10"/>
                  </a:lnTo>
                  <a:lnTo>
                    <a:pt x="33" y="15"/>
                  </a:lnTo>
                  <a:lnTo>
                    <a:pt x="38" y="16"/>
                  </a:lnTo>
                  <a:lnTo>
                    <a:pt x="43" y="15"/>
                  </a:lnTo>
                  <a:lnTo>
                    <a:pt x="47" y="14"/>
                  </a:lnTo>
                  <a:lnTo>
                    <a:pt x="56" y="10"/>
                  </a:lnTo>
                  <a:lnTo>
                    <a:pt x="65" y="4"/>
                  </a:lnTo>
                  <a:lnTo>
                    <a:pt x="73" y="1"/>
                  </a:lnTo>
                  <a:lnTo>
                    <a:pt x="82" y="0"/>
                  </a:lnTo>
                  <a:lnTo>
                    <a:pt x="90" y="1"/>
                  </a:lnTo>
                  <a:lnTo>
                    <a:pt x="97" y="4"/>
                  </a:lnTo>
                  <a:lnTo>
                    <a:pt x="107" y="7"/>
                  </a:lnTo>
                  <a:lnTo>
                    <a:pt x="115" y="8"/>
                  </a:lnTo>
                  <a:lnTo>
                    <a:pt x="115" y="5"/>
                  </a:lnTo>
                  <a:lnTo>
                    <a:pt x="118" y="2"/>
                  </a:lnTo>
                  <a:lnTo>
                    <a:pt x="120" y="4"/>
                  </a:lnTo>
                  <a:lnTo>
                    <a:pt x="124" y="10"/>
                  </a:lnTo>
                  <a:lnTo>
                    <a:pt x="130" y="15"/>
                  </a:lnTo>
                  <a:lnTo>
                    <a:pt x="140" y="18"/>
                  </a:lnTo>
                  <a:lnTo>
                    <a:pt x="148" y="21"/>
                  </a:lnTo>
                  <a:lnTo>
                    <a:pt x="152" y="22"/>
                  </a:lnTo>
                  <a:lnTo>
                    <a:pt x="160" y="25"/>
                  </a:lnTo>
                  <a:lnTo>
                    <a:pt x="167" y="24"/>
                  </a:lnTo>
                  <a:lnTo>
                    <a:pt x="204" y="11"/>
                  </a:lnTo>
                  <a:lnTo>
                    <a:pt x="203" y="11"/>
                  </a:lnTo>
                  <a:lnTo>
                    <a:pt x="208" y="9"/>
                  </a:lnTo>
                  <a:lnTo>
                    <a:pt x="213" y="8"/>
                  </a:lnTo>
                  <a:lnTo>
                    <a:pt x="222" y="6"/>
                  </a:lnTo>
                  <a:lnTo>
                    <a:pt x="228" y="6"/>
                  </a:lnTo>
                  <a:lnTo>
                    <a:pt x="232" y="7"/>
                  </a:lnTo>
                  <a:lnTo>
                    <a:pt x="236" y="9"/>
                  </a:lnTo>
                  <a:lnTo>
                    <a:pt x="240" y="11"/>
                  </a:lnTo>
                  <a:lnTo>
                    <a:pt x="242" y="13"/>
                  </a:lnTo>
                  <a:lnTo>
                    <a:pt x="244" y="15"/>
                  </a:lnTo>
                  <a:lnTo>
                    <a:pt x="245" y="17"/>
                  </a:lnTo>
                  <a:lnTo>
                    <a:pt x="244" y="23"/>
                  </a:lnTo>
                  <a:lnTo>
                    <a:pt x="242" y="26"/>
                  </a:lnTo>
                  <a:lnTo>
                    <a:pt x="239" y="26"/>
                  </a:lnTo>
                  <a:lnTo>
                    <a:pt x="234" y="26"/>
                  </a:lnTo>
                  <a:lnTo>
                    <a:pt x="230" y="26"/>
                  </a:lnTo>
                  <a:lnTo>
                    <a:pt x="226" y="23"/>
                  </a:lnTo>
                  <a:lnTo>
                    <a:pt x="221" y="27"/>
                  </a:lnTo>
                  <a:lnTo>
                    <a:pt x="212" y="33"/>
                  </a:lnTo>
                  <a:lnTo>
                    <a:pt x="208" y="34"/>
                  </a:lnTo>
                  <a:lnTo>
                    <a:pt x="203" y="31"/>
                  </a:lnTo>
                  <a:lnTo>
                    <a:pt x="199" y="29"/>
                  </a:lnTo>
                  <a:lnTo>
                    <a:pt x="189" y="33"/>
                  </a:lnTo>
                  <a:lnTo>
                    <a:pt x="178" y="37"/>
                  </a:lnTo>
                  <a:lnTo>
                    <a:pt x="171" y="40"/>
                  </a:lnTo>
                  <a:lnTo>
                    <a:pt x="162" y="42"/>
                  </a:lnTo>
                  <a:lnTo>
                    <a:pt x="163" y="96"/>
                  </a:lnTo>
                  <a:lnTo>
                    <a:pt x="151" y="96"/>
                  </a:lnTo>
                  <a:lnTo>
                    <a:pt x="153" y="186"/>
                  </a:lnTo>
                  <a:lnTo>
                    <a:pt x="154" y="191"/>
                  </a:lnTo>
                  <a:lnTo>
                    <a:pt x="156" y="194"/>
                  </a:lnTo>
                  <a:lnTo>
                    <a:pt x="158" y="196"/>
                  </a:lnTo>
                  <a:lnTo>
                    <a:pt x="160" y="198"/>
                  </a:lnTo>
                  <a:lnTo>
                    <a:pt x="159" y="199"/>
                  </a:lnTo>
                  <a:lnTo>
                    <a:pt x="156" y="200"/>
                  </a:lnTo>
                  <a:lnTo>
                    <a:pt x="153" y="206"/>
                  </a:lnTo>
                  <a:lnTo>
                    <a:pt x="151" y="213"/>
                  </a:lnTo>
                  <a:lnTo>
                    <a:pt x="151" y="222"/>
                  </a:lnTo>
                  <a:lnTo>
                    <a:pt x="150" y="224"/>
                  </a:lnTo>
                  <a:lnTo>
                    <a:pt x="147" y="228"/>
                  </a:lnTo>
                  <a:lnTo>
                    <a:pt x="138" y="233"/>
                  </a:lnTo>
                  <a:lnTo>
                    <a:pt x="134" y="234"/>
                  </a:lnTo>
                  <a:lnTo>
                    <a:pt x="127" y="235"/>
                  </a:lnTo>
                  <a:lnTo>
                    <a:pt x="123" y="234"/>
                  </a:lnTo>
                  <a:lnTo>
                    <a:pt x="120" y="232"/>
                  </a:lnTo>
                  <a:lnTo>
                    <a:pt x="118" y="228"/>
                  </a:lnTo>
                  <a:lnTo>
                    <a:pt x="118" y="224"/>
                  </a:lnTo>
                  <a:lnTo>
                    <a:pt x="116" y="220"/>
                  </a:lnTo>
                  <a:lnTo>
                    <a:pt x="115" y="219"/>
                  </a:lnTo>
                  <a:lnTo>
                    <a:pt x="110" y="219"/>
                  </a:lnTo>
                  <a:lnTo>
                    <a:pt x="108" y="219"/>
                  </a:lnTo>
                  <a:lnTo>
                    <a:pt x="106" y="224"/>
                  </a:lnTo>
                  <a:lnTo>
                    <a:pt x="106" y="228"/>
                  </a:lnTo>
                  <a:lnTo>
                    <a:pt x="104" y="232"/>
                  </a:lnTo>
                  <a:lnTo>
                    <a:pt x="98" y="233"/>
                  </a:lnTo>
                  <a:lnTo>
                    <a:pt x="90" y="234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54" name="Freeform 255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896100" y="5426075"/>
              <a:ext cx="63500" cy="65088"/>
            </a:xfrm>
            <a:custGeom>
              <a:avLst/>
              <a:gdLst>
                <a:gd name="T0" fmla="*/ 2147483647 w 40"/>
                <a:gd name="T1" fmla="*/ 2147483647 h 41"/>
                <a:gd name="T2" fmla="*/ 2147483647 w 40"/>
                <a:gd name="T3" fmla="*/ 2147483647 h 41"/>
                <a:gd name="T4" fmla="*/ 2147483647 w 40"/>
                <a:gd name="T5" fmla="*/ 2147483647 h 41"/>
                <a:gd name="T6" fmla="*/ 2147483647 w 40"/>
                <a:gd name="T7" fmla="*/ 2147483647 h 41"/>
                <a:gd name="T8" fmla="*/ 2147483647 w 40"/>
                <a:gd name="T9" fmla="*/ 2147483647 h 41"/>
                <a:gd name="T10" fmla="*/ 0 w 40"/>
                <a:gd name="T11" fmla="*/ 2147483647 h 41"/>
                <a:gd name="T12" fmla="*/ 0 w 40"/>
                <a:gd name="T13" fmla="*/ 2147483647 h 41"/>
                <a:gd name="T14" fmla="*/ 2147483647 w 40"/>
                <a:gd name="T15" fmla="*/ 2147483647 h 41"/>
                <a:gd name="T16" fmla="*/ 2147483647 w 40"/>
                <a:gd name="T17" fmla="*/ 2147483647 h 41"/>
                <a:gd name="T18" fmla="*/ 2147483647 w 40"/>
                <a:gd name="T19" fmla="*/ 2147483647 h 41"/>
                <a:gd name="T20" fmla="*/ 2147483647 w 40"/>
                <a:gd name="T21" fmla="*/ 2147483647 h 41"/>
                <a:gd name="T22" fmla="*/ 2147483647 w 40"/>
                <a:gd name="T23" fmla="*/ 2147483647 h 41"/>
                <a:gd name="T24" fmla="*/ 2147483647 w 40"/>
                <a:gd name="T25" fmla="*/ 2147483647 h 41"/>
                <a:gd name="T26" fmla="*/ 2147483647 w 40"/>
                <a:gd name="T27" fmla="*/ 2147483647 h 41"/>
                <a:gd name="T28" fmla="*/ 2147483647 w 40"/>
                <a:gd name="T29" fmla="*/ 2147483647 h 41"/>
                <a:gd name="T30" fmla="*/ 2147483647 w 40"/>
                <a:gd name="T31" fmla="*/ 2147483647 h 41"/>
                <a:gd name="T32" fmla="*/ 2147483647 w 40"/>
                <a:gd name="T33" fmla="*/ 2147483647 h 41"/>
                <a:gd name="T34" fmla="*/ 2147483647 w 40"/>
                <a:gd name="T35" fmla="*/ 2147483647 h 41"/>
                <a:gd name="T36" fmla="*/ 2147483647 w 40"/>
                <a:gd name="T37" fmla="*/ 2147483647 h 41"/>
                <a:gd name="T38" fmla="*/ 2147483647 w 40"/>
                <a:gd name="T39" fmla="*/ 2147483647 h 41"/>
                <a:gd name="T40" fmla="*/ 2147483647 w 40"/>
                <a:gd name="T41" fmla="*/ 2147483647 h 41"/>
                <a:gd name="T42" fmla="*/ 2147483647 w 40"/>
                <a:gd name="T43" fmla="*/ 2147483647 h 41"/>
                <a:gd name="T44" fmla="*/ 2147483647 w 40"/>
                <a:gd name="T45" fmla="*/ 0 h 41"/>
                <a:gd name="T46" fmla="*/ 2147483647 w 40"/>
                <a:gd name="T47" fmla="*/ 2147483647 h 41"/>
                <a:gd name="T48" fmla="*/ 2147483647 w 40"/>
                <a:gd name="T49" fmla="*/ 2147483647 h 41"/>
                <a:gd name="T50" fmla="*/ 2147483647 w 40"/>
                <a:gd name="T51" fmla="*/ 2147483647 h 41"/>
                <a:gd name="T52" fmla="*/ 2147483647 w 40"/>
                <a:gd name="T53" fmla="*/ 2147483647 h 4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0"/>
                <a:gd name="T82" fmla="*/ 0 h 41"/>
                <a:gd name="T83" fmla="*/ 40 w 40"/>
                <a:gd name="T84" fmla="*/ 41 h 4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0" h="41">
                  <a:moveTo>
                    <a:pt x="18" y="9"/>
                  </a:moveTo>
                  <a:lnTo>
                    <a:pt x="13" y="12"/>
                  </a:lnTo>
                  <a:lnTo>
                    <a:pt x="8" y="15"/>
                  </a:lnTo>
                  <a:lnTo>
                    <a:pt x="3" y="20"/>
                  </a:lnTo>
                  <a:lnTo>
                    <a:pt x="2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1" y="34"/>
                  </a:lnTo>
                  <a:lnTo>
                    <a:pt x="4" y="38"/>
                  </a:lnTo>
                  <a:lnTo>
                    <a:pt x="8" y="40"/>
                  </a:lnTo>
                  <a:lnTo>
                    <a:pt x="12" y="40"/>
                  </a:lnTo>
                  <a:lnTo>
                    <a:pt x="13" y="40"/>
                  </a:lnTo>
                  <a:lnTo>
                    <a:pt x="17" y="39"/>
                  </a:lnTo>
                  <a:lnTo>
                    <a:pt x="26" y="36"/>
                  </a:lnTo>
                  <a:lnTo>
                    <a:pt x="31" y="33"/>
                  </a:lnTo>
                  <a:lnTo>
                    <a:pt x="35" y="29"/>
                  </a:lnTo>
                  <a:lnTo>
                    <a:pt x="37" y="25"/>
                  </a:lnTo>
                  <a:lnTo>
                    <a:pt x="39" y="20"/>
                  </a:lnTo>
                  <a:lnTo>
                    <a:pt x="39" y="15"/>
                  </a:lnTo>
                  <a:lnTo>
                    <a:pt x="39" y="10"/>
                  </a:lnTo>
                  <a:lnTo>
                    <a:pt x="39" y="4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26" y="2"/>
                  </a:lnTo>
                  <a:lnTo>
                    <a:pt x="23" y="4"/>
                  </a:lnTo>
                  <a:lnTo>
                    <a:pt x="19" y="8"/>
                  </a:lnTo>
                  <a:lnTo>
                    <a:pt x="18" y="9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55" name="Freeform 256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605589" y="5238751"/>
              <a:ext cx="420687" cy="392113"/>
            </a:xfrm>
            <a:custGeom>
              <a:avLst/>
              <a:gdLst>
                <a:gd name="T0" fmla="*/ 2147483647 w 265"/>
                <a:gd name="T1" fmla="*/ 2147483647 h 247"/>
                <a:gd name="T2" fmla="*/ 2147483647 w 265"/>
                <a:gd name="T3" fmla="*/ 2147483647 h 247"/>
                <a:gd name="T4" fmla="*/ 2147483647 w 265"/>
                <a:gd name="T5" fmla="*/ 2147483647 h 247"/>
                <a:gd name="T6" fmla="*/ 2147483647 w 265"/>
                <a:gd name="T7" fmla="*/ 2147483647 h 247"/>
                <a:gd name="T8" fmla="*/ 2147483647 w 265"/>
                <a:gd name="T9" fmla="*/ 2147483647 h 247"/>
                <a:gd name="T10" fmla="*/ 2147483647 w 265"/>
                <a:gd name="T11" fmla="*/ 2147483647 h 247"/>
                <a:gd name="T12" fmla="*/ 2147483647 w 265"/>
                <a:gd name="T13" fmla="*/ 2147483647 h 247"/>
                <a:gd name="T14" fmla="*/ 2147483647 w 265"/>
                <a:gd name="T15" fmla="*/ 2147483647 h 247"/>
                <a:gd name="T16" fmla="*/ 2147483647 w 265"/>
                <a:gd name="T17" fmla="*/ 2147483647 h 247"/>
                <a:gd name="T18" fmla="*/ 2147483647 w 265"/>
                <a:gd name="T19" fmla="*/ 2147483647 h 247"/>
                <a:gd name="T20" fmla="*/ 2147483647 w 265"/>
                <a:gd name="T21" fmla="*/ 2147483647 h 247"/>
                <a:gd name="T22" fmla="*/ 2147483647 w 265"/>
                <a:gd name="T23" fmla="*/ 2147483647 h 247"/>
                <a:gd name="T24" fmla="*/ 2147483647 w 265"/>
                <a:gd name="T25" fmla="*/ 2147483647 h 247"/>
                <a:gd name="T26" fmla="*/ 2147483647 w 265"/>
                <a:gd name="T27" fmla="*/ 2147483647 h 247"/>
                <a:gd name="T28" fmla="*/ 2147483647 w 265"/>
                <a:gd name="T29" fmla="*/ 2147483647 h 247"/>
                <a:gd name="T30" fmla="*/ 2147483647 w 265"/>
                <a:gd name="T31" fmla="*/ 2147483647 h 247"/>
                <a:gd name="T32" fmla="*/ 0 w 265"/>
                <a:gd name="T33" fmla="*/ 2147483647 h 247"/>
                <a:gd name="T34" fmla="*/ 2147483647 w 265"/>
                <a:gd name="T35" fmla="*/ 2147483647 h 247"/>
                <a:gd name="T36" fmla="*/ 2147483647 w 265"/>
                <a:gd name="T37" fmla="*/ 2147483647 h 247"/>
                <a:gd name="T38" fmla="*/ 2147483647 w 265"/>
                <a:gd name="T39" fmla="*/ 2147483647 h 247"/>
                <a:gd name="T40" fmla="*/ 2147483647 w 265"/>
                <a:gd name="T41" fmla="*/ 2147483647 h 247"/>
                <a:gd name="T42" fmla="*/ 2147483647 w 265"/>
                <a:gd name="T43" fmla="*/ 2147483647 h 247"/>
                <a:gd name="T44" fmla="*/ 2147483647 w 265"/>
                <a:gd name="T45" fmla="*/ 2147483647 h 247"/>
                <a:gd name="T46" fmla="*/ 2147483647 w 265"/>
                <a:gd name="T47" fmla="*/ 2147483647 h 247"/>
                <a:gd name="T48" fmla="*/ 2147483647 w 265"/>
                <a:gd name="T49" fmla="*/ 2147483647 h 247"/>
                <a:gd name="T50" fmla="*/ 2147483647 w 265"/>
                <a:gd name="T51" fmla="*/ 2147483647 h 247"/>
                <a:gd name="T52" fmla="*/ 2147483647 w 265"/>
                <a:gd name="T53" fmla="*/ 2147483647 h 247"/>
                <a:gd name="T54" fmla="*/ 2147483647 w 265"/>
                <a:gd name="T55" fmla="*/ 2147483647 h 247"/>
                <a:gd name="T56" fmla="*/ 2147483647 w 265"/>
                <a:gd name="T57" fmla="*/ 2147483647 h 247"/>
                <a:gd name="T58" fmla="*/ 2147483647 w 265"/>
                <a:gd name="T59" fmla="*/ 2147483647 h 247"/>
                <a:gd name="T60" fmla="*/ 2147483647 w 265"/>
                <a:gd name="T61" fmla="*/ 2147483647 h 247"/>
                <a:gd name="T62" fmla="*/ 2147483647 w 265"/>
                <a:gd name="T63" fmla="*/ 2147483647 h 247"/>
                <a:gd name="T64" fmla="*/ 2147483647 w 265"/>
                <a:gd name="T65" fmla="*/ 2147483647 h 247"/>
                <a:gd name="T66" fmla="*/ 2147483647 w 265"/>
                <a:gd name="T67" fmla="*/ 0 h 247"/>
                <a:gd name="T68" fmla="*/ 2147483647 w 265"/>
                <a:gd name="T69" fmla="*/ 2147483647 h 247"/>
                <a:gd name="T70" fmla="*/ 2147483647 w 265"/>
                <a:gd name="T71" fmla="*/ 2147483647 h 247"/>
                <a:gd name="T72" fmla="*/ 2147483647 w 265"/>
                <a:gd name="T73" fmla="*/ 2147483647 h 247"/>
                <a:gd name="T74" fmla="*/ 2147483647 w 265"/>
                <a:gd name="T75" fmla="*/ 2147483647 h 247"/>
                <a:gd name="T76" fmla="*/ 2147483647 w 265"/>
                <a:gd name="T77" fmla="*/ 2147483647 h 247"/>
                <a:gd name="T78" fmla="*/ 2147483647 w 265"/>
                <a:gd name="T79" fmla="*/ 2147483647 h 247"/>
                <a:gd name="T80" fmla="*/ 2147483647 w 265"/>
                <a:gd name="T81" fmla="*/ 2147483647 h 247"/>
                <a:gd name="T82" fmla="*/ 2147483647 w 265"/>
                <a:gd name="T83" fmla="*/ 2147483647 h 247"/>
                <a:gd name="T84" fmla="*/ 2147483647 w 265"/>
                <a:gd name="T85" fmla="*/ 2147483647 h 247"/>
                <a:gd name="T86" fmla="*/ 2147483647 w 265"/>
                <a:gd name="T87" fmla="*/ 2147483647 h 247"/>
                <a:gd name="T88" fmla="*/ 2147483647 w 265"/>
                <a:gd name="T89" fmla="*/ 2147483647 h 247"/>
                <a:gd name="T90" fmla="*/ 2147483647 w 265"/>
                <a:gd name="T91" fmla="*/ 2147483647 h 247"/>
                <a:gd name="T92" fmla="*/ 2147483647 w 265"/>
                <a:gd name="T93" fmla="*/ 2147483647 h 247"/>
                <a:gd name="T94" fmla="*/ 2147483647 w 265"/>
                <a:gd name="T95" fmla="*/ 2147483647 h 247"/>
                <a:gd name="T96" fmla="*/ 2147483647 w 265"/>
                <a:gd name="T97" fmla="*/ 2147483647 h 247"/>
                <a:gd name="T98" fmla="*/ 2147483647 w 265"/>
                <a:gd name="T99" fmla="*/ 2147483647 h 247"/>
                <a:gd name="T100" fmla="*/ 2147483647 w 265"/>
                <a:gd name="T101" fmla="*/ 2147483647 h 247"/>
                <a:gd name="T102" fmla="*/ 2147483647 w 265"/>
                <a:gd name="T103" fmla="*/ 2147483647 h 247"/>
                <a:gd name="T104" fmla="*/ 2147483647 w 265"/>
                <a:gd name="T105" fmla="*/ 2147483647 h 247"/>
                <a:gd name="T106" fmla="*/ 2147483647 w 265"/>
                <a:gd name="T107" fmla="*/ 2147483647 h 247"/>
                <a:gd name="T108" fmla="*/ 2147483647 w 265"/>
                <a:gd name="T109" fmla="*/ 2147483647 h 247"/>
                <a:gd name="T110" fmla="*/ 2147483647 w 265"/>
                <a:gd name="T111" fmla="*/ 2147483647 h 247"/>
                <a:gd name="T112" fmla="*/ 2147483647 w 265"/>
                <a:gd name="T113" fmla="*/ 2147483647 h 247"/>
                <a:gd name="T114" fmla="*/ 2147483647 w 265"/>
                <a:gd name="T115" fmla="*/ 2147483647 h 247"/>
                <a:gd name="T116" fmla="*/ 2147483647 w 265"/>
                <a:gd name="T117" fmla="*/ 2147483647 h 24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65"/>
                <a:gd name="T178" fmla="*/ 0 h 247"/>
                <a:gd name="T179" fmla="*/ 265 w 265"/>
                <a:gd name="T180" fmla="*/ 247 h 24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65" h="247">
                  <a:moveTo>
                    <a:pt x="231" y="156"/>
                  </a:moveTo>
                  <a:lnTo>
                    <a:pt x="225" y="166"/>
                  </a:lnTo>
                  <a:lnTo>
                    <a:pt x="220" y="174"/>
                  </a:lnTo>
                  <a:lnTo>
                    <a:pt x="215" y="182"/>
                  </a:lnTo>
                  <a:lnTo>
                    <a:pt x="213" y="188"/>
                  </a:lnTo>
                  <a:lnTo>
                    <a:pt x="208" y="199"/>
                  </a:lnTo>
                  <a:lnTo>
                    <a:pt x="202" y="202"/>
                  </a:lnTo>
                  <a:lnTo>
                    <a:pt x="198" y="207"/>
                  </a:lnTo>
                  <a:lnTo>
                    <a:pt x="189" y="211"/>
                  </a:lnTo>
                  <a:lnTo>
                    <a:pt x="181" y="215"/>
                  </a:lnTo>
                  <a:lnTo>
                    <a:pt x="175" y="221"/>
                  </a:lnTo>
                  <a:lnTo>
                    <a:pt x="166" y="228"/>
                  </a:lnTo>
                  <a:lnTo>
                    <a:pt x="161" y="232"/>
                  </a:lnTo>
                  <a:lnTo>
                    <a:pt x="156" y="232"/>
                  </a:lnTo>
                  <a:lnTo>
                    <a:pt x="148" y="229"/>
                  </a:lnTo>
                  <a:lnTo>
                    <a:pt x="144" y="230"/>
                  </a:lnTo>
                  <a:lnTo>
                    <a:pt x="141" y="232"/>
                  </a:lnTo>
                  <a:lnTo>
                    <a:pt x="137" y="235"/>
                  </a:lnTo>
                  <a:lnTo>
                    <a:pt x="130" y="236"/>
                  </a:lnTo>
                  <a:lnTo>
                    <a:pt x="123" y="234"/>
                  </a:lnTo>
                  <a:lnTo>
                    <a:pt x="116" y="233"/>
                  </a:lnTo>
                  <a:lnTo>
                    <a:pt x="109" y="232"/>
                  </a:lnTo>
                  <a:lnTo>
                    <a:pt x="104" y="233"/>
                  </a:lnTo>
                  <a:lnTo>
                    <a:pt x="99" y="235"/>
                  </a:lnTo>
                  <a:lnTo>
                    <a:pt x="91" y="242"/>
                  </a:lnTo>
                  <a:lnTo>
                    <a:pt x="86" y="243"/>
                  </a:lnTo>
                  <a:lnTo>
                    <a:pt x="82" y="244"/>
                  </a:lnTo>
                  <a:lnTo>
                    <a:pt x="78" y="246"/>
                  </a:lnTo>
                  <a:lnTo>
                    <a:pt x="72" y="245"/>
                  </a:lnTo>
                  <a:lnTo>
                    <a:pt x="65" y="239"/>
                  </a:lnTo>
                  <a:lnTo>
                    <a:pt x="62" y="238"/>
                  </a:lnTo>
                  <a:lnTo>
                    <a:pt x="56" y="237"/>
                  </a:lnTo>
                  <a:lnTo>
                    <a:pt x="50" y="238"/>
                  </a:lnTo>
                  <a:lnTo>
                    <a:pt x="47" y="237"/>
                  </a:lnTo>
                  <a:lnTo>
                    <a:pt x="44" y="235"/>
                  </a:lnTo>
                  <a:lnTo>
                    <a:pt x="41" y="231"/>
                  </a:lnTo>
                  <a:lnTo>
                    <a:pt x="40" y="227"/>
                  </a:lnTo>
                  <a:lnTo>
                    <a:pt x="39" y="219"/>
                  </a:lnTo>
                  <a:lnTo>
                    <a:pt x="37" y="216"/>
                  </a:lnTo>
                  <a:lnTo>
                    <a:pt x="34" y="214"/>
                  </a:lnTo>
                  <a:lnTo>
                    <a:pt x="36" y="209"/>
                  </a:lnTo>
                  <a:lnTo>
                    <a:pt x="41" y="209"/>
                  </a:lnTo>
                  <a:lnTo>
                    <a:pt x="41" y="208"/>
                  </a:lnTo>
                  <a:lnTo>
                    <a:pt x="36" y="201"/>
                  </a:lnTo>
                  <a:lnTo>
                    <a:pt x="31" y="193"/>
                  </a:lnTo>
                  <a:lnTo>
                    <a:pt x="29" y="187"/>
                  </a:lnTo>
                  <a:lnTo>
                    <a:pt x="20" y="168"/>
                  </a:lnTo>
                  <a:lnTo>
                    <a:pt x="18" y="161"/>
                  </a:lnTo>
                  <a:lnTo>
                    <a:pt x="12" y="152"/>
                  </a:lnTo>
                  <a:lnTo>
                    <a:pt x="5" y="141"/>
                  </a:lnTo>
                  <a:lnTo>
                    <a:pt x="0" y="134"/>
                  </a:lnTo>
                  <a:lnTo>
                    <a:pt x="1" y="134"/>
                  </a:lnTo>
                  <a:lnTo>
                    <a:pt x="8" y="132"/>
                  </a:lnTo>
                  <a:lnTo>
                    <a:pt x="14" y="131"/>
                  </a:lnTo>
                  <a:lnTo>
                    <a:pt x="16" y="128"/>
                  </a:lnTo>
                  <a:lnTo>
                    <a:pt x="16" y="124"/>
                  </a:lnTo>
                  <a:lnTo>
                    <a:pt x="18" y="119"/>
                  </a:lnTo>
                  <a:lnTo>
                    <a:pt x="20" y="118"/>
                  </a:lnTo>
                  <a:lnTo>
                    <a:pt x="24" y="119"/>
                  </a:lnTo>
                  <a:lnTo>
                    <a:pt x="26" y="120"/>
                  </a:lnTo>
                  <a:lnTo>
                    <a:pt x="27" y="123"/>
                  </a:lnTo>
                  <a:lnTo>
                    <a:pt x="28" y="127"/>
                  </a:lnTo>
                  <a:lnTo>
                    <a:pt x="30" y="131"/>
                  </a:lnTo>
                  <a:lnTo>
                    <a:pt x="32" y="134"/>
                  </a:lnTo>
                  <a:lnTo>
                    <a:pt x="36" y="135"/>
                  </a:lnTo>
                  <a:lnTo>
                    <a:pt x="43" y="133"/>
                  </a:lnTo>
                  <a:lnTo>
                    <a:pt x="47" y="132"/>
                  </a:lnTo>
                  <a:lnTo>
                    <a:pt x="56" y="127"/>
                  </a:lnTo>
                  <a:lnTo>
                    <a:pt x="59" y="124"/>
                  </a:lnTo>
                  <a:lnTo>
                    <a:pt x="60" y="122"/>
                  </a:lnTo>
                  <a:lnTo>
                    <a:pt x="61" y="113"/>
                  </a:lnTo>
                  <a:lnTo>
                    <a:pt x="62" y="105"/>
                  </a:lnTo>
                  <a:lnTo>
                    <a:pt x="65" y="101"/>
                  </a:lnTo>
                  <a:lnTo>
                    <a:pt x="67" y="99"/>
                  </a:lnTo>
                  <a:lnTo>
                    <a:pt x="68" y="99"/>
                  </a:lnTo>
                  <a:lnTo>
                    <a:pt x="73" y="99"/>
                  </a:lnTo>
                  <a:lnTo>
                    <a:pt x="78" y="98"/>
                  </a:lnTo>
                  <a:lnTo>
                    <a:pt x="82" y="97"/>
                  </a:lnTo>
                  <a:lnTo>
                    <a:pt x="88" y="95"/>
                  </a:lnTo>
                  <a:lnTo>
                    <a:pt x="92" y="92"/>
                  </a:lnTo>
                  <a:lnTo>
                    <a:pt x="94" y="87"/>
                  </a:lnTo>
                  <a:lnTo>
                    <a:pt x="96" y="84"/>
                  </a:lnTo>
                  <a:lnTo>
                    <a:pt x="101" y="73"/>
                  </a:lnTo>
                  <a:lnTo>
                    <a:pt x="104" y="68"/>
                  </a:lnTo>
                  <a:lnTo>
                    <a:pt x="109" y="64"/>
                  </a:lnTo>
                  <a:lnTo>
                    <a:pt x="113" y="62"/>
                  </a:lnTo>
                  <a:lnTo>
                    <a:pt x="120" y="62"/>
                  </a:lnTo>
                  <a:lnTo>
                    <a:pt x="132" y="66"/>
                  </a:lnTo>
                  <a:lnTo>
                    <a:pt x="136" y="68"/>
                  </a:lnTo>
                  <a:lnTo>
                    <a:pt x="141" y="69"/>
                  </a:lnTo>
                  <a:lnTo>
                    <a:pt x="145" y="69"/>
                  </a:lnTo>
                  <a:lnTo>
                    <a:pt x="153" y="66"/>
                  </a:lnTo>
                  <a:lnTo>
                    <a:pt x="156" y="61"/>
                  </a:lnTo>
                  <a:lnTo>
                    <a:pt x="158" y="57"/>
                  </a:lnTo>
                  <a:lnTo>
                    <a:pt x="163" y="49"/>
                  </a:lnTo>
                  <a:lnTo>
                    <a:pt x="166" y="44"/>
                  </a:lnTo>
                  <a:lnTo>
                    <a:pt x="174" y="34"/>
                  </a:lnTo>
                  <a:lnTo>
                    <a:pt x="186" y="20"/>
                  </a:lnTo>
                  <a:lnTo>
                    <a:pt x="195" y="12"/>
                  </a:lnTo>
                  <a:lnTo>
                    <a:pt x="201" y="5"/>
                  </a:lnTo>
                  <a:lnTo>
                    <a:pt x="206" y="0"/>
                  </a:lnTo>
                  <a:lnTo>
                    <a:pt x="208" y="0"/>
                  </a:lnTo>
                  <a:lnTo>
                    <a:pt x="214" y="1"/>
                  </a:lnTo>
                  <a:lnTo>
                    <a:pt x="221" y="4"/>
                  </a:lnTo>
                  <a:lnTo>
                    <a:pt x="229" y="5"/>
                  </a:lnTo>
                  <a:lnTo>
                    <a:pt x="235" y="3"/>
                  </a:lnTo>
                  <a:lnTo>
                    <a:pt x="241" y="3"/>
                  </a:lnTo>
                  <a:lnTo>
                    <a:pt x="242" y="4"/>
                  </a:lnTo>
                  <a:lnTo>
                    <a:pt x="242" y="5"/>
                  </a:lnTo>
                  <a:lnTo>
                    <a:pt x="242" y="10"/>
                  </a:lnTo>
                  <a:lnTo>
                    <a:pt x="242" y="18"/>
                  </a:lnTo>
                  <a:lnTo>
                    <a:pt x="243" y="28"/>
                  </a:lnTo>
                  <a:lnTo>
                    <a:pt x="247" y="41"/>
                  </a:lnTo>
                  <a:lnTo>
                    <a:pt x="248" y="47"/>
                  </a:lnTo>
                  <a:lnTo>
                    <a:pt x="252" y="55"/>
                  </a:lnTo>
                  <a:lnTo>
                    <a:pt x="254" y="61"/>
                  </a:lnTo>
                  <a:lnTo>
                    <a:pt x="255" y="67"/>
                  </a:lnTo>
                  <a:lnTo>
                    <a:pt x="254" y="72"/>
                  </a:lnTo>
                  <a:lnTo>
                    <a:pt x="251" y="74"/>
                  </a:lnTo>
                  <a:lnTo>
                    <a:pt x="249" y="70"/>
                  </a:lnTo>
                  <a:lnTo>
                    <a:pt x="248" y="69"/>
                  </a:lnTo>
                  <a:lnTo>
                    <a:pt x="245" y="67"/>
                  </a:lnTo>
                  <a:lnTo>
                    <a:pt x="242" y="64"/>
                  </a:lnTo>
                  <a:lnTo>
                    <a:pt x="238" y="69"/>
                  </a:lnTo>
                  <a:lnTo>
                    <a:pt x="237" y="70"/>
                  </a:lnTo>
                  <a:lnTo>
                    <a:pt x="236" y="73"/>
                  </a:lnTo>
                  <a:lnTo>
                    <a:pt x="235" y="75"/>
                  </a:lnTo>
                  <a:lnTo>
                    <a:pt x="236" y="79"/>
                  </a:lnTo>
                  <a:lnTo>
                    <a:pt x="238" y="85"/>
                  </a:lnTo>
                  <a:lnTo>
                    <a:pt x="242" y="86"/>
                  </a:lnTo>
                  <a:lnTo>
                    <a:pt x="243" y="86"/>
                  </a:lnTo>
                  <a:lnTo>
                    <a:pt x="246" y="86"/>
                  </a:lnTo>
                  <a:lnTo>
                    <a:pt x="248" y="83"/>
                  </a:lnTo>
                  <a:lnTo>
                    <a:pt x="251" y="79"/>
                  </a:lnTo>
                  <a:lnTo>
                    <a:pt x="250" y="75"/>
                  </a:lnTo>
                  <a:lnTo>
                    <a:pt x="250" y="70"/>
                  </a:lnTo>
                  <a:lnTo>
                    <a:pt x="251" y="76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4" y="93"/>
                  </a:lnTo>
                  <a:lnTo>
                    <a:pt x="262" y="100"/>
                  </a:lnTo>
                  <a:lnTo>
                    <a:pt x="260" y="103"/>
                  </a:lnTo>
                  <a:lnTo>
                    <a:pt x="258" y="106"/>
                  </a:lnTo>
                  <a:lnTo>
                    <a:pt x="256" y="112"/>
                  </a:lnTo>
                  <a:lnTo>
                    <a:pt x="253" y="119"/>
                  </a:lnTo>
                  <a:lnTo>
                    <a:pt x="245" y="130"/>
                  </a:lnTo>
                  <a:lnTo>
                    <a:pt x="241" y="137"/>
                  </a:lnTo>
                  <a:lnTo>
                    <a:pt x="237" y="143"/>
                  </a:lnTo>
                  <a:lnTo>
                    <a:pt x="231" y="156"/>
                  </a:lnTo>
                  <a:lnTo>
                    <a:pt x="213" y="143"/>
                  </a:lnTo>
                  <a:lnTo>
                    <a:pt x="215" y="139"/>
                  </a:lnTo>
                  <a:lnTo>
                    <a:pt x="217" y="134"/>
                  </a:lnTo>
                  <a:lnTo>
                    <a:pt x="217" y="129"/>
                  </a:lnTo>
                  <a:lnTo>
                    <a:pt x="217" y="124"/>
                  </a:lnTo>
                  <a:lnTo>
                    <a:pt x="216" y="119"/>
                  </a:lnTo>
                  <a:lnTo>
                    <a:pt x="213" y="115"/>
                  </a:lnTo>
                  <a:lnTo>
                    <a:pt x="208" y="113"/>
                  </a:lnTo>
                  <a:lnTo>
                    <a:pt x="203" y="116"/>
                  </a:lnTo>
                  <a:lnTo>
                    <a:pt x="201" y="119"/>
                  </a:lnTo>
                  <a:lnTo>
                    <a:pt x="197" y="122"/>
                  </a:lnTo>
                  <a:lnTo>
                    <a:pt x="196" y="123"/>
                  </a:lnTo>
                  <a:lnTo>
                    <a:pt x="191" y="126"/>
                  </a:lnTo>
                  <a:lnTo>
                    <a:pt x="186" y="130"/>
                  </a:lnTo>
                  <a:lnTo>
                    <a:pt x="181" y="135"/>
                  </a:lnTo>
                  <a:lnTo>
                    <a:pt x="180" y="137"/>
                  </a:lnTo>
                  <a:lnTo>
                    <a:pt x="179" y="141"/>
                  </a:lnTo>
                  <a:lnTo>
                    <a:pt x="178" y="144"/>
                  </a:lnTo>
                  <a:lnTo>
                    <a:pt x="179" y="147"/>
                  </a:lnTo>
                  <a:lnTo>
                    <a:pt x="182" y="151"/>
                  </a:lnTo>
                  <a:lnTo>
                    <a:pt x="186" y="153"/>
                  </a:lnTo>
                  <a:lnTo>
                    <a:pt x="189" y="154"/>
                  </a:lnTo>
                  <a:lnTo>
                    <a:pt x="191" y="153"/>
                  </a:lnTo>
                  <a:lnTo>
                    <a:pt x="196" y="153"/>
                  </a:lnTo>
                  <a:lnTo>
                    <a:pt x="204" y="150"/>
                  </a:lnTo>
                  <a:lnTo>
                    <a:pt x="209" y="147"/>
                  </a:lnTo>
                  <a:lnTo>
                    <a:pt x="214" y="143"/>
                  </a:lnTo>
                  <a:lnTo>
                    <a:pt x="231" y="156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56" name="Freeform 257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605588" y="5238750"/>
              <a:ext cx="430212" cy="401638"/>
            </a:xfrm>
            <a:custGeom>
              <a:avLst/>
              <a:gdLst>
                <a:gd name="T0" fmla="*/ 2147483647 w 271"/>
                <a:gd name="T1" fmla="*/ 2147483647 h 253"/>
                <a:gd name="T2" fmla="*/ 2147483647 w 271"/>
                <a:gd name="T3" fmla="*/ 2147483647 h 253"/>
                <a:gd name="T4" fmla="*/ 2147483647 w 271"/>
                <a:gd name="T5" fmla="*/ 2147483647 h 253"/>
                <a:gd name="T6" fmla="*/ 2147483647 w 271"/>
                <a:gd name="T7" fmla="*/ 2147483647 h 253"/>
                <a:gd name="T8" fmla="*/ 2147483647 w 271"/>
                <a:gd name="T9" fmla="*/ 2147483647 h 253"/>
                <a:gd name="T10" fmla="*/ 2147483647 w 271"/>
                <a:gd name="T11" fmla="*/ 2147483647 h 253"/>
                <a:gd name="T12" fmla="*/ 2147483647 w 271"/>
                <a:gd name="T13" fmla="*/ 2147483647 h 253"/>
                <a:gd name="T14" fmla="*/ 2147483647 w 271"/>
                <a:gd name="T15" fmla="*/ 2147483647 h 253"/>
                <a:gd name="T16" fmla="*/ 2147483647 w 271"/>
                <a:gd name="T17" fmla="*/ 2147483647 h 253"/>
                <a:gd name="T18" fmla="*/ 2147483647 w 271"/>
                <a:gd name="T19" fmla="*/ 2147483647 h 253"/>
                <a:gd name="T20" fmla="*/ 2147483647 w 271"/>
                <a:gd name="T21" fmla="*/ 2147483647 h 253"/>
                <a:gd name="T22" fmla="*/ 2147483647 w 271"/>
                <a:gd name="T23" fmla="*/ 2147483647 h 253"/>
                <a:gd name="T24" fmla="*/ 2147483647 w 271"/>
                <a:gd name="T25" fmla="*/ 2147483647 h 253"/>
                <a:gd name="T26" fmla="*/ 2147483647 w 271"/>
                <a:gd name="T27" fmla="*/ 2147483647 h 253"/>
                <a:gd name="T28" fmla="*/ 2147483647 w 271"/>
                <a:gd name="T29" fmla="*/ 2147483647 h 253"/>
                <a:gd name="T30" fmla="*/ 2147483647 w 271"/>
                <a:gd name="T31" fmla="*/ 2147483647 h 253"/>
                <a:gd name="T32" fmla="*/ 0 w 271"/>
                <a:gd name="T33" fmla="*/ 2147483647 h 253"/>
                <a:gd name="T34" fmla="*/ 2147483647 w 271"/>
                <a:gd name="T35" fmla="*/ 2147483647 h 253"/>
                <a:gd name="T36" fmla="*/ 2147483647 w 271"/>
                <a:gd name="T37" fmla="*/ 2147483647 h 253"/>
                <a:gd name="T38" fmla="*/ 2147483647 w 271"/>
                <a:gd name="T39" fmla="*/ 2147483647 h 253"/>
                <a:gd name="T40" fmla="*/ 2147483647 w 271"/>
                <a:gd name="T41" fmla="*/ 2147483647 h 253"/>
                <a:gd name="T42" fmla="*/ 2147483647 w 271"/>
                <a:gd name="T43" fmla="*/ 2147483647 h 253"/>
                <a:gd name="T44" fmla="*/ 2147483647 w 271"/>
                <a:gd name="T45" fmla="*/ 2147483647 h 253"/>
                <a:gd name="T46" fmla="*/ 2147483647 w 271"/>
                <a:gd name="T47" fmla="*/ 2147483647 h 253"/>
                <a:gd name="T48" fmla="*/ 2147483647 w 271"/>
                <a:gd name="T49" fmla="*/ 2147483647 h 253"/>
                <a:gd name="T50" fmla="*/ 2147483647 w 271"/>
                <a:gd name="T51" fmla="*/ 2147483647 h 253"/>
                <a:gd name="T52" fmla="*/ 2147483647 w 271"/>
                <a:gd name="T53" fmla="*/ 2147483647 h 253"/>
                <a:gd name="T54" fmla="*/ 2147483647 w 271"/>
                <a:gd name="T55" fmla="*/ 2147483647 h 253"/>
                <a:gd name="T56" fmla="*/ 2147483647 w 271"/>
                <a:gd name="T57" fmla="*/ 2147483647 h 253"/>
                <a:gd name="T58" fmla="*/ 2147483647 w 271"/>
                <a:gd name="T59" fmla="*/ 2147483647 h 253"/>
                <a:gd name="T60" fmla="*/ 2147483647 w 271"/>
                <a:gd name="T61" fmla="*/ 2147483647 h 253"/>
                <a:gd name="T62" fmla="*/ 2147483647 w 271"/>
                <a:gd name="T63" fmla="*/ 2147483647 h 253"/>
                <a:gd name="T64" fmla="*/ 2147483647 w 271"/>
                <a:gd name="T65" fmla="*/ 2147483647 h 253"/>
                <a:gd name="T66" fmla="*/ 2147483647 w 271"/>
                <a:gd name="T67" fmla="*/ 0 h 253"/>
                <a:gd name="T68" fmla="*/ 2147483647 w 271"/>
                <a:gd name="T69" fmla="*/ 2147483647 h 253"/>
                <a:gd name="T70" fmla="*/ 2147483647 w 271"/>
                <a:gd name="T71" fmla="*/ 2147483647 h 253"/>
                <a:gd name="T72" fmla="*/ 2147483647 w 271"/>
                <a:gd name="T73" fmla="*/ 2147483647 h 253"/>
                <a:gd name="T74" fmla="*/ 2147483647 w 271"/>
                <a:gd name="T75" fmla="*/ 2147483647 h 253"/>
                <a:gd name="T76" fmla="*/ 2147483647 w 271"/>
                <a:gd name="T77" fmla="*/ 2147483647 h 253"/>
                <a:gd name="T78" fmla="*/ 2147483647 w 271"/>
                <a:gd name="T79" fmla="*/ 2147483647 h 253"/>
                <a:gd name="T80" fmla="*/ 2147483647 w 271"/>
                <a:gd name="T81" fmla="*/ 2147483647 h 253"/>
                <a:gd name="T82" fmla="*/ 2147483647 w 271"/>
                <a:gd name="T83" fmla="*/ 2147483647 h 253"/>
                <a:gd name="T84" fmla="*/ 2147483647 w 271"/>
                <a:gd name="T85" fmla="*/ 2147483647 h 253"/>
                <a:gd name="T86" fmla="*/ 2147483647 w 271"/>
                <a:gd name="T87" fmla="*/ 2147483647 h 253"/>
                <a:gd name="T88" fmla="*/ 2147483647 w 271"/>
                <a:gd name="T89" fmla="*/ 2147483647 h 253"/>
                <a:gd name="T90" fmla="*/ 2147483647 w 271"/>
                <a:gd name="T91" fmla="*/ 2147483647 h 253"/>
                <a:gd name="T92" fmla="*/ 2147483647 w 271"/>
                <a:gd name="T93" fmla="*/ 2147483647 h 253"/>
                <a:gd name="T94" fmla="*/ 2147483647 w 271"/>
                <a:gd name="T95" fmla="*/ 2147483647 h 253"/>
                <a:gd name="T96" fmla="*/ 2147483647 w 271"/>
                <a:gd name="T97" fmla="*/ 2147483647 h 25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71"/>
                <a:gd name="T148" fmla="*/ 0 h 253"/>
                <a:gd name="T149" fmla="*/ 271 w 271"/>
                <a:gd name="T150" fmla="*/ 253 h 25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71" h="253">
                  <a:moveTo>
                    <a:pt x="236" y="160"/>
                  </a:moveTo>
                  <a:lnTo>
                    <a:pt x="230" y="170"/>
                  </a:lnTo>
                  <a:lnTo>
                    <a:pt x="225" y="178"/>
                  </a:lnTo>
                  <a:lnTo>
                    <a:pt x="220" y="186"/>
                  </a:lnTo>
                  <a:lnTo>
                    <a:pt x="218" y="193"/>
                  </a:lnTo>
                  <a:lnTo>
                    <a:pt x="213" y="204"/>
                  </a:lnTo>
                  <a:lnTo>
                    <a:pt x="207" y="207"/>
                  </a:lnTo>
                  <a:lnTo>
                    <a:pt x="203" y="212"/>
                  </a:lnTo>
                  <a:lnTo>
                    <a:pt x="193" y="216"/>
                  </a:lnTo>
                  <a:lnTo>
                    <a:pt x="185" y="220"/>
                  </a:lnTo>
                  <a:lnTo>
                    <a:pt x="179" y="226"/>
                  </a:lnTo>
                  <a:lnTo>
                    <a:pt x="170" y="234"/>
                  </a:lnTo>
                  <a:lnTo>
                    <a:pt x="165" y="238"/>
                  </a:lnTo>
                  <a:lnTo>
                    <a:pt x="160" y="238"/>
                  </a:lnTo>
                  <a:lnTo>
                    <a:pt x="151" y="235"/>
                  </a:lnTo>
                  <a:lnTo>
                    <a:pt x="147" y="236"/>
                  </a:lnTo>
                  <a:lnTo>
                    <a:pt x="144" y="238"/>
                  </a:lnTo>
                  <a:lnTo>
                    <a:pt x="140" y="241"/>
                  </a:lnTo>
                  <a:lnTo>
                    <a:pt x="133" y="242"/>
                  </a:lnTo>
                  <a:lnTo>
                    <a:pt x="126" y="240"/>
                  </a:lnTo>
                  <a:lnTo>
                    <a:pt x="119" y="239"/>
                  </a:lnTo>
                  <a:lnTo>
                    <a:pt x="111" y="238"/>
                  </a:lnTo>
                  <a:lnTo>
                    <a:pt x="106" y="239"/>
                  </a:lnTo>
                  <a:lnTo>
                    <a:pt x="101" y="241"/>
                  </a:lnTo>
                  <a:lnTo>
                    <a:pt x="93" y="248"/>
                  </a:lnTo>
                  <a:lnTo>
                    <a:pt x="88" y="249"/>
                  </a:lnTo>
                  <a:lnTo>
                    <a:pt x="84" y="250"/>
                  </a:lnTo>
                  <a:lnTo>
                    <a:pt x="80" y="252"/>
                  </a:lnTo>
                  <a:lnTo>
                    <a:pt x="74" y="251"/>
                  </a:lnTo>
                  <a:lnTo>
                    <a:pt x="66" y="245"/>
                  </a:lnTo>
                  <a:lnTo>
                    <a:pt x="63" y="244"/>
                  </a:lnTo>
                  <a:lnTo>
                    <a:pt x="57" y="243"/>
                  </a:lnTo>
                  <a:lnTo>
                    <a:pt x="51" y="244"/>
                  </a:lnTo>
                  <a:lnTo>
                    <a:pt x="48" y="243"/>
                  </a:lnTo>
                  <a:lnTo>
                    <a:pt x="45" y="241"/>
                  </a:lnTo>
                  <a:lnTo>
                    <a:pt x="42" y="237"/>
                  </a:lnTo>
                  <a:lnTo>
                    <a:pt x="41" y="233"/>
                  </a:lnTo>
                  <a:lnTo>
                    <a:pt x="40" y="224"/>
                  </a:lnTo>
                  <a:lnTo>
                    <a:pt x="38" y="221"/>
                  </a:lnTo>
                  <a:lnTo>
                    <a:pt x="35" y="219"/>
                  </a:lnTo>
                  <a:lnTo>
                    <a:pt x="37" y="214"/>
                  </a:lnTo>
                  <a:lnTo>
                    <a:pt x="42" y="214"/>
                  </a:lnTo>
                  <a:lnTo>
                    <a:pt x="42" y="213"/>
                  </a:lnTo>
                  <a:lnTo>
                    <a:pt x="37" y="206"/>
                  </a:lnTo>
                  <a:lnTo>
                    <a:pt x="32" y="198"/>
                  </a:lnTo>
                  <a:lnTo>
                    <a:pt x="30" y="192"/>
                  </a:lnTo>
                  <a:lnTo>
                    <a:pt x="20" y="172"/>
                  </a:lnTo>
                  <a:lnTo>
                    <a:pt x="18" y="165"/>
                  </a:lnTo>
                  <a:lnTo>
                    <a:pt x="12" y="156"/>
                  </a:lnTo>
                  <a:lnTo>
                    <a:pt x="5" y="144"/>
                  </a:lnTo>
                  <a:lnTo>
                    <a:pt x="0" y="137"/>
                  </a:lnTo>
                  <a:lnTo>
                    <a:pt x="1" y="137"/>
                  </a:lnTo>
                  <a:lnTo>
                    <a:pt x="8" y="135"/>
                  </a:lnTo>
                  <a:lnTo>
                    <a:pt x="14" y="134"/>
                  </a:lnTo>
                  <a:lnTo>
                    <a:pt x="16" y="131"/>
                  </a:lnTo>
                  <a:lnTo>
                    <a:pt x="16" y="127"/>
                  </a:lnTo>
                  <a:lnTo>
                    <a:pt x="18" y="122"/>
                  </a:lnTo>
                  <a:lnTo>
                    <a:pt x="20" y="121"/>
                  </a:lnTo>
                  <a:lnTo>
                    <a:pt x="25" y="122"/>
                  </a:lnTo>
                  <a:lnTo>
                    <a:pt x="27" y="123"/>
                  </a:lnTo>
                  <a:lnTo>
                    <a:pt x="28" y="126"/>
                  </a:lnTo>
                  <a:lnTo>
                    <a:pt x="29" y="130"/>
                  </a:lnTo>
                  <a:lnTo>
                    <a:pt x="31" y="134"/>
                  </a:lnTo>
                  <a:lnTo>
                    <a:pt x="33" y="137"/>
                  </a:lnTo>
                  <a:lnTo>
                    <a:pt x="37" y="138"/>
                  </a:lnTo>
                  <a:lnTo>
                    <a:pt x="44" y="136"/>
                  </a:lnTo>
                  <a:lnTo>
                    <a:pt x="48" y="135"/>
                  </a:lnTo>
                  <a:lnTo>
                    <a:pt x="57" y="130"/>
                  </a:lnTo>
                  <a:lnTo>
                    <a:pt x="60" y="127"/>
                  </a:lnTo>
                  <a:lnTo>
                    <a:pt x="61" y="125"/>
                  </a:lnTo>
                  <a:lnTo>
                    <a:pt x="62" y="116"/>
                  </a:lnTo>
                  <a:lnTo>
                    <a:pt x="63" y="108"/>
                  </a:lnTo>
                  <a:lnTo>
                    <a:pt x="66" y="103"/>
                  </a:lnTo>
                  <a:lnTo>
                    <a:pt x="69" y="101"/>
                  </a:lnTo>
                  <a:lnTo>
                    <a:pt x="70" y="101"/>
                  </a:lnTo>
                  <a:lnTo>
                    <a:pt x="75" y="101"/>
                  </a:lnTo>
                  <a:lnTo>
                    <a:pt x="80" y="100"/>
                  </a:lnTo>
                  <a:lnTo>
                    <a:pt x="84" y="99"/>
                  </a:lnTo>
                  <a:lnTo>
                    <a:pt x="90" y="97"/>
                  </a:lnTo>
                  <a:lnTo>
                    <a:pt x="94" y="94"/>
                  </a:lnTo>
                  <a:lnTo>
                    <a:pt x="96" y="89"/>
                  </a:lnTo>
                  <a:lnTo>
                    <a:pt x="98" y="86"/>
                  </a:lnTo>
                  <a:lnTo>
                    <a:pt x="103" y="75"/>
                  </a:lnTo>
                  <a:lnTo>
                    <a:pt x="106" y="70"/>
                  </a:lnTo>
                  <a:lnTo>
                    <a:pt x="111" y="66"/>
                  </a:lnTo>
                  <a:lnTo>
                    <a:pt x="116" y="64"/>
                  </a:lnTo>
                  <a:lnTo>
                    <a:pt x="123" y="64"/>
                  </a:lnTo>
                  <a:lnTo>
                    <a:pt x="135" y="68"/>
                  </a:lnTo>
                  <a:lnTo>
                    <a:pt x="139" y="70"/>
                  </a:lnTo>
                  <a:lnTo>
                    <a:pt x="144" y="71"/>
                  </a:lnTo>
                  <a:lnTo>
                    <a:pt x="148" y="71"/>
                  </a:lnTo>
                  <a:lnTo>
                    <a:pt x="156" y="68"/>
                  </a:lnTo>
                  <a:lnTo>
                    <a:pt x="160" y="62"/>
                  </a:lnTo>
                  <a:lnTo>
                    <a:pt x="162" y="58"/>
                  </a:lnTo>
                  <a:lnTo>
                    <a:pt x="167" y="50"/>
                  </a:lnTo>
                  <a:lnTo>
                    <a:pt x="170" y="45"/>
                  </a:lnTo>
                  <a:lnTo>
                    <a:pt x="178" y="35"/>
                  </a:lnTo>
                  <a:lnTo>
                    <a:pt x="190" y="20"/>
                  </a:lnTo>
                  <a:lnTo>
                    <a:pt x="199" y="12"/>
                  </a:lnTo>
                  <a:lnTo>
                    <a:pt x="206" y="5"/>
                  </a:lnTo>
                  <a:lnTo>
                    <a:pt x="211" y="0"/>
                  </a:lnTo>
                  <a:lnTo>
                    <a:pt x="213" y="0"/>
                  </a:lnTo>
                  <a:lnTo>
                    <a:pt x="219" y="1"/>
                  </a:lnTo>
                  <a:lnTo>
                    <a:pt x="226" y="4"/>
                  </a:lnTo>
                  <a:lnTo>
                    <a:pt x="234" y="5"/>
                  </a:lnTo>
                  <a:lnTo>
                    <a:pt x="240" y="3"/>
                  </a:lnTo>
                  <a:lnTo>
                    <a:pt x="246" y="3"/>
                  </a:lnTo>
                  <a:lnTo>
                    <a:pt x="248" y="4"/>
                  </a:lnTo>
                  <a:lnTo>
                    <a:pt x="248" y="5"/>
                  </a:lnTo>
                  <a:lnTo>
                    <a:pt x="247" y="10"/>
                  </a:lnTo>
                  <a:lnTo>
                    <a:pt x="247" y="18"/>
                  </a:lnTo>
                  <a:lnTo>
                    <a:pt x="249" y="29"/>
                  </a:lnTo>
                  <a:lnTo>
                    <a:pt x="253" y="42"/>
                  </a:lnTo>
                  <a:lnTo>
                    <a:pt x="254" y="48"/>
                  </a:lnTo>
                  <a:lnTo>
                    <a:pt x="258" y="56"/>
                  </a:lnTo>
                  <a:lnTo>
                    <a:pt x="260" y="62"/>
                  </a:lnTo>
                  <a:lnTo>
                    <a:pt x="261" y="69"/>
                  </a:lnTo>
                  <a:lnTo>
                    <a:pt x="260" y="74"/>
                  </a:lnTo>
                  <a:lnTo>
                    <a:pt x="257" y="76"/>
                  </a:lnTo>
                  <a:lnTo>
                    <a:pt x="255" y="72"/>
                  </a:lnTo>
                  <a:lnTo>
                    <a:pt x="254" y="71"/>
                  </a:lnTo>
                  <a:lnTo>
                    <a:pt x="251" y="69"/>
                  </a:lnTo>
                  <a:lnTo>
                    <a:pt x="247" y="66"/>
                  </a:lnTo>
                  <a:lnTo>
                    <a:pt x="243" y="71"/>
                  </a:lnTo>
                  <a:lnTo>
                    <a:pt x="242" y="72"/>
                  </a:lnTo>
                  <a:lnTo>
                    <a:pt x="241" y="75"/>
                  </a:lnTo>
                  <a:lnTo>
                    <a:pt x="240" y="77"/>
                  </a:lnTo>
                  <a:lnTo>
                    <a:pt x="241" y="81"/>
                  </a:lnTo>
                  <a:lnTo>
                    <a:pt x="243" y="87"/>
                  </a:lnTo>
                  <a:lnTo>
                    <a:pt x="247" y="88"/>
                  </a:lnTo>
                  <a:lnTo>
                    <a:pt x="249" y="88"/>
                  </a:lnTo>
                  <a:lnTo>
                    <a:pt x="252" y="88"/>
                  </a:lnTo>
                  <a:lnTo>
                    <a:pt x="254" y="85"/>
                  </a:lnTo>
                  <a:lnTo>
                    <a:pt x="257" y="81"/>
                  </a:lnTo>
                  <a:lnTo>
                    <a:pt x="256" y="77"/>
                  </a:lnTo>
                  <a:lnTo>
                    <a:pt x="256" y="72"/>
                  </a:lnTo>
                  <a:lnTo>
                    <a:pt x="256" y="78"/>
                  </a:lnTo>
                  <a:lnTo>
                    <a:pt x="270" y="83"/>
                  </a:lnTo>
                  <a:lnTo>
                    <a:pt x="270" y="88"/>
                  </a:lnTo>
                  <a:lnTo>
                    <a:pt x="270" y="95"/>
                  </a:lnTo>
                  <a:lnTo>
                    <a:pt x="268" y="102"/>
                  </a:lnTo>
                  <a:lnTo>
                    <a:pt x="266" y="106"/>
                  </a:lnTo>
                  <a:lnTo>
                    <a:pt x="264" y="109"/>
                  </a:lnTo>
                  <a:lnTo>
                    <a:pt x="262" y="115"/>
                  </a:lnTo>
                  <a:lnTo>
                    <a:pt x="259" y="122"/>
                  </a:lnTo>
                  <a:lnTo>
                    <a:pt x="251" y="133"/>
                  </a:lnTo>
                  <a:lnTo>
                    <a:pt x="246" y="140"/>
                  </a:lnTo>
                  <a:lnTo>
                    <a:pt x="242" y="146"/>
                  </a:lnTo>
                  <a:lnTo>
                    <a:pt x="236" y="160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857" name="Freeform 258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6453188" y="4384676"/>
              <a:ext cx="533400" cy="574675"/>
            </a:xfrm>
            <a:custGeom>
              <a:avLst/>
              <a:gdLst>
                <a:gd name="T0" fmla="*/ 2147483647 w 336"/>
                <a:gd name="T1" fmla="*/ 2147483647 h 362"/>
                <a:gd name="T2" fmla="*/ 2147483647 w 336"/>
                <a:gd name="T3" fmla="*/ 2147483647 h 362"/>
                <a:gd name="T4" fmla="*/ 2147483647 w 336"/>
                <a:gd name="T5" fmla="*/ 2147483647 h 362"/>
                <a:gd name="T6" fmla="*/ 2147483647 w 336"/>
                <a:gd name="T7" fmla="*/ 2147483647 h 362"/>
                <a:gd name="T8" fmla="*/ 2147483647 w 336"/>
                <a:gd name="T9" fmla="*/ 2147483647 h 362"/>
                <a:gd name="T10" fmla="*/ 2147483647 w 336"/>
                <a:gd name="T11" fmla="*/ 2147483647 h 362"/>
                <a:gd name="T12" fmla="*/ 2147483647 w 336"/>
                <a:gd name="T13" fmla="*/ 2147483647 h 362"/>
                <a:gd name="T14" fmla="*/ 2147483647 w 336"/>
                <a:gd name="T15" fmla="*/ 2147483647 h 362"/>
                <a:gd name="T16" fmla="*/ 2147483647 w 336"/>
                <a:gd name="T17" fmla="*/ 2147483647 h 362"/>
                <a:gd name="T18" fmla="*/ 2147483647 w 336"/>
                <a:gd name="T19" fmla="*/ 2147483647 h 362"/>
                <a:gd name="T20" fmla="*/ 2147483647 w 336"/>
                <a:gd name="T21" fmla="*/ 2147483647 h 362"/>
                <a:gd name="T22" fmla="*/ 2147483647 w 336"/>
                <a:gd name="T23" fmla="*/ 2147483647 h 362"/>
                <a:gd name="T24" fmla="*/ 2147483647 w 336"/>
                <a:gd name="T25" fmla="*/ 2147483647 h 362"/>
                <a:gd name="T26" fmla="*/ 2147483647 w 336"/>
                <a:gd name="T27" fmla="*/ 2147483647 h 362"/>
                <a:gd name="T28" fmla="*/ 2147483647 w 336"/>
                <a:gd name="T29" fmla="*/ 2147483647 h 362"/>
                <a:gd name="T30" fmla="*/ 2147483647 w 336"/>
                <a:gd name="T31" fmla="*/ 2147483647 h 362"/>
                <a:gd name="T32" fmla="*/ 2147483647 w 336"/>
                <a:gd name="T33" fmla="*/ 2147483647 h 362"/>
                <a:gd name="T34" fmla="*/ 2147483647 w 336"/>
                <a:gd name="T35" fmla="*/ 2147483647 h 362"/>
                <a:gd name="T36" fmla="*/ 2147483647 w 336"/>
                <a:gd name="T37" fmla="*/ 2147483647 h 362"/>
                <a:gd name="T38" fmla="*/ 2147483647 w 336"/>
                <a:gd name="T39" fmla="*/ 2147483647 h 362"/>
                <a:gd name="T40" fmla="*/ 2147483647 w 336"/>
                <a:gd name="T41" fmla="*/ 2147483647 h 362"/>
                <a:gd name="T42" fmla="*/ 2147483647 w 336"/>
                <a:gd name="T43" fmla="*/ 2147483647 h 362"/>
                <a:gd name="T44" fmla="*/ 2147483647 w 336"/>
                <a:gd name="T45" fmla="*/ 2147483647 h 362"/>
                <a:gd name="T46" fmla="*/ 2147483647 w 336"/>
                <a:gd name="T47" fmla="*/ 2147483647 h 362"/>
                <a:gd name="T48" fmla="*/ 2147483647 w 336"/>
                <a:gd name="T49" fmla="*/ 2147483647 h 362"/>
                <a:gd name="T50" fmla="*/ 2147483647 w 336"/>
                <a:gd name="T51" fmla="*/ 2147483647 h 362"/>
                <a:gd name="T52" fmla="*/ 2147483647 w 336"/>
                <a:gd name="T53" fmla="*/ 2147483647 h 362"/>
                <a:gd name="T54" fmla="*/ 2147483647 w 336"/>
                <a:gd name="T55" fmla="*/ 2147483647 h 362"/>
                <a:gd name="T56" fmla="*/ 2147483647 w 336"/>
                <a:gd name="T57" fmla="*/ 2147483647 h 362"/>
                <a:gd name="T58" fmla="*/ 2147483647 w 336"/>
                <a:gd name="T59" fmla="*/ 2147483647 h 362"/>
                <a:gd name="T60" fmla="*/ 2147483647 w 336"/>
                <a:gd name="T61" fmla="*/ 2147483647 h 362"/>
                <a:gd name="T62" fmla="*/ 2147483647 w 336"/>
                <a:gd name="T63" fmla="*/ 2147483647 h 362"/>
                <a:gd name="T64" fmla="*/ 2147483647 w 336"/>
                <a:gd name="T65" fmla="*/ 0 h 362"/>
                <a:gd name="T66" fmla="*/ 2147483647 w 336"/>
                <a:gd name="T67" fmla="*/ 2147483647 h 362"/>
                <a:gd name="T68" fmla="*/ 2147483647 w 336"/>
                <a:gd name="T69" fmla="*/ 2147483647 h 362"/>
                <a:gd name="T70" fmla="*/ 2147483647 w 336"/>
                <a:gd name="T71" fmla="*/ 2147483647 h 362"/>
                <a:gd name="T72" fmla="*/ 2147483647 w 336"/>
                <a:gd name="T73" fmla="*/ 2147483647 h 362"/>
                <a:gd name="T74" fmla="*/ 2147483647 w 336"/>
                <a:gd name="T75" fmla="*/ 2147483647 h 362"/>
                <a:gd name="T76" fmla="*/ 2147483647 w 336"/>
                <a:gd name="T77" fmla="*/ 2147483647 h 362"/>
                <a:gd name="T78" fmla="*/ 2147483647 w 336"/>
                <a:gd name="T79" fmla="*/ 2147483647 h 362"/>
                <a:gd name="T80" fmla="*/ 2147483647 w 336"/>
                <a:gd name="T81" fmla="*/ 2147483647 h 362"/>
                <a:gd name="T82" fmla="*/ 2147483647 w 336"/>
                <a:gd name="T83" fmla="*/ 2147483647 h 362"/>
                <a:gd name="T84" fmla="*/ 2147483647 w 336"/>
                <a:gd name="T85" fmla="*/ 2147483647 h 362"/>
                <a:gd name="T86" fmla="*/ 2147483647 w 336"/>
                <a:gd name="T87" fmla="*/ 2147483647 h 362"/>
                <a:gd name="T88" fmla="*/ 2147483647 w 336"/>
                <a:gd name="T89" fmla="*/ 2147483647 h 362"/>
                <a:gd name="T90" fmla="*/ 2147483647 w 336"/>
                <a:gd name="T91" fmla="*/ 2147483647 h 362"/>
                <a:gd name="T92" fmla="*/ 2147483647 w 336"/>
                <a:gd name="T93" fmla="*/ 2147483647 h 362"/>
                <a:gd name="T94" fmla="*/ 2147483647 w 336"/>
                <a:gd name="T95" fmla="*/ 2147483647 h 36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36"/>
                <a:gd name="T145" fmla="*/ 0 h 362"/>
                <a:gd name="T146" fmla="*/ 336 w 336"/>
                <a:gd name="T147" fmla="*/ 362 h 36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36" h="362">
                  <a:moveTo>
                    <a:pt x="2" y="244"/>
                  </a:moveTo>
                  <a:lnTo>
                    <a:pt x="60" y="233"/>
                  </a:lnTo>
                  <a:lnTo>
                    <a:pt x="64" y="234"/>
                  </a:lnTo>
                  <a:lnTo>
                    <a:pt x="66" y="235"/>
                  </a:lnTo>
                  <a:lnTo>
                    <a:pt x="69" y="239"/>
                  </a:lnTo>
                  <a:lnTo>
                    <a:pt x="81" y="267"/>
                  </a:lnTo>
                  <a:lnTo>
                    <a:pt x="85" y="273"/>
                  </a:lnTo>
                  <a:lnTo>
                    <a:pt x="88" y="276"/>
                  </a:lnTo>
                  <a:lnTo>
                    <a:pt x="96" y="279"/>
                  </a:lnTo>
                  <a:lnTo>
                    <a:pt x="101" y="279"/>
                  </a:lnTo>
                  <a:lnTo>
                    <a:pt x="114" y="280"/>
                  </a:lnTo>
                  <a:lnTo>
                    <a:pt x="133" y="277"/>
                  </a:lnTo>
                  <a:lnTo>
                    <a:pt x="136" y="273"/>
                  </a:lnTo>
                  <a:lnTo>
                    <a:pt x="137" y="269"/>
                  </a:lnTo>
                  <a:lnTo>
                    <a:pt x="136" y="265"/>
                  </a:lnTo>
                  <a:lnTo>
                    <a:pt x="133" y="259"/>
                  </a:lnTo>
                  <a:lnTo>
                    <a:pt x="132" y="255"/>
                  </a:lnTo>
                  <a:lnTo>
                    <a:pt x="133" y="251"/>
                  </a:lnTo>
                  <a:lnTo>
                    <a:pt x="136" y="250"/>
                  </a:lnTo>
                  <a:lnTo>
                    <a:pt x="141" y="253"/>
                  </a:lnTo>
                  <a:lnTo>
                    <a:pt x="145" y="257"/>
                  </a:lnTo>
                  <a:lnTo>
                    <a:pt x="150" y="260"/>
                  </a:lnTo>
                  <a:lnTo>
                    <a:pt x="152" y="260"/>
                  </a:lnTo>
                  <a:lnTo>
                    <a:pt x="156" y="259"/>
                  </a:lnTo>
                  <a:lnTo>
                    <a:pt x="164" y="253"/>
                  </a:lnTo>
                  <a:lnTo>
                    <a:pt x="166" y="255"/>
                  </a:lnTo>
                  <a:lnTo>
                    <a:pt x="169" y="259"/>
                  </a:lnTo>
                  <a:lnTo>
                    <a:pt x="169" y="261"/>
                  </a:lnTo>
                  <a:lnTo>
                    <a:pt x="168" y="265"/>
                  </a:lnTo>
                  <a:lnTo>
                    <a:pt x="167" y="271"/>
                  </a:lnTo>
                  <a:lnTo>
                    <a:pt x="168" y="277"/>
                  </a:lnTo>
                  <a:lnTo>
                    <a:pt x="169" y="283"/>
                  </a:lnTo>
                  <a:lnTo>
                    <a:pt x="173" y="288"/>
                  </a:lnTo>
                  <a:lnTo>
                    <a:pt x="174" y="293"/>
                  </a:lnTo>
                  <a:lnTo>
                    <a:pt x="176" y="298"/>
                  </a:lnTo>
                  <a:lnTo>
                    <a:pt x="175" y="304"/>
                  </a:lnTo>
                  <a:lnTo>
                    <a:pt x="172" y="307"/>
                  </a:lnTo>
                  <a:lnTo>
                    <a:pt x="168" y="311"/>
                  </a:lnTo>
                  <a:lnTo>
                    <a:pt x="165" y="312"/>
                  </a:lnTo>
                  <a:lnTo>
                    <a:pt x="164" y="317"/>
                  </a:lnTo>
                  <a:lnTo>
                    <a:pt x="164" y="321"/>
                  </a:lnTo>
                  <a:lnTo>
                    <a:pt x="166" y="324"/>
                  </a:lnTo>
                  <a:lnTo>
                    <a:pt x="170" y="327"/>
                  </a:lnTo>
                  <a:lnTo>
                    <a:pt x="188" y="327"/>
                  </a:lnTo>
                  <a:lnTo>
                    <a:pt x="207" y="326"/>
                  </a:lnTo>
                  <a:lnTo>
                    <a:pt x="214" y="322"/>
                  </a:lnTo>
                  <a:lnTo>
                    <a:pt x="222" y="320"/>
                  </a:lnTo>
                  <a:lnTo>
                    <a:pt x="230" y="321"/>
                  </a:lnTo>
                  <a:lnTo>
                    <a:pt x="236" y="323"/>
                  </a:lnTo>
                  <a:lnTo>
                    <a:pt x="248" y="328"/>
                  </a:lnTo>
                  <a:lnTo>
                    <a:pt x="253" y="330"/>
                  </a:lnTo>
                  <a:lnTo>
                    <a:pt x="256" y="330"/>
                  </a:lnTo>
                  <a:lnTo>
                    <a:pt x="267" y="328"/>
                  </a:lnTo>
                  <a:lnTo>
                    <a:pt x="274" y="325"/>
                  </a:lnTo>
                  <a:lnTo>
                    <a:pt x="279" y="326"/>
                  </a:lnTo>
                  <a:lnTo>
                    <a:pt x="283" y="328"/>
                  </a:lnTo>
                  <a:lnTo>
                    <a:pt x="288" y="335"/>
                  </a:lnTo>
                  <a:lnTo>
                    <a:pt x="293" y="340"/>
                  </a:lnTo>
                  <a:lnTo>
                    <a:pt x="300" y="349"/>
                  </a:lnTo>
                  <a:lnTo>
                    <a:pt x="310" y="358"/>
                  </a:lnTo>
                  <a:lnTo>
                    <a:pt x="314" y="360"/>
                  </a:lnTo>
                  <a:lnTo>
                    <a:pt x="319" y="361"/>
                  </a:lnTo>
                  <a:lnTo>
                    <a:pt x="323" y="360"/>
                  </a:lnTo>
                  <a:lnTo>
                    <a:pt x="326" y="358"/>
                  </a:lnTo>
                  <a:lnTo>
                    <a:pt x="327" y="354"/>
                  </a:lnTo>
                  <a:lnTo>
                    <a:pt x="327" y="351"/>
                  </a:lnTo>
                  <a:lnTo>
                    <a:pt x="326" y="348"/>
                  </a:lnTo>
                  <a:lnTo>
                    <a:pt x="321" y="346"/>
                  </a:lnTo>
                  <a:lnTo>
                    <a:pt x="317" y="344"/>
                  </a:lnTo>
                  <a:lnTo>
                    <a:pt x="310" y="342"/>
                  </a:lnTo>
                  <a:lnTo>
                    <a:pt x="305" y="337"/>
                  </a:lnTo>
                  <a:lnTo>
                    <a:pt x="304" y="334"/>
                  </a:lnTo>
                  <a:lnTo>
                    <a:pt x="306" y="326"/>
                  </a:lnTo>
                  <a:lnTo>
                    <a:pt x="303" y="323"/>
                  </a:lnTo>
                  <a:lnTo>
                    <a:pt x="302" y="321"/>
                  </a:lnTo>
                  <a:lnTo>
                    <a:pt x="302" y="317"/>
                  </a:lnTo>
                  <a:lnTo>
                    <a:pt x="304" y="298"/>
                  </a:lnTo>
                  <a:lnTo>
                    <a:pt x="303" y="296"/>
                  </a:lnTo>
                  <a:lnTo>
                    <a:pt x="300" y="296"/>
                  </a:lnTo>
                  <a:lnTo>
                    <a:pt x="295" y="296"/>
                  </a:lnTo>
                  <a:lnTo>
                    <a:pt x="288" y="294"/>
                  </a:lnTo>
                  <a:lnTo>
                    <a:pt x="285" y="291"/>
                  </a:lnTo>
                  <a:lnTo>
                    <a:pt x="284" y="289"/>
                  </a:lnTo>
                  <a:lnTo>
                    <a:pt x="285" y="285"/>
                  </a:lnTo>
                  <a:lnTo>
                    <a:pt x="287" y="282"/>
                  </a:lnTo>
                  <a:lnTo>
                    <a:pt x="293" y="278"/>
                  </a:lnTo>
                  <a:lnTo>
                    <a:pt x="296" y="274"/>
                  </a:lnTo>
                  <a:lnTo>
                    <a:pt x="298" y="271"/>
                  </a:lnTo>
                  <a:lnTo>
                    <a:pt x="299" y="264"/>
                  </a:lnTo>
                  <a:lnTo>
                    <a:pt x="302" y="263"/>
                  </a:lnTo>
                  <a:lnTo>
                    <a:pt x="307" y="261"/>
                  </a:lnTo>
                  <a:lnTo>
                    <a:pt x="321" y="262"/>
                  </a:lnTo>
                  <a:lnTo>
                    <a:pt x="335" y="260"/>
                  </a:lnTo>
                  <a:lnTo>
                    <a:pt x="334" y="260"/>
                  </a:lnTo>
                  <a:lnTo>
                    <a:pt x="327" y="246"/>
                  </a:lnTo>
                  <a:lnTo>
                    <a:pt x="325" y="241"/>
                  </a:lnTo>
                  <a:lnTo>
                    <a:pt x="316" y="224"/>
                  </a:lnTo>
                  <a:lnTo>
                    <a:pt x="309" y="206"/>
                  </a:lnTo>
                  <a:lnTo>
                    <a:pt x="306" y="194"/>
                  </a:lnTo>
                  <a:lnTo>
                    <a:pt x="302" y="182"/>
                  </a:lnTo>
                  <a:lnTo>
                    <a:pt x="301" y="173"/>
                  </a:lnTo>
                  <a:lnTo>
                    <a:pt x="300" y="161"/>
                  </a:lnTo>
                  <a:lnTo>
                    <a:pt x="300" y="155"/>
                  </a:lnTo>
                  <a:lnTo>
                    <a:pt x="300" y="150"/>
                  </a:lnTo>
                  <a:lnTo>
                    <a:pt x="300" y="144"/>
                  </a:lnTo>
                  <a:lnTo>
                    <a:pt x="302" y="128"/>
                  </a:lnTo>
                  <a:lnTo>
                    <a:pt x="302" y="124"/>
                  </a:lnTo>
                  <a:lnTo>
                    <a:pt x="303" y="118"/>
                  </a:lnTo>
                  <a:lnTo>
                    <a:pt x="306" y="105"/>
                  </a:lnTo>
                  <a:lnTo>
                    <a:pt x="306" y="98"/>
                  </a:lnTo>
                  <a:lnTo>
                    <a:pt x="308" y="93"/>
                  </a:lnTo>
                  <a:lnTo>
                    <a:pt x="311" y="86"/>
                  </a:lnTo>
                  <a:lnTo>
                    <a:pt x="314" y="81"/>
                  </a:lnTo>
                  <a:lnTo>
                    <a:pt x="324" y="69"/>
                  </a:lnTo>
                  <a:lnTo>
                    <a:pt x="328" y="61"/>
                  </a:lnTo>
                  <a:lnTo>
                    <a:pt x="329" y="57"/>
                  </a:lnTo>
                  <a:lnTo>
                    <a:pt x="329" y="54"/>
                  </a:lnTo>
                  <a:lnTo>
                    <a:pt x="325" y="51"/>
                  </a:lnTo>
                  <a:lnTo>
                    <a:pt x="322" y="50"/>
                  </a:lnTo>
                  <a:lnTo>
                    <a:pt x="320" y="44"/>
                  </a:lnTo>
                  <a:lnTo>
                    <a:pt x="318" y="38"/>
                  </a:lnTo>
                  <a:lnTo>
                    <a:pt x="319" y="36"/>
                  </a:lnTo>
                  <a:lnTo>
                    <a:pt x="320" y="34"/>
                  </a:lnTo>
                  <a:lnTo>
                    <a:pt x="327" y="31"/>
                  </a:lnTo>
                  <a:lnTo>
                    <a:pt x="330" y="26"/>
                  </a:lnTo>
                  <a:lnTo>
                    <a:pt x="330" y="21"/>
                  </a:lnTo>
                  <a:lnTo>
                    <a:pt x="325" y="18"/>
                  </a:lnTo>
                  <a:lnTo>
                    <a:pt x="318" y="14"/>
                  </a:lnTo>
                  <a:lnTo>
                    <a:pt x="312" y="11"/>
                  </a:lnTo>
                  <a:lnTo>
                    <a:pt x="307" y="5"/>
                  </a:lnTo>
                  <a:lnTo>
                    <a:pt x="304" y="1"/>
                  </a:lnTo>
                  <a:lnTo>
                    <a:pt x="298" y="0"/>
                  </a:lnTo>
                  <a:lnTo>
                    <a:pt x="290" y="1"/>
                  </a:lnTo>
                  <a:lnTo>
                    <a:pt x="280" y="3"/>
                  </a:lnTo>
                  <a:lnTo>
                    <a:pt x="272" y="3"/>
                  </a:lnTo>
                  <a:lnTo>
                    <a:pt x="258" y="1"/>
                  </a:lnTo>
                  <a:lnTo>
                    <a:pt x="235" y="2"/>
                  </a:lnTo>
                  <a:lnTo>
                    <a:pt x="231" y="4"/>
                  </a:lnTo>
                  <a:lnTo>
                    <a:pt x="225" y="8"/>
                  </a:lnTo>
                  <a:lnTo>
                    <a:pt x="221" y="16"/>
                  </a:lnTo>
                  <a:lnTo>
                    <a:pt x="218" y="20"/>
                  </a:lnTo>
                  <a:lnTo>
                    <a:pt x="215" y="21"/>
                  </a:lnTo>
                  <a:lnTo>
                    <a:pt x="211" y="20"/>
                  </a:lnTo>
                  <a:lnTo>
                    <a:pt x="207" y="18"/>
                  </a:lnTo>
                  <a:lnTo>
                    <a:pt x="205" y="16"/>
                  </a:lnTo>
                  <a:lnTo>
                    <a:pt x="201" y="15"/>
                  </a:lnTo>
                  <a:lnTo>
                    <a:pt x="198" y="15"/>
                  </a:lnTo>
                  <a:lnTo>
                    <a:pt x="192" y="18"/>
                  </a:lnTo>
                  <a:lnTo>
                    <a:pt x="183" y="28"/>
                  </a:lnTo>
                  <a:lnTo>
                    <a:pt x="176" y="30"/>
                  </a:lnTo>
                  <a:lnTo>
                    <a:pt x="173" y="30"/>
                  </a:lnTo>
                  <a:lnTo>
                    <a:pt x="153" y="26"/>
                  </a:lnTo>
                  <a:lnTo>
                    <a:pt x="147" y="23"/>
                  </a:lnTo>
                  <a:lnTo>
                    <a:pt x="142" y="20"/>
                  </a:lnTo>
                  <a:lnTo>
                    <a:pt x="135" y="15"/>
                  </a:lnTo>
                  <a:lnTo>
                    <a:pt x="128" y="15"/>
                  </a:lnTo>
                  <a:lnTo>
                    <a:pt x="121" y="17"/>
                  </a:lnTo>
                  <a:lnTo>
                    <a:pt x="119" y="18"/>
                  </a:lnTo>
                  <a:lnTo>
                    <a:pt x="113" y="25"/>
                  </a:lnTo>
                  <a:lnTo>
                    <a:pt x="112" y="31"/>
                  </a:lnTo>
                  <a:lnTo>
                    <a:pt x="110" y="36"/>
                  </a:lnTo>
                  <a:lnTo>
                    <a:pt x="106" y="40"/>
                  </a:lnTo>
                  <a:lnTo>
                    <a:pt x="109" y="54"/>
                  </a:lnTo>
                  <a:lnTo>
                    <a:pt x="108" y="63"/>
                  </a:lnTo>
                  <a:lnTo>
                    <a:pt x="106" y="75"/>
                  </a:lnTo>
                  <a:lnTo>
                    <a:pt x="102" y="84"/>
                  </a:lnTo>
                  <a:lnTo>
                    <a:pt x="97" y="93"/>
                  </a:lnTo>
                  <a:lnTo>
                    <a:pt x="93" y="104"/>
                  </a:lnTo>
                  <a:lnTo>
                    <a:pt x="90" y="119"/>
                  </a:lnTo>
                  <a:lnTo>
                    <a:pt x="89" y="128"/>
                  </a:lnTo>
                  <a:lnTo>
                    <a:pt x="89" y="138"/>
                  </a:lnTo>
                  <a:lnTo>
                    <a:pt x="87" y="143"/>
                  </a:lnTo>
                  <a:lnTo>
                    <a:pt x="84" y="148"/>
                  </a:lnTo>
                  <a:lnTo>
                    <a:pt x="80" y="151"/>
                  </a:lnTo>
                  <a:lnTo>
                    <a:pt x="71" y="158"/>
                  </a:lnTo>
                  <a:lnTo>
                    <a:pt x="68" y="161"/>
                  </a:lnTo>
                  <a:lnTo>
                    <a:pt x="65" y="164"/>
                  </a:lnTo>
                  <a:lnTo>
                    <a:pt x="64" y="169"/>
                  </a:lnTo>
                  <a:lnTo>
                    <a:pt x="65" y="189"/>
                  </a:lnTo>
                  <a:lnTo>
                    <a:pt x="64" y="197"/>
                  </a:lnTo>
                  <a:lnTo>
                    <a:pt x="60" y="202"/>
                  </a:lnTo>
                  <a:lnTo>
                    <a:pt x="56" y="206"/>
                  </a:lnTo>
                  <a:lnTo>
                    <a:pt x="49" y="207"/>
                  </a:lnTo>
                  <a:lnTo>
                    <a:pt x="44" y="207"/>
                  </a:lnTo>
                  <a:lnTo>
                    <a:pt x="37" y="203"/>
                  </a:lnTo>
                  <a:lnTo>
                    <a:pt x="33" y="201"/>
                  </a:lnTo>
                  <a:lnTo>
                    <a:pt x="30" y="200"/>
                  </a:lnTo>
                  <a:lnTo>
                    <a:pt x="26" y="201"/>
                  </a:lnTo>
                  <a:lnTo>
                    <a:pt x="21" y="204"/>
                  </a:lnTo>
                  <a:lnTo>
                    <a:pt x="10" y="216"/>
                  </a:lnTo>
                  <a:lnTo>
                    <a:pt x="12" y="227"/>
                  </a:lnTo>
                  <a:lnTo>
                    <a:pt x="11" y="230"/>
                  </a:lnTo>
                  <a:lnTo>
                    <a:pt x="7" y="234"/>
                  </a:lnTo>
                  <a:lnTo>
                    <a:pt x="0" y="238"/>
                  </a:lnTo>
                  <a:lnTo>
                    <a:pt x="2" y="244"/>
                  </a:lnTo>
                </a:path>
              </a:pathLst>
            </a:custGeom>
            <a:solidFill>
              <a:srgbClr val="371455"/>
            </a:solidFill>
            <a:ln w="9525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grpSp>
          <p:nvGrpSpPr>
            <p:cNvPr id="2" name="Group 259"/>
            <p:cNvGrpSpPr>
              <a:grpSpLocks noGrp="1" noUngrp="1" noRot="1" noMove="1" noResize="1"/>
            </p:cNvGrpSpPr>
            <p:nvPr/>
          </p:nvGrpSpPr>
          <p:grpSpPr bwMode="auto">
            <a:xfrm>
              <a:off x="3306763" y="4162426"/>
              <a:ext cx="2081212" cy="2513013"/>
              <a:chOff x="1123" y="2622"/>
              <a:chExt cx="1311" cy="1583"/>
            </a:xfrm>
            <a:solidFill>
              <a:srgbClr val="371455"/>
            </a:solidFill>
          </p:grpSpPr>
          <p:sp>
            <p:nvSpPr>
              <p:cNvPr id="25878" name="Freeform 260"/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1898" y="2622"/>
                <a:ext cx="17" cy="17"/>
              </a:xfrm>
              <a:custGeom>
                <a:avLst/>
                <a:gdLst>
                  <a:gd name="T0" fmla="*/ 2 w 17"/>
                  <a:gd name="T1" fmla="*/ 2 h 17"/>
                  <a:gd name="T2" fmla="*/ 12 w 17"/>
                  <a:gd name="T3" fmla="*/ 0 h 17"/>
                  <a:gd name="T4" fmla="*/ 14 w 17"/>
                  <a:gd name="T5" fmla="*/ 1 h 17"/>
                  <a:gd name="T6" fmla="*/ 16 w 17"/>
                  <a:gd name="T7" fmla="*/ 5 h 17"/>
                  <a:gd name="T8" fmla="*/ 13 w 17"/>
                  <a:gd name="T9" fmla="*/ 12 h 17"/>
                  <a:gd name="T10" fmla="*/ 6 w 17"/>
                  <a:gd name="T11" fmla="*/ 16 h 17"/>
                  <a:gd name="T12" fmla="*/ 2 w 17"/>
                  <a:gd name="T13" fmla="*/ 10 h 17"/>
                  <a:gd name="T14" fmla="*/ 0 w 17"/>
                  <a:gd name="T15" fmla="*/ 6 h 17"/>
                  <a:gd name="T16" fmla="*/ 2 w 17"/>
                  <a:gd name="T17" fmla="*/ 2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17"/>
                  <a:gd name="T29" fmla="*/ 17 w 17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17">
                    <a:moveTo>
                      <a:pt x="2" y="2"/>
                    </a:moveTo>
                    <a:lnTo>
                      <a:pt x="12" y="0"/>
                    </a:lnTo>
                    <a:lnTo>
                      <a:pt x="14" y="1"/>
                    </a:lnTo>
                    <a:lnTo>
                      <a:pt x="16" y="5"/>
                    </a:lnTo>
                    <a:lnTo>
                      <a:pt x="13" y="12"/>
                    </a:lnTo>
                    <a:lnTo>
                      <a:pt x="6" y="16"/>
                    </a:lnTo>
                    <a:lnTo>
                      <a:pt x="2" y="10"/>
                    </a:lnTo>
                    <a:lnTo>
                      <a:pt x="0" y="6"/>
                    </a:lnTo>
                    <a:lnTo>
                      <a:pt x="2" y="2"/>
                    </a:lnTo>
                  </a:path>
                </a:pathLst>
              </a:custGeom>
              <a:grpFill/>
              <a:ln w="9525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  <p:sp>
            <p:nvSpPr>
              <p:cNvPr id="25879" name="Freeform 261"/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1938" y="2626"/>
                <a:ext cx="17" cy="17"/>
              </a:xfrm>
              <a:custGeom>
                <a:avLst/>
                <a:gdLst>
                  <a:gd name="T0" fmla="*/ 1 w 17"/>
                  <a:gd name="T1" fmla="*/ 1 h 17"/>
                  <a:gd name="T2" fmla="*/ 11 w 17"/>
                  <a:gd name="T3" fmla="*/ 0 h 17"/>
                  <a:gd name="T4" fmla="*/ 13 w 17"/>
                  <a:gd name="T5" fmla="*/ 1 h 17"/>
                  <a:gd name="T6" fmla="*/ 16 w 17"/>
                  <a:gd name="T7" fmla="*/ 6 h 17"/>
                  <a:gd name="T8" fmla="*/ 13 w 17"/>
                  <a:gd name="T9" fmla="*/ 14 h 17"/>
                  <a:gd name="T10" fmla="*/ 8 w 17"/>
                  <a:gd name="T11" fmla="*/ 16 h 17"/>
                  <a:gd name="T12" fmla="*/ 3 w 17"/>
                  <a:gd name="T13" fmla="*/ 13 h 17"/>
                  <a:gd name="T14" fmla="*/ 0 w 17"/>
                  <a:gd name="T15" fmla="*/ 9 h 17"/>
                  <a:gd name="T16" fmla="*/ 1 w 17"/>
                  <a:gd name="T17" fmla="*/ 1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17"/>
                  <a:gd name="T29" fmla="*/ 17 w 17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17">
                    <a:moveTo>
                      <a:pt x="1" y="1"/>
                    </a:moveTo>
                    <a:lnTo>
                      <a:pt x="11" y="0"/>
                    </a:lnTo>
                    <a:lnTo>
                      <a:pt x="13" y="1"/>
                    </a:lnTo>
                    <a:lnTo>
                      <a:pt x="16" y="6"/>
                    </a:lnTo>
                    <a:lnTo>
                      <a:pt x="13" y="14"/>
                    </a:lnTo>
                    <a:lnTo>
                      <a:pt x="8" y="16"/>
                    </a:lnTo>
                    <a:lnTo>
                      <a:pt x="3" y="13"/>
                    </a:lnTo>
                    <a:lnTo>
                      <a:pt x="0" y="9"/>
                    </a:lnTo>
                    <a:lnTo>
                      <a:pt x="1" y="1"/>
                    </a:lnTo>
                  </a:path>
                </a:pathLst>
              </a:custGeom>
              <a:grpFill/>
              <a:ln w="9525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  <p:sp>
            <p:nvSpPr>
              <p:cNvPr id="25880" name="Freeform 262"/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1451" y="2647"/>
                <a:ext cx="46" cy="23"/>
              </a:xfrm>
              <a:custGeom>
                <a:avLst/>
                <a:gdLst>
                  <a:gd name="T0" fmla="*/ 12 w 46"/>
                  <a:gd name="T1" fmla="*/ 17 h 23"/>
                  <a:gd name="T2" fmla="*/ 2 w 46"/>
                  <a:gd name="T3" fmla="*/ 15 h 23"/>
                  <a:gd name="T4" fmla="*/ 1 w 46"/>
                  <a:gd name="T5" fmla="*/ 14 h 23"/>
                  <a:gd name="T6" fmla="*/ 0 w 46"/>
                  <a:gd name="T7" fmla="*/ 12 h 23"/>
                  <a:gd name="T8" fmla="*/ 7 w 46"/>
                  <a:gd name="T9" fmla="*/ 5 h 23"/>
                  <a:gd name="T10" fmla="*/ 13 w 46"/>
                  <a:gd name="T11" fmla="*/ 4 h 23"/>
                  <a:gd name="T12" fmla="*/ 31 w 46"/>
                  <a:gd name="T13" fmla="*/ 0 h 23"/>
                  <a:gd name="T14" fmla="*/ 40 w 46"/>
                  <a:gd name="T15" fmla="*/ 1 h 23"/>
                  <a:gd name="T16" fmla="*/ 45 w 46"/>
                  <a:gd name="T17" fmla="*/ 6 h 23"/>
                  <a:gd name="T18" fmla="*/ 41 w 46"/>
                  <a:gd name="T19" fmla="*/ 14 h 23"/>
                  <a:gd name="T20" fmla="*/ 39 w 46"/>
                  <a:gd name="T21" fmla="*/ 17 h 23"/>
                  <a:gd name="T22" fmla="*/ 32 w 46"/>
                  <a:gd name="T23" fmla="*/ 22 h 23"/>
                  <a:gd name="T24" fmla="*/ 25 w 46"/>
                  <a:gd name="T25" fmla="*/ 20 h 23"/>
                  <a:gd name="T26" fmla="*/ 12 w 46"/>
                  <a:gd name="T27" fmla="*/ 17 h 2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6"/>
                  <a:gd name="T43" fmla="*/ 0 h 23"/>
                  <a:gd name="T44" fmla="*/ 46 w 46"/>
                  <a:gd name="T45" fmla="*/ 23 h 2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6" h="23">
                    <a:moveTo>
                      <a:pt x="12" y="17"/>
                    </a:moveTo>
                    <a:lnTo>
                      <a:pt x="2" y="15"/>
                    </a:lnTo>
                    <a:lnTo>
                      <a:pt x="1" y="14"/>
                    </a:lnTo>
                    <a:lnTo>
                      <a:pt x="0" y="12"/>
                    </a:lnTo>
                    <a:lnTo>
                      <a:pt x="7" y="5"/>
                    </a:lnTo>
                    <a:lnTo>
                      <a:pt x="13" y="4"/>
                    </a:lnTo>
                    <a:lnTo>
                      <a:pt x="31" y="0"/>
                    </a:lnTo>
                    <a:lnTo>
                      <a:pt x="40" y="1"/>
                    </a:lnTo>
                    <a:lnTo>
                      <a:pt x="45" y="6"/>
                    </a:lnTo>
                    <a:lnTo>
                      <a:pt x="41" y="14"/>
                    </a:lnTo>
                    <a:lnTo>
                      <a:pt x="39" y="17"/>
                    </a:lnTo>
                    <a:lnTo>
                      <a:pt x="32" y="22"/>
                    </a:lnTo>
                    <a:lnTo>
                      <a:pt x="25" y="20"/>
                    </a:lnTo>
                    <a:lnTo>
                      <a:pt x="12" y="17"/>
                    </a:lnTo>
                  </a:path>
                </a:pathLst>
              </a:custGeom>
              <a:grpFill/>
              <a:ln w="9525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  <p:sp>
            <p:nvSpPr>
              <p:cNvPr id="25881" name="Freeform 263"/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1182" y="2720"/>
                <a:ext cx="39" cy="68"/>
              </a:xfrm>
              <a:custGeom>
                <a:avLst/>
                <a:gdLst>
                  <a:gd name="T0" fmla="*/ 32 w 39"/>
                  <a:gd name="T1" fmla="*/ 60 h 68"/>
                  <a:gd name="T2" fmla="*/ 33 w 39"/>
                  <a:gd name="T3" fmla="*/ 54 h 68"/>
                  <a:gd name="T4" fmla="*/ 38 w 39"/>
                  <a:gd name="T5" fmla="*/ 48 h 68"/>
                  <a:gd name="T6" fmla="*/ 36 w 39"/>
                  <a:gd name="T7" fmla="*/ 37 h 68"/>
                  <a:gd name="T8" fmla="*/ 29 w 39"/>
                  <a:gd name="T9" fmla="*/ 13 h 68"/>
                  <a:gd name="T10" fmla="*/ 27 w 39"/>
                  <a:gd name="T11" fmla="*/ 0 h 68"/>
                  <a:gd name="T12" fmla="*/ 21 w 39"/>
                  <a:gd name="T13" fmla="*/ 0 h 68"/>
                  <a:gd name="T14" fmla="*/ 18 w 39"/>
                  <a:gd name="T15" fmla="*/ 2 h 68"/>
                  <a:gd name="T16" fmla="*/ 14 w 39"/>
                  <a:gd name="T17" fmla="*/ 13 h 68"/>
                  <a:gd name="T18" fmla="*/ 0 w 39"/>
                  <a:gd name="T19" fmla="*/ 15 h 68"/>
                  <a:gd name="T20" fmla="*/ 7 w 39"/>
                  <a:gd name="T21" fmla="*/ 37 h 68"/>
                  <a:gd name="T22" fmla="*/ 15 w 39"/>
                  <a:gd name="T23" fmla="*/ 64 h 68"/>
                  <a:gd name="T24" fmla="*/ 16 w 39"/>
                  <a:gd name="T25" fmla="*/ 67 h 68"/>
                  <a:gd name="T26" fmla="*/ 24 w 39"/>
                  <a:gd name="T27" fmla="*/ 64 h 68"/>
                  <a:gd name="T28" fmla="*/ 27 w 39"/>
                  <a:gd name="T29" fmla="*/ 60 h 68"/>
                  <a:gd name="T30" fmla="*/ 32 w 39"/>
                  <a:gd name="T31" fmla="*/ 60 h 6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9"/>
                  <a:gd name="T49" fmla="*/ 0 h 68"/>
                  <a:gd name="T50" fmla="*/ 39 w 39"/>
                  <a:gd name="T51" fmla="*/ 68 h 6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9" h="68">
                    <a:moveTo>
                      <a:pt x="32" y="60"/>
                    </a:moveTo>
                    <a:lnTo>
                      <a:pt x="33" y="54"/>
                    </a:lnTo>
                    <a:lnTo>
                      <a:pt x="38" y="48"/>
                    </a:lnTo>
                    <a:lnTo>
                      <a:pt x="36" y="37"/>
                    </a:lnTo>
                    <a:lnTo>
                      <a:pt x="29" y="13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8" y="2"/>
                    </a:lnTo>
                    <a:lnTo>
                      <a:pt x="14" y="13"/>
                    </a:lnTo>
                    <a:lnTo>
                      <a:pt x="0" y="15"/>
                    </a:lnTo>
                    <a:lnTo>
                      <a:pt x="7" y="37"/>
                    </a:lnTo>
                    <a:lnTo>
                      <a:pt x="15" y="64"/>
                    </a:lnTo>
                    <a:lnTo>
                      <a:pt x="16" y="67"/>
                    </a:lnTo>
                    <a:lnTo>
                      <a:pt x="24" y="64"/>
                    </a:lnTo>
                    <a:lnTo>
                      <a:pt x="27" y="60"/>
                    </a:lnTo>
                    <a:lnTo>
                      <a:pt x="32" y="60"/>
                    </a:lnTo>
                  </a:path>
                </a:pathLst>
              </a:custGeom>
              <a:grpFill/>
              <a:ln w="9525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  <p:sp>
            <p:nvSpPr>
              <p:cNvPr id="25882" name="Freeform 264"/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1123" y="2735"/>
                <a:ext cx="105" cy="110"/>
              </a:xfrm>
              <a:custGeom>
                <a:avLst/>
                <a:gdLst>
                  <a:gd name="T0" fmla="*/ 59 w 105"/>
                  <a:gd name="T1" fmla="*/ 0 h 110"/>
                  <a:gd name="T2" fmla="*/ 36 w 105"/>
                  <a:gd name="T3" fmla="*/ 7 h 110"/>
                  <a:gd name="T4" fmla="*/ 23 w 105"/>
                  <a:gd name="T5" fmla="*/ 13 h 110"/>
                  <a:gd name="T6" fmla="*/ 24 w 105"/>
                  <a:gd name="T7" fmla="*/ 23 h 110"/>
                  <a:gd name="T8" fmla="*/ 29 w 105"/>
                  <a:gd name="T9" fmla="*/ 31 h 110"/>
                  <a:gd name="T10" fmla="*/ 33 w 105"/>
                  <a:gd name="T11" fmla="*/ 35 h 110"/>
                  <a:gd name="T12" fmla="*/ 39 w 105"/>
                  <a:gd name="T13" fmla="*/ 39 h 110"/>
                  <a:gd name="T14" fmla="*/ 45 w 105"/>
                  <a:gd name="T15" fmla="*/ 40 h 110"/>
                  <a:gd name="T16" fmla="*/ 43 w 105"/>
                  <a:gd name="T17" fmla="*/ 43 h 110"/>
                  <a:gd name="T18" fmla="*/ 39 w 105"/>
                  <a:gd name="T19" fmla="*/ 48 h 110"/>
                  <a:gd name="T20" fmla="*/ 40 w 105"/>
                  <a:gd name="T21" fmla="*/ 57 h 110"/>
                  <a:gd name="T22" fmla="*/ 36 w 105"/>
                  <a:gd name="T23" fmla="*/ 59 h 110"/>
                  <a:gd name="T24" fmla="*/ 4 w 105"/>
                  <a:gd name="T25" fmla="*/ 67 h 110"/>
                  <a:gd name="T26" fmla="*/ 0 w 105"/>
                  <a:gd name="T27" fmla="*/ 71 h 110"/>
                  <a:gd name="T28" fmla="*/ 0 w 105"/>
                  <a:gd name="T29" fmla="*/ 78 h 110"/>
                  <a:gd name="T30" fmla="*/ 2 w 105"/>
                  <a:gd name="T31" fmla="*/ 84 h 110"/>
                  <a:gd name="T32" fmla="*/ 5 w 105"/>
                  <a:gd name="T33" fmla="*/ 90 h 110"/>
                  <a:gd name="T34" fmla="*/ 4 w 105"/>
                  <a:gd name="T35" fmla="*/ 100 h 110"/>
                  <a:gd name="T36" fmla="*/ 20 w 105"/>
                  <a:gd name="T37" fmla="*/ 105 h 110"/>
                  <a:gd name="T38" fmla="*/ 33 w 105"/>
                  <a:gd name="T39" fmla="*/ 108 h 110"/>
                  <a:gd name="T40" fmla="*/ 45 w 105"/>
                  <a:gd name="T41" fmla="*/ 108 h 110"/>
                  <a:gd name="T42" fmla="*/ 63 w 105"/>
                  <a:gd name="T43" fmla="*/ 109 h 110"/>
                  <a:gd name="T44" fmla="*/ 65 w 105"/>
                  <a:gd name="T45" fmla="*/ 104 h 110"/>
                  <a:gd name="T46" fmla="*/ 67 w 105"/>
                  <a:gd name="T47" fmla="*/ 101 h 110"/>
                  <a:gd name="T48" fmla="*/ 70 w 105"/>
                  <a:gd name="T49" fmla="*/ 98 h 110"/>
                  <a:gd name="T50" fmla="*/ 76 w 105"/>
                  <a:gd name="T51" fmla="*/ 95 h 110"/>
                  <a:gd name="T52" fmla="*/ 81 w 105"/>
                  <a:gd name="T53" fmla="*/ 91 h 110"/>
                  <a:gd name="T54" fmla="*/ 84 w 105"/>
                  <a:gd name="T55" fmla="*/ 87 h 110"/>
                  <a:gd name="T56" fmla="*/ 81 w 105"/>
                  <a:gd name="T57" fmla="*/ 73 h 110"/>
                  <a:gd name="T58" fmla="*/ 85 w 105"/>
                  <a:gd name="T59" fmla="*/ 64 h 110"/>
                  <a:gd name="T60" fmla="*/ 93 w 105"/>
                  <a:gd name="T61" fmla="*/ 59 h 110"/>
                  <a:gd name="T62" fmla="*/ 103 w 105"/>
                  <a:gd name="T63" fmla="*/ 52 h 110"/>
                  <a:gd name="T64" fmla="*/ 104 w 105"/>
                  <a:gd name="T65" fmla="*/ 48 h 110"/>
                  <a:gd name="T66" fmla="*/ 97 w 105"/>
                  <a:gd name="T67" fmla="*/ 48 h 110"/>
                  <a:gd name="T68" fmla="*/ 90 w 105"/>
                  <a:gd name="T69" fmla="*/ 44 h 110"/>
                  <a:gd name="T70" fmla="*/ 86 w 105"/>
                  <a:gd name="T71" fmla="*/ 44 h 110"/>
                  <a:gd name="T72" fmla="*/ 82 w 105"/>
                  <a:gd name="T73" fmla="*/ 49 h 110"/>
                  <a:gd name="T74" fmla="*/ 75 w 105"/>
                  <a:gd name="T75" fmla="*/ 51 h 110"/>
                  <a:gd name="T76" fmla="*/ 73 w 105"/>
                  <a:gd name="T77" fmla="*/ 49 h 110"/>
                  <a:gd name="T78" fmla="*/ 66 w 105"/>
                  <a:gd name="T79" fmla="*/ 22 h 110"/>
                  <a:gd name="T80" fmla="*/ 59 w 105"/>
                  <a:gd name="T81" fmla="*/ 0 h 11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05"/>
                  <a:gd name="T124" fmla="*/ 0 h 110"/>
                  <a:gd name="T125" fmla="*/ 105 w 105"/>
                  <a:gd name="T126" fmla="*/ 110 h 11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05" h="110">
                    <a:moveTo>
                      <a:pt x="59" y="0"/>
                    </a:moveTo>
                    <a:lnTo>
                      <a:pt x="36" y="7"/>
                    </a:lnTo>
                    <a:lnTo>
                      <a:pt x="23" y="13"/>
                    </a:lnTo>
                    <a:lnTo>
                      <a:pt x="24" y="23"/>
                    </a:lnTo>
                    <a:lnTo>
                      <a:pt x="29" y="31"/>
                    </a:lnTo>
                    <a:lnTo>
                      <a:pt x="33" y="35"/>
                    </a:lnTo>
                    <a:lnTo>
                      <a:pt x="39" y="39"/>
                    </a:lnTo>
                    <a:lnTo>
                      <a:pt x="45" y="40"/>
                    </a:lnTo>
                    <a:lnTo>
                      <a:pt x="43" y="43"/>
                    </a:lnTo>
                    <a:lnTo>
                      <a:pt x="39" y="48"/>
                    </a:lnTo>
                    <a:lnTo>
                      <a:pt x="40" y="57"/>
                    </a:lnTo>
                    <a:lnTo>
                      <a:pt x="36" y="59"/>
                    </a:lnTo>
                    <a:lnTo>
                      <a:pt x="4" y="67"/>
                    </a:lnTo>
                    <a:lnTo>
                      <a:pt x="0" y="71"/>
                    </a:lnTo>
                    <a:lnTo>
                      <a:pt x="0" y="78"/>
                    </a:lnTo>
                    <a:lnTo>
                      <a:pt x="2" y="84"/>
                    </a:lnTo>
                    <a:lnTo>
                      <a:pt x="5" y="90"/>
                    </a:lnTo>
                    <a:lnTo>
                      <a:pt x="4" y="100"/>
                    </a:lnTo>
                    <a:lnTo>
                      <a:pt x="20" y="105"/>
                    </a:lnTo>
                    <a:lnTo>
                      <a:pt x="33" y="108"/>
                    </a:lnTo>
                    <a:lnTo>
                      <a:pt x="45" y="108"/>
                    </a:lnTo>
                    <a:lnTo>
                      <a:pt x="63" y="109"/>
                    </a:lnTo>
                    <a:lnTo>
                      <a:pt x="65" y="104"/>
                    </a:lnTo>
                    <a:lnTo>
                      <a:pt x="67" y="101"/>
                    </a:lnTo>
                    <a:lnTo>
                      <a:pt x="70" y="98"/>
                    </a:lnTo>
                    <a:lnTo>
                      <a:pt x="76" y="95"/>
                    </a:lnTo>
                    <a:lnTo>
                      <a:pt x="81" y="91"/>
                    </a:lnTo>
                    <a:lnTo>
                      <a:pt x="84" y="87"/>
                    </a:lnTo>
                    <a:lnTo>
                      <a:pt x="81" y="73"/>
                    </a:lnTo>
                    <a:lnTo>
                      <a:pt x="85" y="64"/>
                    </a:lnTo>
                    <a:lnTo>
                      <a:pt x="93" y="59"/>
                    </a:lnTo>
                    <a:lnTo>
                      <a:pt x="103" y="52"/>
                    </a:lnTo>
                    <a:lnTo>
                      <a:pt x="104" y="48"/>
                    </a:lnTo>
                    <a:lnTo>
                      <a:pt x="97" y="48"/>
                    </a:lnTo>
                    <a:lnTo>
                      <a:pt x="90" y="44"/>
                    </a:lnTo>
                    <a:lnTo>
                      <a:pt x="86" y="44"/>
                    </a:lnTo>
                    <a:lnTo>
                      <a:pt x="82" y="49"/>
                    </a:lnTo>
                    <a:lnTo>
                      <a:pt x="75" y="51"/>
                    </a:lnTo>
                    <a:lnTo>
                      <a:pt x="73" y="49"/>
                    </a:lnTo>
                    <a:lnTo>
                      <a:pt x="66" y="22"/>
                    </a:lnTo>
                    <a:lnTo>
                      <a:pt x="59" y="0"/>
                    </a:lnTo>
                  </a:path>
                </a:pathLst>
              </a:custGeom>
              <a:grpFill/>
              <a:ln w="9525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  <p:sp>
            <p:nvSpPr>
              <p:cNvPr id="25883" name="Freeform 265"/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1186" y="2822"/>
                <a:ext cx="66" cy="31"/>
              </a:xfrm>
              <a:custGeom>
                <a:avLst/>
                <a:gdLst>
                  <a:gd name="T0" fmla="*/ 0 w 66"/>
                  <a:gd name="T1" fmla="*/ 24 h 31"/>
                  <a:gd name="T2" fmla="*/ 9 w 66"/>
                  <a:gd name="T3" fmla="*/ 25 h 31"/>
                  <a:gd name="T4" fmla="*/ 21 w 66"/>
                  <a:gd name="T5" fmla="*/ 26 h 31"/>
                  <a:gd name="T6" fmla="*/ 33 w 66"/>
                  <a:gd name="T7" fmla="*/ 28 h 31"/>
                  <a:gd name="T8" fmla="*/ 45 w 66"/>
                  <a:gd name="T9" fmla="*/ 30 h 31"/>
                  <a:gd name="T10" fmla="*/ 54 w 66"/>
                  <a:gd name="T11" fmla="*/ 28 h 31"/>
                  <a:gd name="T12" fmla="*/ 60 w 66"/>
                  <a:gd name="T13" fmla="*/ 23 h 31"/>
                  <a:gd name="T14" fmla="*/ 65 w 66"/>
                  <a:gd name="T15" fmla="*/ 20 h 31"/>
                  <a:gd name="T16" fmla="*/ 58 w 66"/>
                  <a:gd name="T17" fmla="*/ 7 h 31"/>
                  <a:gd name="T18" fmla="*/ 53 w 66"/>
                  <a:gd name="T19" fmla="*/ 2 h 31"/>
                  <a:gd name="T20" fmla="*/ 39 w 66"/>
                  <a:gd name="T21" fmla="*/ 0 h 31"/>
                  <a:gd name="T22" fmla="*/ 23 w 66"/>
                  <a:gd name="T23" fmla="*/ 1 h 31"/>
                  <a:gd name="T24" fmla="*/ 19 w 66"/>
                  <a:gd name="T25" fmla="*/ 5 h 31"/>
                  <a:gd name="T26" fmla="*/ 13 w 66"/>
                  <a:gd name="T27" fmla="*/ 8 h 31"/>
                  <a:gd name="T28" fmla="*/ 7 w 66"/>
                  <a:gd name="T29" fmla="*/ 11 h 31"/>
                  <a:gd name="T30" fmla="*/ 4 w 66"/>
                  <a:gd name="T31" fmla="*/ 15 h 31"/>
                  <a:gd name="T32" fmla="*/ 3 w 66"/>
                  <a:gd name="T33" fmla="*/ 19 h 31"/>
                  <a:gd name="T34" fmla="*/ 0 w 66"/>
                  <a:gd name="T35" fmla="*/ 24 h 3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66"/>
                  <a:gd name="T55" fmla="*/ 0 h 31"/>
                  <a:gd name="T56" fmla="*/ 66 w 66"/>
                  <a:gd name="T57" fmla="*/ 31 h 3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66" h="31">
                    <a:moveTo>
                      <a:pt x="0" y="24"/>
                    </a:moveTo>
                    <a:lnTo>
                      <a:pt x="9" y="25"/>
                    </a:lnTo>
                    <a:lnTo>
                      <a:pt x="21" y="26"/>
                    </a:lnTo>
                    <a:lnTo>
                      <a:pt x="33" y="28"/>
                    </a:lnTo>
                    <a:lnTo>
                      <a:pt x="45" y="30"/>
                    </a:lnTo>
                    <a:lnTo>
                      <a:pt x="54" y="28"/>
                    </a:lnTo>
                    <a:lnTo>
                      <a:pt x="60" y="23"/>
                    </a:lnTo>
                    <a:lnTo>
                      <a:pt x="65" y="20"/>
                    </a:lnTo>
                    <a:lnTo>
                      <a:pt x="58" y="7"/>
                    </a:lnTo>
                    <a:lnTo>
                      <a:pt x="53" y="2"/>
                    </a:lnTo>
                    <a:lnTo>
                      <a:pt x="39" y="0"/>
                    </a:lnTo>
                    <a:lnTo>
                      <a:pt x="23" y="1"/>
                    </a:lnTo>
                    <a:lnTo>
                      <a:pt x="19" y="5"/>
                    </a:lnTo>
                    <a:lnTo>
                      <a:pt x="13" y="8"/>
                    </a:lnTo>
                    <a:lnTo>
                      <a:pt x="7" y="11"/>
                    </a:lnTo>
                    <a:lnTo>
                      <a:pt x="4" y="15"/>
                    </a:lnTo>
                    <a:lnTo>
                      <a:pt x="3" y="19"/>
                    </a:lnTo>
                    <a:lnTo>
                      <a:pt x="0" y="24"/>
                    </a:lnTo>
                  </a:path>
                </a:pathLst>
              </a:custGeom>
              <a:grpFill/>
              <a:ln w="9525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  <p:sp>
            <p:nvSpPr>
              <p:cNvPr id="25884" name="Freeform 266"/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1204" y="2749"/>
                <a:ext cx="144" cy="104"/>
              </a:xfrm>
              <a:custGeom>
                <a:avLst/>
                <a:gdLst>
                  <a:gd name="T0" fmla="*/ 22 w 144"/>
                  <a:gd name="T1" fmla="*/ 34 h 104"/>
                  <a:gd name="T2" fmla="*/ 43 w 144"/>
                  <a:gd name="T3" fmla="*/ 27 h 104"/>
                  <a:gd name="T4" fmla="*/ 51 w 144"/>
                  <a:gd name="T5" fmla="*/ 21 h 104"/>
                  <a:gd name="T6" fmla="*/ 58 w 144"/>
                  <a:gd name="T7" fmla="*/ 17 h 104"/>
                  <a:gd name="T8" fmla="*/ 86 w 144"/>
                  <a:gd name="T9" fmla="*/ 8 h 104"/>
                  <a:gd name="T10" fmla="*/ 115 w 144"/>
                  <a:gd name="T11" fmla="*/ 0 h 104"/>
                  <a:gd name="T12" fmla="*/ 121 w 144"/>
                  <a:gd name="T13" fmla="*/ 2 h 104"/>
                  <a:gd name="T14" fmla="*/ 121 w 144"/>
                  <a:gd name="T15" fmla="*/ 5 h 104"/>
                  <a:gd name="T16" fmla="*/ 119 w 144"/>
                  <a:gd name="T17" fmla="*/ 8 h 104"/>
                  <a:gd name="T18" fmla="*/ 121 w 144"/>
                  <a:gd name="T19" fmla="*/ 11 h 104"/>
                  <a:gd name="T20" fmla="*/ 125 w 144"/>
                  <a:gd name="T21" fmla="*/ 11 h 104"/>
                  <a:gd name="T22" fmla="*/ 132 w 144"/>
                  <a:gd name="T23" fmla="*/ 10 h 104"/>
                  <a:gd name="T24" fmla="*/ 139 w 144"/>
                  <a:gd name="T25" fmla="*/ 10 h 104"/>
                  <a:gd name="T26" fmla="*/ 143 w 144"/>
                  <a:gd name="T27" fmla="*/ 13 h 104"/>
                  <a:gd name="T28" fmla="*/ 139 w 144"/>
                  <a:gd name="T29" fmla="*/ 17 h 104"/>
                  <a:gd name="T30" fmla="*/ 137 w 144"/>
                  <a:gd name="T31" fmla="*/ 23 h 104"/>
                  <a:gd name="T32" fmla="*/ 128 w 144"/>
                  <a:gd name="T33" fmla="*/ 32 h 104"/>
                  <a:gd name="T34" fmla="*/ 121 w 144"/>
                  <a:gd name="T35" fmla="*/ 34 h 104"/>
                  <a:gd name="T36" fmla="*/ 105 w 144"/>
                  <a:gd name="T37" fmla="*/ 34 h 104"/>
                  <a:gd name="T38" fmla="*/ 99 w 144"/>
                  <a:gd name="T39" fmla="*/ 37 h 104"/>
                  <a:gd name="T40" fmla="*/ 99 w 144"/>
                  <a:gd name="T41" fmla="*/ 49 h 104"/>
                  <a:gd name="T42" fmla="*/ 99 w 144"/>
                  <a:gd name="T43" fmla="*/ 54 h 104"/>
                  <a:gd name="T44" fmla="*/ 94 w 144"/>
                  <a:gd name="T45" fmla="*/ 56 h 104"/>
                  <a:gd name="T46" fmla="*/ 85 w 144"/>
                  <a:gd name="T47" fmla="*/ 58 h 104"/>
                  <a:gd name="T48" fmla="*/ 74 w 144"/>
                  <a:gd name="T49" fmla="*/ 63 h 104"/>
                  <a:gd name="T50" fmla="*/ 69 w 144"/>
                  <a:gd name="T51" fmla="*/ 68 h 104"/>
                  <a:gd name="T52" fmla="*/ 68 w 144"/>
                  <a:gd name="T53" fmla="*/ 77 h 104"/>
                  <a:gd name="T54" fmla="*/ 68 w 144"/>
                  <a:gd name="T55" fmla="*/ 88 h 104"/>
                  <a:gd name="T56" fmla="*/ 62 w 144"/>
                  <a:gd name="T57" fmla="*/ 95 h 104"/>
                  <a:gd name="T58" fmla="*/ 54 w 144"/>
                  <a:gd name="T59" fmla="*/ 103 h 104"/>
                  <a:gd name="T60" fmla="*/ 51 w 144"/>
                  <a:gd name="T61" fmla="*/ 96 h 104"/>
                  <a:gd name="T62" fmla="*/ 47 w 144"/>
                  <a:gd name="T63" fmla="*/ 92 h 104"/>
                  <a:gd name="T64" fmla="*/ 40 w 144"/>
                  <a:gd name="T65" fmla="*/ 80 h 104"/>
                  <a:gd name="T66" fmla="*/ 35 w 144"/>
                  <a:gd name="T67" fmla="*/ 74 h 104"/>
                  <a:gd name="T68" fmla="*/ 21 w 144"/>
                  <a:gd name="T69" fmla="*/ 73 h 104"/>
                  <a:gd name="T70" fmla="*/ 3 w 144"/>
                  <a:gd name="T71" fmla="*/ 73 h 104"/>
                  <a:gd name="T72" fmla="*/ 0 w 144"/>
                  <a:gd name="T73" fmla="*/ 59 h 104"/>
                  <a:gd name="T74" fmla="*/ 4 w 144"/>
                  <a:gd name="T75" fmla="*/ 50 h 104"/>
                  <a:gd name="T76" fmla="*/ 12 w 144"/>
                  <a:gd name="T77" fmla="*/ 45 h 104"/>
                  <a:gd name="T78" fmla="*/ 22 w 144"/>
                  <a:gd name="T79" fmla="*/ 39 h 104"/>
                  <a:gd name="T80" fmla="*/ 22 w 144"/>
                  <a:gd name="T81" fmla="*/ 34 h 10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44"/>
                  <a:gd name="T124" fmla="*/ 0 h 104"/>
                  <a:gd name="T125" fmla="*/ 144 w 144"/>
                  <a:gd name="T126" fmla="*/ 104 h 10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44" h="104">
                    <a:moveTo>
                      <a:pt x="22" y="34"/>
                    </a:moveTo>
                    <a:lnTo>
                      <a:pt x="43" y="27"/>
                    </a:lnTo>
                    <a:lnTo>
                      <a:pt x="51" y="21"/>
                    </a:lnTo>
                    <a:lnTo>
                      <a:pt x="58" y="17"/>
                    </a:lnTo>
                    <a:lnTo>
                      <a:pt x="86" y="8"/>
                    </a:lnTo>
                    <a:lnTo>
                      <a:pt x="115" y="0"/>
                    </a:lnTo>
                    <a:lnTo>
                      <a:pt x="121" y="2"/>
                    </a:lnTo>
                    <a:lnTo>
                      <a:pt x="121" y="5"/>
                    </a:lnTo>
                    <a:lnTo>
                      <a:pt x="119" y="8"/>
                    </a:lnTo>
                    <a:lnTo>
                      <a:pt x="121" y="11"/>
                    </a:lnTo>
                    <a:lnTo>
                      <a:pt x="125" y="11"/>
                    </a:lnTo>
                    <a:lnTo>
                      <a:pt x="132" y="10"/>
                    </a:lnTo>
                    <a:lnTo>
                      <a:pt x="139" y="10"/>
                    </a:lnTo>
                    <a:lnTo>
                      <a:pt x="143" y="13"/>
                    </a:lnTo>
                    <a:lnTo>
                      <a:pt x="139" y="17"/>
                    </a:lnTo>
                    <a:lnTo>
                      <a:pt x="137" y="23"/>
                    </a:lnTo>
                    <a:lnTo>
                      <a:pt x="128" y="32"/>
                    </a:lnTo>
                    <a:lnTo>
                      <a:pt x="121" y="34"/>
                    </a:lnTo>
                    <a:lnTo>
                      <a:pt x="105" y="34"/>
                    </a:lnTo>
                    <a:lnTo>
                      <a:pt x="99" y="37"/>
                    </a:lnTo>
                    <a:lnTo>
                      <a:pt x="99" y="49"/>
                    </a:lnTo>
                    <a:lnTo>
                      <a:pt x="99" y="54"/>
                    </a:lnTo>
                    <a:lnTo>
                      <a:pt x="94" y="56"/>
                    </a:lnTo>
                    <a:lnTo>
                      <a:pt x="85" y="58"/>
                    </a:lnTo>
                    <a:lnTo>
                      <a:pt x="74" y="63"/>
                    </a:lnTo>
                    <a:lnTo>
                      <a:pt x="69" y="68"/>
                    </a:lnTo>
                    <a:lnTo>
                      <a:pt x="68" y="77"/>
                    </a:lnTo>
                    <a:lnTo>
                      <a:pt x="68" y="88"/>
                    </a:lnTo>
                    <a:lnTo>
                      <a:pt x="62" y="95"/>
                    </a:lnTo>
                    <a:lnTo>
                      <a:pt x="54" y="103"/>
                    </a:lnTo>
                    <a:lnTo>
                      <a:pt x="51" y="96"/>
                    </a:lnTo>
                    <a:lnTo>
                      <a:pt x="47" y="92"/>
                    </a:lnTo>
                    <a:lnTo>
                      <a:pt x="40" y="80"/>
                    </a:lnTo>
                    <a:lnTo>
                      <a:pt x="35" y="74"/>
                    </a:lnTo>
                    <a:lnTo>
                      <a:pt x="21" y="73"/>
                    </a:lnTo>
                    <a:lnTo>
                      <a:pt x="3" y="73"/>
                    </a:lnTo>
                    <a:lnTo>
                      <a:pt x="0" y="59"/>
                    </a:lnTo>
                    <a:lnTo>
                      <a:pt x="4" y="50"/>
                    </a:lnTo>
                    <a:lnTo>
                      <a:pt x="12" y="45"/>
                    </a:lnTo>
                    <a:lnTo>
                      <a:pt x="22" y="39"/>
                    </a:lnTo>
                    <a:lnTo>
                      <a:pt x="22" y="34"/>
                    </a:lnTo>
                  </a:path>
                </a:pathLst>
              </a:custGeom>
              <a:grpFill/>
              <a:ln w="9525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  <p:sp>
            <p:nvSpPr>
              <p:cNvPr id="25885" name="Freeform 267"/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1256" y="2762"/>
                <a:ext cx="104" cy="130"/>
              </a:xfrm>
              <a:custGeom>
                <a:avLst/>
                <a:gdLst>
                  <a:gd name="T0" fmla="*/ 103 w 104"/>
                  <a:gd name="T1" fmla="*/ 116 h 130"/>
                  <a:gd name="T2" fmla="*/ 101 w 104"/>
                  <a:gd name="T3" fmla="*/ 103 h 130"/>
                  <a:gd name="T4" fmla="*/ 97 w 104"/>
                  <a:gd name="T5" fmla="*/ 96 h 130"/>
                  <a:gd name="T6" fmla="*/ 96 w 104"/>
                  <a:gd name="T7" fmla="*/ 88 h 130"/>
                  <a:gd name="T8" fmla="*/ 98 w 104"/>
                  <a:gd name="T9" fmla="*/ 84 h 130"/>
                  <a:gd name="T10" fmla="*/ 102 w 104"/>
                  <a:gd name="T11" fmla="*/ 79 h 130"/>
                  <a:gd name="T12" fmla="*/ 103 w 104"/>
                  <a:gd name="T13" fmla="*/ 73 h 130"/>
                  <a:gd name="T14" fmla="*/ 99 w 104"/>
                  <a:gd name="T15" fmla="*/ 65 h 130"/>
                  <a:gd name="T16" fmla="*/ 96 w 104"/>
                  <a:gd name="T17" fmla="*/ 51 h 130"/>
                  <a:gd name="T18" fmla="*/ 96 w 104"/>
                  <a:gd name="T19" fmla="*/ 36 h 130"/>
                  <a:gd name="T20" fmla="*/ 98 w 104"/>
                  <a:gd name="T21" fmla="*/ 26 h 130"/>
                  <a:gd name="T22" fmla="*/ 98 w 104"/>
                  <a:gd name="T23" fmla="*/ 16 h 130"/>
                  <a:gd name="T24" fmla="*/ 96 w 104"/>
                  <a:gd name="T25" fmla="*/ 5 h 130"/>
                  <a:gd name="T26" fmla="*/ 91 w 104"/>
                  <a:gd name="T27" fmla="*/ 0 h 130"/>
                  <a:gd name="T28" fmla="*/ 88 w 104"/>
                  <a:gd name="T29" fmla="*/ 4 h 130"/>
                  <a:gd name="T30" fmla="*/ 85 w 104"/>
                  <a:gd name="T31" fmla="*/ 10 h 130"/>
                  <a:gd name="T32" fmla="*/ 76 w 104"/>
                  <a:gd name="T33" fmla="*/ 19 h 130"/>
                  <a:gd name="T34" fmla="*/ 69 w 104"/>
                  <a:gd name="T35" fmla="*/ 21 h 130"/>
                  <a:gd name="T36" fmla="*/ 53 w 104"/>
                  <a:gd name="T37" fmla="*/ 21 h 130"/>
                  <a:gd name="T38" fmla="*/ 47 w 104"/>
                  <a:gd name="T39" fmla="*/ 23 h 130"/>
                  <a:gd name="T40" fmla="*/ 47 w 104"/>
                  <a:gd name="T41" fmla="*/ 36 h 130"/>
                  <a:gd name="T42" fmla="*/ 47 w 104"/>
                  <a:gd name="T43" fmla="*/ 41 h 130"/>
                  <a:gd name="T44" fmla="*/ 42 w 104"/>
                  <a:gd name="T45" fmla="*/ 42 h 130"/>
                  <a:gd name="T46" fmla="*/ 33 w 104"/>
                  <a:gd name="T47" fmla="*/ 45 h 130"/>
                  <a:gd name="T48" fmla="*/ 22 w 104"/>
                  <a:gd name="T49" fmla="*/ 50 h 130"/>
                  <a:gd name="T50" fmla="*/ 17 w 104"/>
                  <a:gd name="T51" fmla="*/ 55 h 130"/>
                  <a:gd name="T52" fmla="*/ 16 w 104"/>
                  <a:gd name="T53" fmla="*/ 64 h 130"/>
                  <a:gd name="T54" fmla="*/ 16 w 104"/>
                  <a:gd name="T55" fmla="*/ 75 h 130"/>
                  <a:gd name="T56" fmla="*/ 10 w 104"/>
                  <a:gd name="T57" fmla="*/ 82 h 130"/>
                  <a:gd name="T58" fmla="*/ 2 w 104"/>
                  <a:gd name="T59" fmla="*/ 90 h 130"/>
                  <a:gd name="T60" fmla="*/ 0 w 104"/>
                  <a:gd name="T61" fmla="*/ 91 h 130"/>
                  <a:gd name="T62" fmla="*/ 1 w 104"/>
                  <a:gd name="T63" fmla="*/ 96 h 130"/>
                  <a:gd name="T64" fmla="*/ 5 w 104"/>
                  <a:gd name="T65" fmla="*/ 99 h 130"/>
                  <a:gd name="T66" fmla="*/ 27 w 104"/>
                  <a:gd name="T67" fmla="*/ 110 h 130"/>
                  <a:gd name="T68" fmla="*/ 35 w 104"/>
                  <a:gd name="T69" fmla="*/ 115 h 130"/>
                  <a:gd name="T70" fmla="*/ 48 w 104"/>
                  <a:gd name="T71" fmla="*/ 121 h 130"/>
                  <a:gd name="T72" fmla="*/ 55 w 104"/>
                  <a:gd name="T73" fmla="*/ 129 h 130"/>
                  <a:gd name="T74" fmla="*/ 69 w 104"/>
                  <a:gd name="T75" fmla="*/ 120 h 130"/>
                  <a:gd name="T76" fmla="*/ 72 w 104"/>
                  <a:gd name="T77" fmla="*/ 116 h 130"/>
                  <a:gd name="T78" fmla="*/ 77 w 104"/>
                  <a:gd name="T79" fmla="*/ 113 h 130"/>
                  <a:gd name="T80" fmla="*/ 85 w 104"/>
                  <a:gd name="T81" fmla="*/ 115 h 130"/>
                  <a:gd name="T82" fmla="*/ 89 w 104"/>
                  <a:gd name="T83" fmla="*/ 117 h 130"/>
                  <a:gd name="T84" fmla="*/ 94 w 104"/>
                  <a:gd name="T85" fmla="*/ 118 h 130"/>
                  <a:gd name="T86" fmla="*/ 103 w 104"/>
                  <a:gd name="T87" fmla="*/ 116 h 13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04"/>
                  <a:gd name="T133" fmla="*/ 0 h 130"/>
                  <a:gd name="T134" fmla="*/ 104 w 104"/>
                  <a:gd name="T135" fmla="*/ 130 h 13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04" h="130">
                    <a:moveTo>
                      <a:pt x="103" y="116"/>
                    </a:moveTo>
                    <a:lnTo>
                      <a:pt x="101" y="103"/>
                    </a:lnTo>
                    <a:lnTo>
                      <a:pt x="97" y="96"/>
                    </a:lnTo>
                    <a:lnTo>
                      <a:pt x="96" y="88"/>
                    </a:lnTo>
                    <a:lnTo>
                      <a:pt x="98" y="84"/>
                    </a:lnTo>
                    <a:lnTo>
                      <a:pt x="102" y="79"/>
                    </a:lnTo>
                    <a:lnTo>
                      <a:pt x="103" y="73"/>
                    </a:lnTo>
                    <a:lnTo>
                      <a:pt x="99" y="65"/>
                    </a:lnTo>
                    <a:lnTo>
                      <a:pt x="96" y="51"/>
                    </a:lnTo>
                    <a:lnTo>
                      <a:pt x="96" y="36"/>
                    </a:lnTo>
                    <a:lnTo>
                      <a:pt x="98" y="26"/>
                    </a:lnTo>
                    <a:lnTo>
                      <a:pt x="98" y="16"/>
                    </a:lnTo>
                    <a:lnTo>
                      <a:pt x="96" y="5"/>
                    </a:lnTo>
                    <a:lnTo>
                      <a:pt x="91" y="0"/>
                    </a:lnTo>
                    <a:lnTo>
                      <a:pt x="88" y="4"/>
                    </a:lnTo>
                    <a:lnTo>
                      <a:pt x="85" y="10"/>
                    </a:lnTo>
                    <a:lnTo>
                      <a:pt x="76" y="19"/>
                    </a:lnTo>
                    <a:lnTo>
                      <a:pt x="69" y="21"/>
                    </a:lnTo>
                    <a:lnTo>
                      <a:pt x="53" y="21"/>
                    </a:lnTo>
                    <a:lnTo>
                      <a:pt x="47" y="23"/>
                    </a:lnTo>
                    <a:lnTo>
                      <a:pt x="47" y="36"/>
                    </a:lnTo>
                    <a:lnTo>
                      <a:pt x="47" y="41"/>
                    </a:lnTo>
                    <a:lnTo>
                      <a:pt x="42" y="42"/>
                    </a:lnTo>
                    <a:lnTo>
                      <a:pt x="33" y="45"/>
                    </a:lnTo>
                    <a:lnTo>
                      <a:pt x="22" y="50"/>
                    </a:lnTo>
                    <a:lnTo>
                      <a:pt x="17" y="55"/>
                    </a:lnTo>
                    <a:lnTo>
                      <a:pt x="16" y="64"/>
                    </a:lnTo>
                    <a:lnTo>
                      <a:pt x="16" y="75"/>
                    </a:lnTo>
                    <a:lnTo>
                      <a:pt x="10" y="82"/>
                    </a:lnTo>
                    <a:lnTo>
                      <a:pt x="2" y="90"/>
                    </a:lnTo>
                    <a:lnTo>
                      <a:pt x="0" y="91"/>
                    </a:lnTo>
                    <a:lnTo>
                      <a:pt x="1" y="96"/>
                    </a:lnTo>
                    <a:lnTo>
                      <a:pt x="5" y="99"/>
                    </a:lnTo>
                    <a:lnTo>
                      <a:pt x="27" y="110"/>
                    </a:lnTo>
                    <a:lnTo>
                      <a:pt x="35" y="115"/>
                    </a:lnTo>
                    <a:lnTo>
                      <a:pt x="48" y="121"/>
                    </a:lnTo>
                    <a:lnTo>
                      <a:pt x="55" y="129"/>
                    </a:lnTo>
                    <a:lnTo>
                      <a:pt x="69" y="120"/>
                    </a:lnTo>
                    <a:lnTo>
                      <a:pt x="72" y="116"/>
                    </a:lnTo>
                    <a:lnTo>
                      <a:pt x="77" y="113"/>
                    </a:lnTo>
                    <a:lnTo>
                      <a:pt x="85" y="115"/>
                    </a:lnTo>
                    <a:lnTo>
                      <a:pt x="89" y="117"/>
                    </a:lnTo>
                    <a:lnTo>
                      <a:pt x="94" y="118"/>
                    </a:lnTo>
                    <a:lnTo>
                      <a:pt x="103" y="116"/>
                    </a:lnTo>
                  </a:path>
                </a:pathLst>
              </a:custGeom>
              <a:grpFill/>
              <a:ln w="9525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  <p:sp>
            <p:nvSpPr>
              <p:cNvPr id="25886" name="Freeform 268"/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1311" y="2875"/>
                <a:ext cx="91" cy="76"/>
              </a:xfrm>
              <a:custGeom>
                <a:avLst/>
                <a:gdLst>
                  <a:gd name="T0" fmla="*/ 0 w 91"/>
                  <a:gd name="T1" fmla="*/ 16 h 76"/>
                  <a:gd name="T2" fmla="*/ 1 w 91"/>
                  <a:gd name="T3" fmla="*/ 29 h 76"/>
                  <a:gd name="T4" fmla="*/ 4 w 91"/>
                  <a:gd name="T5" fmla="*/ 35 h 76"/>
                  <a:gd name="T6" fmla="*/ 11 w 91"/>
                  <a:gd name="T7" fmla="*/ 40 h 76"/>
                  <a:gd name="T8" fmla="*/ 18 w 91"/>
                  <a:gd name="T9" fmla="*/ 41 h 76"/>
                  <a:gd name="T10" fmla="*/ 25 w 91"/>
                  <a:gd name="T11" fmla="*/ 37 h 76"/>
                  <a:gd name="T12" fmla="*/ 30 w 91"/>
                  <a:gd name="T13" fmla="*/ 41 h 76"/>
                  <a:gd name="T14" fmla="*/ 34 w 91"/>
                  <a:gd name="T15" fmla="*/ 52 h 76"/>
                  <a:gd name="T16" fmla="*/ 39 w 91"/>
                  <a:gd name="T17" fmla="*/ 48 h 76"/>
                  <a:gd name="T18" fmla="*/ 53 w 91"/>
                  <a:gd name="T19" fmla="*/ 52 h 76"/>
                  <a:gd name="T20" fmla="*/ 65 w 91"/>
                  <a:gd name="T21" fmla="*/ 60 h 76"/>
                  <a:gd name="T22" fmla="*/ 68 w 91"/>
                  <a:gd name="T23" fmla="*/ 69 h 76"/>
                  <a:gd name="T24" fmla="*/ 72 w 91"/>
                  <a:gd name="T25" fmla="*/ 73 h 76"/>
                  <a:gd name="T26" fmla="*/ 79 w 91"/>
                  <a:gd name="T27" fmla="*/ 71 h 76"/>
                  <a:gd name="T28" fmla="*/ 86 w 91"/>
                  <a:gd name="T29" fmla="*/ 74 h 76"/>
                  <a:gd name="T30" fmla="*/ 90 w 91"/>
                  <a:gd name="T31" fmla="*/ 75 h 76"/>
                  <a:gd name="T32" fmla="*/ 86 w 91"/>
                  <a:gd name="T33" fmla="*/ 74 h 76"/>
                  <a:gd name="T34" fmla="*/ 83 w 91"/>
                  <a:gd name="T35" fmla="*/ 66 h 76"/>
                  <a:gd name="T36" fmla="*/ 81 w 91"/>
                  <a:gd name="T37" fmla="*/ 59 h 76"/>
                  <a:gd name="T38" fmla="*/ 82 w 91"/>
                  <a:gd name="T39" fmla="*/ 54 h 76"/>
                  <a:gd name="T40" fmla="*/ 85 w 91"/>
                  <a:gd name="T41" fmla="*/ 52 h 76"/>
                  <a:gd name="T42" fmla="*/ 82 w 91"/>
                  <a:gd name="T43" fmla="*/ 49 h 76"/>
                  <a:gd name="T44" fmla="*/ 77 w 91"/>
                  <a:gd name="T45" fmla="*/ 45 h 76"/>
                  <a:gd name="T46" fmla="*/ 82 w 91"/>
                  <a:gd name="T47" fmla="*/ 33 h 76"/>
                  <a:gd name="T48" fmla="*/ 84 w 91"/>
                  <a:gd name="T49" fmla="*/ 30 h 76"/>
                  <a:gd name="T50" fmla="*/ 72 w 91"/>
                  <a:gd name="T51" fmla="*/ 22 h 76"/>
                  <a:gd name="T52" fmla="*/ 48 w 91"/>
                  <a:gd name="T53" fmla="*/ 4 h 76"/>
                  <a:gd name="T54" fmla="*/ 39 w 91"/>
                  <a:gd name="T55" fmla="*/ 5 h 76"/>
                  <a:gd name="T56" fmla="*/ 33 w 91"/>
                  <a:gd name="T57" fmla="*/ 5 h 76"/>
                  <a:gd name="T58" fmla="*/ 30 w 91"/>
                  <a:gd name="T59" fmla="*/ 2 h 76"/>
                  <a:gd name="T60" fmla="*/ 22 w 91"/>
                  <a:gd name="T61" fmla="*/ 0 h 76"/>
                  <a:gd name="T62" fmla="*/ 17 w 91"/>
                  <a:gd name="T63" fmla="*/ 4 h 76"/>
                  <a:gd name="T64" fmla="*/ 14 w 91"/>
                  <a:gd name="T65" fmla="*/ 7 h 76"/>
                  <a:gd name="T66" fmla="*/ 0 w 91"/>
                  <a:gd name="T67" fmla="*/ 16 h 7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1"/>
                  <a:gd name="T103" fmla="*/ 0 h 76"/>
                  <a:gd name="T104" fmla="*/ 91 w 91"/>
                  <a:gd name="T105" fmla="*/ 76 h 7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1" h="76">
                    <a:moveTo>
                      <a:pt x="0" y="16"/>
                    </a:moveTo>
                    <a:lnTo>
                      <a:pt x="1" y="29"/>
                    </a:lnTo>
                    <a:lnTo>
                      <a:pt x="4" y="35"/>
                    </a:lnTo>
                    <a:lnTo>
                      <a:pt x="11" y="40"/>
                    </a:lnTo>
                    <a:lnTo>
                      <a:pt x="18" y="41"/>
                    </a:lnTo>
                    <a:lnTo>
                      <a:pt x="25" y="37"/>
                    </a:lnTo>
                    <a:lnTo>
                      <a:pt x="30" y="41"/>
                    </a:lnTo>
                    <a:lnTo>
                      <a:pt x="34" y="52"/>
                    </a:lnTo>
                    <a:lnTo>
                      <a:pt x="39" y="48"/>
                    </a:lnTo>
                    <a:lnTo>
                      <a:pt x="53" y="52"/>
                    </a:lnTo>
                    <a:lnTo>
                      <a:pt x="65" y="60"/>
                    </a:lnTo>
                    <a:lnTo>
                      <a:pt x="68" y="69"/>
                    </a:lnTo>
                    <a:lnTo>
                      <a:pt x="72" y="73"/>
                    </a:lnTo>
                    <a:lnTo>
                      <a:pt x="79" y="71"/>
                    </a:lnTo>
                    <a:lnTo>
                      <a:pt x="86" y="74"/>
                    </a:lnTo>
                    <a:lnTo>
                      <a:pt x="90" y="75"/>
                    </a:lnTo>
                    <a:lnTo>
                      <a:pt x="86" y="74"/>
                    </a:lnTo>
                    <a:lnTo>
                      <a:pt x="83" y="66"/>
                    </a:lnTo>
                    <a:lnTo>
                      <a:pt x="81" y="59"/>
                    </a:lnTo>
                    <a:lnTo>
                      <a:pt x="82" y="54"/>
                    </a:lnTo>
                    <a:lnTo>
                      <a:pt x="85" y="52"/>
                    </a:lnTo>
                    <a:lnTo>
                      <a:pt x="82" y="49"/>
                    </a:lnTo>
                    <a:lnTo>
                      <a:pt x="77" y="45"/>
                    </a:lnTo>
                    <a:lnTo>
                      <a:pt x="82" y="33"/>
                    </a:lnTo>
                    <a:lnTo>
                      <a:pt x="84" y="30"/>
                    </a:lnTo>
                    <a:lnTo>
                      <a:pt x="72" y="22"/>
                    </a:lnTo>
                    <a:lnTo>
                      <a:pt x="48" y="4"/>
                    </a:lnTo>
                    <a:lnTo>
                      <a:pt x="39" y="5"/>
                    </a:lnTo>
                    <a:lnTo>
                      <a:pt x="33" y="5"/>
                    </a:lnTo>
                    <a:lnTo>
                      <a:pt x="30" y="2"/>
                    </a:lnTo>
                    <a:lnTo>
                      <a:pt x="22" y="0"/>
                    </a:lnTo>
                    <a:lnTo>
                      <a:pt x="17" y="4"/>
                    </a:lnTo>
                    <a:lnTo>
                      <a:pt x="14" y="7"/>
                    </a:lnTo>
                    <a:lnTo>
                      <a:pt x="0" y="16"/>
                    </a:lnTo>
                  </a:path>
                </a:pathLst>
              </a:custGeom>
              <a:grpFill/>
              <a:ln w="9525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  <p:sp>
            <p:nvSpPr>
              <p:cNvPr id="25887" name="Freeform 26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1389" y="2887"/>
                <a:ext cx="160" cy="66"/>
              </a:xfrm>
              <a:custGeom>
                <a:avLst/>
                <a:gdLst>
                  <a:gd name="T0" fmla="*/ 6 w 160"/>
                  <a:gd name="T1" fmla="*/ 18 h 66"/>
                  <a:gd name="T2" fmla="*/ 19 w 160"/>
                  <a:gd name="T3" fmla="*/ 25 h 66"/>
                  <a:gd name="T4" fmla="*/ 27 w 160"/>
                  <a:gd name="T5" fmla="*/ 33 h 66"/>
                  <a:gd name="T6" fmla="*/ 35 w 160"/>
                  <a:gd name="T7" fmla="*/ 31 h 66"/>
                  <a:gd name="T8" fmla="*/ 44 w 160"/>
                  <a:gd name="T9" fmla="*/ 33 h 66"/>
                  <a:gd name="T10" fmla="*/ 60 w 160"/>
                  <a:gd name="T11" fmla="*/ 27 h 66"/>
                  <a:gd name="T12" fmla="*/ 67 w 160"/>
                  <a:gd name="T13" fmla="*/ 19 h 66"/>
                  <a:gd name="T14" fmla="*/ 74 w 160"/>
                  <a:gd name="T15" fmla="*/ 14 h 66"/>
                  <a:gd name="T16" fmla="*/ 81 w 160"/>
                  <a:gd name="T17" fmla="*/ 8 h 66"/>
                  <a:gd name="T18" fmla="*/ 89 w 160"/>
                  <a:gd name="T19" fmla="*/ 3 h 66"/>
                  <a:gd name="T20" fmla="*/ 98 w 160"/>
                  <a:gd name="T21" fmla="*/ 4 h 66"/>
                  <a:gd name="T22" fmla="*/ 110 w 160"/>
                  <a:gd name="T23" fmla="*/ 0 h 66"/>
                  <a:gd name="T24" fmla="*/ 133 w 160"/>
                  <a:gd name="T25" fmla="*/ 6 h 66"/>
                  <a:gd name="T26" fmla="*/ 150 w 160"/>
                  <a:gd name="T27" fmla="*/ 12 h 66"/>
                  <a:gd name="T28" fmla="*/ 155 w 160"/>
                  <a:gd name="T29" fmla="*/ 14 h 66"/>
                  <a:gd name="T30" fmla="*/ 157 w 160"/>
                  <a:gd name="T31" fmla="*/ 17 h 66"/>
                  <a:gd name="T32" fmla="*/ 156 w 160"/>
                  <a:gd name="T33" fmla="*/ 19 h 66"/>
                  <a:gd name="T34" fmla="*/ 149 w 160"/>
                  <a:gd name="T35" fmla="*/ 21 h 66"/>
                  <a:gd name="T36" fmla="*/ 151 w 160"/>
                  <a:gd name="T37" fmla="*/ 26 h 66"/>
                  <a:gd name="T38" fmla="*/ 157 w 160"/>
                  <a:gd name="T39" fmla="*/ 30 h 66"/>
                  <a:gd name="T40" fmla="*/ 159 w 160"/>
                  <a:gd name="T41" fmla="*/ 36 h 66"/>
                  <a:gd name="T42" fmla="*/ 156 w 160"/>
                  <a:gd name="T43" fmla="*/ 40 h 66"/>
                  <a:gd name="T44" fmla="*/ 152 w 160"/>
                  <a:gd name="T45" fmla="*/ 41 h 66"/>
                  <a:gd name="T46" fmla="*/ 144 w 160"/>
                  <a:gd name="T47" fmla="*/ 41 h 66"/>
                  <a:gd name="T48" fmla="*/ 135 w 160"/>
                  <a:gd name="T49" fmla="*/ 43 h 66"/>
                  <a:gd name="T50" fmla="*/ 132 w 160"/>
                  <a:gd name="T51" fmla="*/ 38 h 66"/>
                  <a:gd name="T52" fmla="*/ 130 w 160"/>
                  <a:gd name="T53" fmla="*/ 31 h 66"/>
                  <a:gd name="T54" fmla="*/ 134 w 160"/>
                  <a:gd name="T55" fmla="*/ 24 h 66"/>
                  <a:gd name="T56" fmla="*/ 137 w 160"/>
                  <a:gd name="T57" fmla="*/ 20 h 66"/>
                  <a:gd name="T58" fmla="*/ 137 w 160"/>
                  <a:gd name="T59" fmla="*/ 19 h 66"/>
                  <a:gd name="T60" fmla="*/ 128 w 160"/>
                  <a:gd name="T61" fmla="*/ 16 h 66"/>
                  <a:gd name="T62" fmla="*/ 113 w 160"/>
                  <a:gd name="T63" fmla="*/ 17 h 66"/>
                  <a:gd name="T64" fmla="*/ 107 w 160"/>
                  <a:gd name="T65" fmla="*/ 16 h 66"/>
                  <a:gd name="T66" fmla="*/ 98 w 160"/>
                  <a:gd name="T67" fmla="*/ 16 h 66"/>
                  <a:gd name="T68" fmla="*/ 91 w 160"/>
                  <a:gd name="T69" fmla="*/ 18 h 66"/>
                  <a:gd name="T70" fmla="*/ 88 w 160"/>
                  <a:gd name="T71" fmla="*/ 20 h 66"/>
                  <a:gd name="T72" fmla="*/ 88 w 160"/>
                  <a:gd name="T73" fmla="*/ 25 h 66"/>
                  <a:gd name="T74" fmla="*/ 87 w 160"/>
                  <a:gd name="T75" fmla="*/ 28 h 66"/>
                  <a:gd name="T76" fmla="*/ 79 w 160"/>
                  <a:gd name="T77" fmla="*/ 36 h 66"/>
                  <a:gd name="T78" fmla="*/ 79 w 160"/>
                  <a:gd name="T79" fmla="*/ 40 h 66"/>
                  <a:gd name="T80" fmla="*/ 90 w 160"/>
                  <a:gd name="T81" fmla="*/ 47 h 66"/>
                  <a:gd name="T82" fmla="*/ 93 w 160"/>
                  <a:gd name="T83" fmla="*/ 53 h 66"/>
                  <a:gd name="T84" fmla="*/ 91 w 160"/>
                  <a:gd name="T85" fmla="*/ 60 h 66"/>
                  <a:gd name="T86" fmla="*/ 82 w 160"/>
                  <a:gd name="T87" fmla="*/ 65 h 66"/>
                  <a:gd name="T88" fmla="*/ 75 w 160"/>
                  <a:gd name="T89" fmla="*/ 61 h 66"/>
                  <a:gd name="T90" fmla="*/ 66 w 160"/>
                  <a:gd name="T91" fmla="*/ 53 h 66"/>
                  <a:gd name="T92" fmla="*/ 59 w 160"/>
                  <a:gd name="T93" fmla="*/ 56 h 66"/>
                  <a:gd name="T94" fmla="*/ 57 w 160"/>
                  <a:gd name="T95" fmla="*/ 58 h 66"/>
                  <a:gd name="T96" fmla="*/ 44 w 160"/>
                  <a:gd name="T97" fmla="*/ 51 h 66"/>
                  <a:gd name="T98" fmla="*/ 32 w 160"/>
                  <a:gd name="T99" fmla="*/ 47 h 66"/>
                  <a:gd name="T100" fmla="*/ 29 w 160"/>
                  <a:gd name="T101" fmla="*/ 48 h 66"/>
                  <a:gd name="T102" fmla="*/ 22 w 160"/>
                  <a:gd name="T103" fmla="*/ 54 h 66"/>
                  <a:gd name="T104" fmla="*/ 16 w 160"/>
                  <a:gd name="T105" fmla="*/ 60 h 66"/>
                  <a:gd name="T106" fmla="*/ 13 w 160"/>
                  <a:gd name="T107" fmla="*/ 62 h 66"/>
                  <a:gd name="T108" fmla="*/ 9 w 160"/>
                  <a:gd name="T109" fmla="*/ 61 h 66"/>
                  <a:gd name="T110" fmla="*/ 5 w 160"/>
                  <a:gd name="T111" fmla="*/ 53 h 66"/>
                  <a:gd name="T112" fmla="*/ 4 w 160"/>
                  <a:gd name="T113" fmla="*/ 46 h 66"/>
                  <a:gd name="T114" fmla="*/ 4 w 160"/>
                  <a:gd name="T115" fmla="*/ 43 h 66"/>
                  <a:gd name="T116" fmla="*/ 7 w 160"/>
                  <a:gd name="T117" fmla="*/ 40 h 66"/>
                  <a:gd name="T118" fmla="*/ 4 w 160"/>
                  <a:gd name="T119" fmla="*/ 37 h 66"/>
                  <a:gd name="T120" fmla="*/ 0 w 160"/>
                  <a:gd name="T121" fmla="*/ 33 h 66"/>
                  <a:gd name="T122" fmla="*/ 4 w 160"/>
                  <a:gd name="T123" fmla="*/ 20 h 66"/>
                  <a:gd name="T124" fmla="*/ 6 w 160"/>
                  <a:gd name="T125" fmla="*/ 18 h 6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60"/>
                  <a:gd name="T190" fmla="*/ 0 h 66"/>
                  <a:gd name="T191" fmla="*/ 160 w 160"/>
                  <a:gd name="T192" fmla="*/ 66 h 6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60" h="66">
                    <a:moveTo>
                      <a:pt x="6" y="18"/>
                    </a:moveTo>
                    <a:lnTo>
                      <a:pt x="19" y="25"/>
                    </a:lnTo>
                    <a:lnTo>
                      <a:pt x="27" y="33"/>
                    </a:lnTo>
                    <a:lnTo>
                      <a:pt x="35" y="31"/>
                    </a:lnTo>
                    <a:lnTo>
                      <a:pt x="44" y="33"/>
                    </a:lnTo>
                    <a:lnTo>
                      <a:pt x="60" y="27"/>
                    </a:lnTo>
                    <a:lnTo>
                      <a:pt x="67" y="19"/>
                    </a:lnTo>
                    <a:lnTo>
                      <a:pt x="74" y="14"/>
                    </a:lnTo>
                    <a:lnTo>
                      <a:pt x="81" y="8"/>
                    </a:lnTo>
                    <a:lnTo>
                      <a:pt x="89" y="3"/>
                    </a:lnTo>
                    <a:lnTo>
                      <a:pt x="98" y="4"/>
                    </a:lnTo>
                    <a:lnTo>
                      <a:pt x="110" y="0"/>
                    </a:lnTo>
                    <a:lnTo>
                      <a:pt x="133" y="6"/>
                    </a:lnTo>
                    <a:lnTo>
                      <a:pt x="150" y="12"/>
                    </a:lnTo>
                    <a:lnTo>
                      <a:pt x="155" y="14"/>
                    </a:lnTo>
                    <a:lnTo>
                      <a:pt x="157" y="17"/>
                    </a:lnTo>
                    <a:lnTo>
                      <a:pt x="156" y="19"/>
                    </a:lnTo>
                    <a:lnTo>
                      <a:pt x="149" y="21"/>
                    </a:lnTo>
                    <a:lnTo>
                      <a:pt x="151" y="26"/>
                    </a:lnTo>
                    <a:lnTo>
                      <a:pt x="157" y="30"/>
                    </a:lnTo>
                    <a:lnTo>
                      <a:pt x="159" y="36"/>
                    </a:lnTo>
                    <a:lnTo>
                      <a:pt x="156" y="40"/>
                    </a:lnTo>
                    <a:lnTo>
                      <a:pt x="152" y="41"/>
                    </a:lnTo>
                    <a:lnTo>
                      <a:pt x="144" y="41"/>
                    </a:lnTo>
                    <a:lnTo>
                      <a:pt x="135" y="43"/>
                    </a:lnTo>
                    <a:lnTo>
                      <a:pt x="132" y="38"/>
                    </a:lnTo>
                    <a:lnTo>
                      <a:pt x="130" y="31"/>
                    </a:lnTo>
                    <a:lnTo>
                      <a:pt x="134" y="24"/>
                    </a:lnTo>
                    <a:lnTo>
                      <a:pt x="137" y="20"/>
                    </a:lnTo>
                    <a:lnTo>
                      <a:pt x="137" y="19"/>
                    </a:lnTo>
                    <a:lnTo>
                      <a:pt x="128" y="16"/>
                    </a:lnTo>
                    <a:lnTo>
                      <a:pt x="113" y="17"/>
                    </a:lnTo>
                    <a:lnTo>
                      <a:pt x="107" y="16"/>
                    </a:lnTo>
                    <a:lnTo>
                      <a:pt x="98" y="16"/>
                    </a:lnTo>
                    <a:lnTo>
                      <a:pt x="91" y="18"/>
                    </a:lnTo>
                    <a:lnTo>
                      <a:pt x="88" y="20"/>
                    </a:lnTo>
                    <a:lnTo>
                      <a:pt x="88" y="25"/>
                    </a:lnTo>
                    <a:lnTo>
                      <a:pt x="87" y="28"/>
                    </a:lnTo>
                    <a:lnTo>
                      <a:pt x="79" y="36"/>
                    </a:lnTo>
                    <a:lnTo>
                      <a:pt x="79" y="40"/>
                    </a:lnTo>
                    <a:lnTo>
                      <a:pt x="90" y="47"/>
                    </a:lnTo>
                    <a:lnTo>
                      <a:pt x="93" y="53"/>
                    </a:lnTo>
                    <a:lnTo>
                      <a:pt x="91" y="60"/>
                    </a:lnTo>
                    <a:lnTo>
                      <a:pt x="82" y="65"/>
                    </a:lnTo>
                    <a:lnTo>
                      <a:pt x="75" y="61"/>
                    </a:lnTo>
                    <a:lnTo>
                      <a:pt x="66" y="53"/>
                    </a:lnTo>
                    <a:lnTo>
                      <a:pt x="59" y="56"/>
                    </a:lnTo>
                    <a:lnTo>
                      <a:pt x="57" y="58"/>
                    </a:lnTo>
                    <a:lnTo>
                      <a:pt x="44" y="51"/>
                    </a:lnTo>
                    <a:lnTo>
                      <a:pt x="32" y="47"/>
                    </a:lnTo>
                    <a:lnTo>
                      <a:pt x="29" y="48"/>
                    </a:lnTo>
                    <a:lnTo>
                      <a:pt x="22" y="54"/>
                    </a:lnTo>
                    <a:lnTo>
                      <a:pt x="16" y="60"/>
                    </a:lnTo>
                    <a:lnTo>
                      <a:pt x="13" y="62"/>
                    </a:lnTo>
                    <a:lnTo>
                      <a:pt x="9" y="61"/>
                    </a:lnTo>
                    <a:lnTo>
                      <a:pt x="5" y="53"/>
                    </a:lnTo>
                    <a:lnTo>
                      <a:pt x="4" y="46"/>
                    </a:lnTo>
                    <a:lnTo>
                      <a:pt x="4" y="43"/>
                    </a:lnTo>
                    <a:lnTo>
                      <a:pt x="7" y="40"/>
                    </a:lnTo>
                    <a:lnTo>
                      <a:pt x="4" y="37"/>
                    </a:lnTo>
                    <a:lnTo>
                      <a:pt x="0" y="33"/>
                    </a:lnTo>
                    <a:lnTo>
                      <a:pt x="4" y="20"/>
                    </a:lnTo>
                    <a:lnTo>
                      <a:pt x="6" y="18"/>
                    </a:lnTo>
                  </a:path>
                </a:pathLst>
              </a:custGeom>
              <a:grpFill/>
              <a:ln w="9525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  <p:sp>
            <p:nvSpPr>
              <p:cNvPr id="25888" name="Freeform 270"/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1444" y="3162"/>
                <a:ext cx="280" cy="355"/>
              </a:xfrm>
              <a:custGeom>
                <a:avLst/>
                <a:gdLst>
                  <a:gd name="T0" fmla="*/ 233 w 280"/>
                  <a:gd name="T1" fmla="*/ 342 h 355"/>
                  <a:gd name="T2" fmla="*/ 195 w 280"/>
                  <a:gd name="T3" fmla="*/ 318 h 355"/>
                  <a:gd name="T4" fmla="*/ 118 w 280"/>
                  <a:gd name="T5" fmla="*/ 277 h 355"/>
                  <a:gd name="T6" fmla="*/ 113 w 280"/>
                  <a:gd name="T7" fmla="*/ 260 h 355"/>
                  <a:gd name="T8" fmla="*/ 97 w 280"/>
                  <a:gd name="T9" fmla="*/ 242 h 355"/>
                  <a:gd name="T10" fmla="*/ 79 w 280"/>
                  <a:gd name="T11" fmla="*/ 207 h 355"/>
                  <a:gd name="T12" fmla="*/ 30 w 280"/>
                  <a:gd name="T13" fmla="*/ 131 h 355"/>
                  <a:gd name="T14" fmla="*/ 14 w 280"/>
                  <a:gd name="T15" fmla="*/ 119 h 355"/>
                  <a:gd name="T16" fmla="*/ 4 w 280"/>
                  <a:gd name="T17" fmla="*/ 111 h 355"/>
                  <a:gd name="T18" fmla="*/ 7 w 280"/>
                  <a:gd name="T19" fmla="*/ 99 h 355"/>
                  <a:gd name="T20" fmla="*/ 0 w 280"/>
                  <a:gd name="T21" fmla="*/ 95 h 355"/>
                  <a:gd name="T22" fmla="*/ 11 w 280"/>
                  <a:gd name="T23" fmla="*/ 65 h 355"/>
                  <a:gd name="T24" fmla="*/ 22 w 280"/>
                  <a:gd name="T25" fmla="*/ 79 h 355"/>
                  <a:gd name="T26" fmla="*/ 25 w 280"/>
                  <a:gd name="T27" fmla="*/ 95 h 355"/>
                  <a:gd name="T28" fmla="*/ 37 w 280"/>
                  <a:gd name="T29" fmla="*/ 97 h 355"/>
                  <a:gd name="T30" fmla="*/ 52 w 280"/>
                  <a:gd name="T31" fmla="*/ 99 h 355"/>
                  <a:gd name="T32" fmla="*/ 63 w 280"/>
                  <a:gd name="T33" fmla="*/ 69 h 355"/>
                  <a:gd name="T34" fmla="*/ 87 w 280"/>
                  <a:gd name="T35" fmla="*/ 55 h 355"/>
                  <a:gd name="T36" fmla="*/ 110 w 280"/>
                  <a:gd name="T37" fmla="*/ 40 h 355"/>
                  <a:gd name="T38" fmla="*/ 124 w 280"/>
                  <a:gd name="T39" fmla="*/ 27 h 355"/>
                  <a:gd name="T40" fmla="*/ 117 w 280"/>
                  <a:gd name="T41" fmla="*/ 7 h 355"/>
                  <a:gd name="T42" fmla="*/ 159 w 280"/>
                  <a:gd name="T43" fmla="*/ 20 h 355"/>
                  <a:gd name="T44" fmla="*/ 174 w 280"/>
                  <a:gd name="T45" fmla="*/ 43 h 355"/>
                  <a:gd name="T46" fmla="*/ 194 w 280"/>
                  <a:gd name="T47" fmla="*/ 40 h 355"/>
                  <a:gd name="T48" fmla="*/ 209 w 280"/>
                  <a:gd name="T49" fmla="*/ 43 h 355"/>
                  <a:gd name="T50" fmla="*/ 224 w 280"/>
                  <a:gd name="T51" fmla="*/ 38 h 355"/>
                  <a:gd name="T52" fmla="*/ 247 w 280"/>
                  <a:gd name="T53" fmla="*/ 46 h 355"/>
                  <a:gd name="T54" fmla="*/ 239 w 280"/>
                  <a:gd name="T55" fmla="*/ 77 h 355"/>
                  <a:gd name="T56" fmla="*/ 215 w 280"/>
                  <a:gd name="T57" fmla="*/ 80 h 355"/>
                  <a:gd name="T58" fmla="*/ 191 w 280"/>
                  <a:gd name="T59" fmla="*/ 92 h 355"/>
                  <a:gd name="T60" fmla="*/ 180 w 280"/>
                  <a:gd name="T61" fmla="*/ 117 h 355"/>
                  <a:gd name="T62" fmla="*/ 175 w 280"/>
                  <a:gd name="T63" fmla="*/ 129 h 355"/>
                  <a:gd name="T64" fmla="*/ 160 w 280"/>
                  <a:gd name="T65" fmla="*/ 147 h 355"/>
                  <a:gd name="T66" fmla="*/ 178 w 280"/>
                  <a:gd name="T67" fmla="*/ 165 h 355"/>
                  <a:gd name="T68" fmla="*/ 178 w 280"/>
                  <a:gd name="T69" fmla="*/ 180 h 355"/>
                  <a:gd name="T70" fmla="*/ 197 w 280"/>
                  <a:gd name="T71" fmla="*/ 192 h 355"/>
                  <a:gd name="T72" fmla="*/ 222 w 280"/>
                  <a:gd name="T73" fmla="*/ 192 h 355"/>
                  <a:gd name="T74" fmla="*/ 231 w 280"/>
                  <a:gd name="T75" fmla="*/ 201 h 355"/>
                  <a:gd name="T76" fmla="*/ 248 w 280"/>
                  <a:gd name="T77" fmla="*/ 214 h 355"/>
                  <a:gd name="T78" fmla="*/ 273 w 280"/>
                  <a:gd name="T79" fmla="*/ 235 h 355"/>
                  <a:gd name="T80" fmla="*/ 267 w 280"/>
                  <a:gd name="T81" fmla="*/ 255 h 355"/>
                  <a:gd name="T82" fmla="*/ 266 w 280"/>
                  <a:gd name="T83" fmla="*/ 285 h 355"/>
                  <a:gd name="T84" fmla="*/ 272 w 280"/>
                  <a:gd name="T85" fmla="*/ 306 h 355"/>
                  <a:gd name="T86" fmla="*/ 278 w 280"/>
                  <a:gd name="T87" fmla="*/ 325 h 355"/>
                  <a:gd name="T88" fmla="*/ 263 w 280"/>
                  <a:gd name="T89" fmla="*/ 328 h 35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80"/>
                  <a:gd name="T136" fmla="*/ 0 h 355"/>
                  <a:gd name="T137" fmla="*/ 280 w 280"/>
                  <a:gd name="T138" fmla="*/ 355 h 355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80" h="355">
                    <a:moveTo>
                      <a:pt x="243" y="354"/>
                    </a:moveTo>
                    <a:lnTo>
                      <a:pt x="237" y="346"/>
                    </a:lnTo>
                    <a:lnTo>
                      <a:pt x="233" y="342"/>
                    </a:lnTo>
                    <a:lnTo>
                      <a:pt x="223" y="333"/>
                    </a:lnTo>
                    <a:lnTo>
                      <a:pt x="213" y="327"/>
                    </a:lnTo>
                    <a:lnTo>
                      <a:pt x="195" y="318"/>
                    </a:lnTo>
                    <a:lnTo>
                      <a:pt x="149" y="299"/>
                    </a:lnTo>
                    <a:lnTo>
                      <a:pt x="129" y="287"/>
                    </a:lnTo>
                    <a:lnTo>
                      <a:pt x="118" y="277"/>
                    </a:lnTo>
                    <a:lnTo>
                      <a:pt x="115" y="271"/>
                    </a:lnTo>
                    <a:lnTo>
                      <a:pt x="114" y="265"/>
                    </a:lnTo>
                    <a:lnTo>
                      <a:pt x="113" y="260"/>
                    </a:lnTo>
                    <a:lnTo>
                      <a:pt x="110" y="257"/>
                    </a:lnTo>
                    <a:lnTo>
                      <a:pt x="104" y="253"/>
                    </a:lnTo>
                    <a:lnTo>
                      <a:pt x="97" y="242"/>
                    </a:lnTo>
                    <a:lnTo>
                      <a:pt x="87" y="228"/>
                    </a:lnTo>
                    <a:lnTo>
                      <a:pt x="84" y="219"/>
                    </a:lnTo>
                    <a:lnTo>
                      <a:pt x="79" y="207"/>
                    </a:lnTo>
                    <a:lnTo>
                      <a:pt x="48" y="156"/>
                    </a:lnTo>
                    <a:lnTo>
                      <a:pt x="39" y="144"/>
                    </a:lnTo>
                    <a:lnTo>
                      <a:pt x="30" y="131"/>
                    </a:lnTo>
                    <a:lnTo>
                      <a:pt x="22" y="128"/>
                    </a:lnTo>
                    <a:lnTo>
                      <a:pt x="18" y="123"/>
                    </a:lnTo>
                    <a:lnTo>
                      <a:pt x="14" y="119"/>
                    </a:lnTo>
                    <a:lnTo>
                      <a:pt x="9" y="115"/>
                    </a:lnTo>
                    <a:lnTo>
                      <a:pt x="6" y="114"/>
                    </a:lnTo>
                    <a:lnTo>
                      <a:pt x="4" y="111"/>
                    </a:lnTo>
                    <a:lnTo>
                      <a:pt x="6" y="109"/>
                    </a:lnTo>
                    <a:lnTo>
                      <a:pt x="8" y="107"/>
                    </a:lnTo>
                    <a:lnTo>
                      <a:pt x="7" y="99"/>
                    </a:lnTo>
                    <a:lnTo>
                      <a:pt x="4" y="99"/>
                    </a:lnTo>
                    <a:lnTo>
                      <a:pt x="1" y="98"/>
                    </a:lnTo>
                    <a:lnTo>
                      <a:pt x="0" y="95"/>
                    </a:lnTo>
                    <a:lnTo>
                      <a:pt x="0" y="91"/>
                    </a:lnTo>
                    <a:lnTo>
                      <a:pt x="4" y="73"/>
                    </a:lnTo>
                    <a:lnTo>
                      <a:pt x="11" y="65"/>
                    </a:lnTo>
                    <a:lnTo>
                      <a:pt x="14" y="65"/>
                    </a:lnTo>
                    <a:lnTo>
                      <a:pt x="20" y="70"/>
                    </a:lnTo>
                    <a:lnTo>
                      <a:pt x="22" y="79"/>
                    </a:lnTo>
                    <a:lnTo>
                      <a:pt x="21" y="88"/>
                    </a:lnTo>
                    <a:lnTo>
                      <a:pt x="22" y="93"/>
                    </a:lnTo>
                    <a:lnTo>
                      <a:pt x="25" y="95"/>
                    </a:lnTo>
                    <a:lnTo>
                      <a:pt x="29" y="92"/>
                    </a:lnTo>
                    <a:lnTo>
                      <a:pt x="35" y="94"/>
                    </a:lnTo>
                    <a:lnTo>
                      <a:pt x="37" y="97"/>
                    </a:lnTo>
                    <a:lnTo>
                      <a:pt x="40" y="103"/>
                    </a:lnTo>
                    <a:lnTo>
                      <a:pt x="45" y="103"/>
                    </a:lnTo>
                    <a:lnTo>
                      <a:pt x="52" y="99"/>
                    </a:lnTo>
                    <a:lnTo>
                      <a:pt x="59" y="92"/>
                    </a:lnTo>
                    <a:lnTo>
                      <a:pt x="62" y="80"/>
                    </a:lnTo>
                    <a:lnTo>
                      <a:pt x="63" y="69"/>
                    </a:lnTo>
                    <a:lnTo>
                      <a:pt x="67" y="63"/>
                    </a:lnTo>
                    <a:lnTo>
                      <a:pt x="71" y="60"/>
                    </a:lnTo>
                    <a:lnTo>
                      <a:pt x="87" y="55"/>
                    </a:lnTo>
                    <a:lnTo>
                      <a:pt x="103" y="51"/>
                    </a:lnTo>
                    <a:lnTo>
                      <a:pt x="107" y="48"/>
                    </a:lnTo>
                    <a:lnTo>
                      <a:pt x="110" y="40"/>
                    </a:lnTo>
                    <a:lnTo>
                      <a:pt x="114" y="37"/>
                    </a:lnTo>
                    <a:lnTo>
                      <a:pt x="121" y="34"/>
                    </a:lnTo>
                    <a:lnTo>
                      <a:pt x="124" y="27"/>
                    </a:lnTo>
                    <a:lnTo>
                      <a:pt x="124" y="22"/>
                    </a:lnTo>
                    <a:lnTo>
                      <a:pt x="121" y="13"/>
                    </a:lnTo>
                    <a:lnTo>
                      <a:pt x="117" y="7"/>
                    </a:lnTo>
                    <a:lnTo>
                      <a:pt x="119" y="0"/>
                    </a:lnTo>
                    <a:lnTo>
                      <a:pt x="140" y="13"/>
                    </a:lnTo>
                    <a:lnTo>
                      <a:pt x="159" y="20"/>
                    </a:lnTo>
                    <a:lnTo>
                      <a:pt x="166" y="29"/>
                    </a:lnTo>
                    <a:lnTo>
                      <a:pt x="170" y="39"/>
                    </a:lnTo>
                    <a:lnTo>
                      <a:pt x="174" y="43"/>
                    </a:lnTo>
                    <a:lnTo>
                      <a:pt x="178" y="43"/>
                    </a:lnTo>
                    <a:lnTo>
                      <a:pt x="185" y="39"/>
                    </a:lnTo>
                    <a:lnTo>
                      <a:pt x="194" y="40"/>
                    </a:lnTo>
                    <a:lnTo>
                      <a:pt x="201" y="43"/>
                    </a:lnTo>
                    <a:lnTo>
                      <a:pt x="205" y="43"/>
                    </a:lnTo>
                    <a:lnTo>
                      <a:pt x="209" y="43"/>
                    </a:lnTo>
                    <a:lnTo>
                      <a:pt x="212" y="39"/>
                    </a:lnTo>
                    <a:lnTo>
                      <a:pt x="219" y="38"/>
                    </a:lnTo>
                    <a:lnTo>
                      <a:pt x="224" y="38"/>
                    </a:lnTo>
                    <a:lnTo>
                      <a:pt x="228" y="42"/>
                    </a:lnTo>
                    <a:lnTo>
                      <a:pt x="234" y="45"/>
                    </a:lnTo>
                    <a:lnTo>
                      <a:pt x="247" y="46"/>
                    </a:lnTo>
                    <a:lnTo>
                      <a:pt x="247" y="57"/>
                    </a:lnTo>
                    <a:lnTo>
                      <a:pt x="244" y="72"/>
                    </a:lnTo>
                    <a:lnTo>
                      <a:pt x="239" y="77"/>
                    </a:lnTo>
                    <a:lnTo>
                      <a:pt x="236" y="80"/>
                    </a:lnTo>
                    <a:lnTo>
                      <a:pt x="233" y="80"/>
                    </a:lnTo>
                    <a:lnTo>
                      <a:pt x="215" y="80"/>
                    </a:lnTo>
                    <a:lnTo>
                      <a:pt x="205" y="82"/>
                    </a:lnTo>
                    <a:lnTo>
                      <a:pt x="197" y="87"/>
                    </a:lnTo>
                    <a:lnTo>
                      <a:pt x="191" y="92"/>
                    </a:lnTo>
                    <a:lnTo>
                      <a:pt x="181" y="96"/>
                    </a:lnTo>
                    <a:lnTo>
                      <a:pt x="178" y="105"/>
                    </a:lnTo>
                    <a:lnTo>
                      <a:pt x="180" y="117"/>
                    </a:lnTo>
                    <a:lnTo>
                      <a:pt x="183" y="125"/>
                    </a:lnTo>
                    <a:lnTo>
                      <a:pt x="181" y="127"/>
                    </a:lnTo>
                    <a:lnTo>
                      <a:pt x="175" y="129"/>
                    </a:lnTo>
                    <a:lnTo>
                      <a:pt x="166" y="131"/>
                    </a:lnTo>
                    <a:lnTo>
                      <a:pt x="162" y="137"/>
                    </a:lnTo>
                    <a:lnTo>
                      <a:pt x="160" y="147"/>
                    </a:lnTo>
                    <a:lnTo>
                      <a:pt x="163" y="158"/>
                    </a:lnTo>
                    <a:lnTo>
                      <a:pt x="169" y="163"/>
                    </a:lnTo>
                    <a:lnTo>
                      <a:pt x="178" y="165"/>
                    </a:lnTo>
                    <a:lnTo>
                      <a:pt x="181" y="167"/>
                    </a:lnTo>
                    <a:lnTo>
                      <a:pt x="176" y="175"/>
                    </a:lnTo>
                    <a:lnTo>
                      <a:pt x="178" y="180"/>
                    </a:lnTo>
                    <a:lnTo>
                      <a:pt x="184" y="181"/>
                    </a:lnTo>
                    <a:lnTo>
                      <a:pt x="192" y="183"/>
                    </a:lnTo>
                    <a:lnTo>
                      <a:pt x="197" y="192"/>
                    </a:lnTo>
                    <a:lnTo>
                      <a:pt x="204" y="199"/>
                    </a:lnTo>
                    <a:lnTo>
                      <a:pt x="216" y="199"/>
                    </a:lnTo>
                    <a:lnTo>
                      <a:pt x="222" y="192"/>
                    </a:lnTo>
                    <a:lnTo>
                      <a:pt x="227" y="192"/>
                    </a:lnTo>
                    <a:lnTo>
                      <a:pt x="230" y="193"/>
                    </a:lnTo>
                    <a:lnTo>
                      <a:pt x="231" y="201"/>
                    </a:lnTo>
                    <a:lnTo>
                      <a:pt x="235" y="212"/>
                    </a:lnTo>
                    <a:lnTo>
                      <a:pt x="241" y="217"/>
                    </a:lnTo>
                    <a:lnTo>
                      <a:pt x="248" y="214"/>
                    </a:lnTo>
                    <a:lnTo>
                      <a:pt x="258" y="212"/>
                    </a:lnTo>
                    <a:lnTo>
                      <a:pt x="266" y="220"/>
                    </a:lnTo>
                    <a:lnTo>
                      <a:pt x="273" y="235"/>
                    </a:lnTo>
                    <a:lnTo>
                      <a:pt x="273" y="242"/>
                    </a:lnTo>
                    <a:lnTo>
                      <a:pt x="271" y="249"/>
                    </a:lnTo>
                    <a:lnTo>
                      <a:pt x="267" y="255"/>
                    </a:lnTo>
                    <a:lnTo>
                      <a:pt x="271" y="268"/>
                    </a:lnTo>
                    <a:lnTo>
                      <a:pt x="272" y="275"/>
                    </a:lnTo>
                    <a:lnTo>
                      <a:pt x="266" y="285"/>
                    </a:lnTo>
                    <a:lnTo>
                      <a:pt x="266" y="294"/>
                    </a:lnTo>
                    <a:lnTo>
                      <a:pt x="268" y="302"/>
                    </a:lnTo>
                    <a:lnTo>
                      <a:pt x="272" y="306"/>
                    </a:lnTo>
                    <a:lnTo>
                      <a:pt x="277" y="314"/>
                    </a:lnTo>
                    <a:lnTo>
                      <a:pt x="279" y="320"/>
                    </a:lnTo>
                    <a:lnTo>
                      <a:pt x="278" y="325"/>
                    </a:lnTo>
                    <a:lnTo>
                      <a:pt x="277" y="325"/>
                    </a:lnTo>
                    <a:lnTo>
                      <a:pt x="274" y="327"/>
                    </a:lnTo>
                    <a:lnTo>
                      <a:pt x="263" y="328"/>
                    </a:lnTo>
                    <a:lnTo>
                      <a:pt x="263" y="339"/>
                    </a:lnTo>
                    <a:lnTo>
                      <a:pt x="243" y="354"/>
                    </a:lnTo>
                  </a:path>
                </a:pathLst>
              </a:custGeom>
              <a:grpFill/>
              <a:ln w="9525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  <p:sp>
            <p:nvSpPr>
              <p:cNvPr id="25889" name="Freeform 271"/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1690" y="4162"/>
                <a:ext cx="39" cy="43"/>
              </a:xfrm>
              <a:custGeom>
                <a:avLst/>
                <a:gdLst>
                  <a:gd name="T0" fmla="*/ 37 w 39"/>
                  <a:gd name="T1" fmla="*/ 35 h 43"/>
                  <a:gd name="T2" fmla="*/ 28 w 39"/>
                  <a:gd name="T3" fmla="*/ 40 h 43"/>
                  <a:gd name="T4" fmla="*/ 18 w 39"/>
                  <a:gd name="T5" fmla="*/ 42 h 43"/>
                  <a:gd name="T6" fmla="*/ 6 w 39"/>
                  <a:gd name="T7" fmla="*/ 39 h 43"/>
                  <a:gd name="T8" fmla="*/ 1 w 39"/>
                  <a:gd name="T9" fmla="*/ 37 h 43"/>
                  <a:gd name="T10" fmla="*/ 0 w 39"/>
                  <a:gd name="T11" fmla="*/ 32 h 43"/>
                  <a:gd name="T12" fmla="*/ 2 w 39"/>
                  <a:gd name="T13" fmla="*/ 28 h 43"/>
                  <a:gd name="T14" fmla="*/ 4 w 39"/>
                  <a:gd name="T15" fmla="*/ 26 h 43"/>
                  <a:gd name="T16" fmla="*/ 11 w 39"/>
                  <a:gd name="T17" fmla="*/ 25 h 43"/>
                  <a:gd name="T18" fmla="*/ 17 w 39"/>
                  <a:gd name="T19" fmla="*/ 27 h 43"/>
                  <a:gd name="T20" fmla="*/ 21 w 39"/>
                  <a:gd name="T21" fmla="*/ 27 h 43"/>
                  <a:gd name="T22" fmla="*/ 22 w 39"/>
                  <a:gd name="T23" fmla="*/ 21 h 43"/>
                  <a:gd name="T24" fmla="*/ 17 w 39"/>
                  <a:gd name="T25" fmla="*/ 19 h 43"/>
                  <a:gd name="T26" fmla="*/ 17 w 39"/>
                  <a:gd name="T27" fmla="*/ 17 h 43"/>
                  <a:gd name="T28" fmla="*/ 21 w 39"/>
                  <a:gd name="T29" fmla="*/ 14 h 43"/>
                  <a:gd name="T30" fmla="*/ 15 w 39"/>
                  <a:gd name="T31" fmla="*/ 13 h 43"/>
                  <a:gd name="T32" fmla="*/ 14 w 39"/>
                  <a:gd name="T33" fmla="*/ 9 h 43"/>
                  <a:gd name="T34" fmla="*/ 16 w 39"/>
                  <a:gd name="T35" fmla="*/ 7 h 43"/>
                  <a:gd name="T36" fmla="*/ 28 w 39"/>
                  <a:gd name="T37" fmla="*/ 0 h 43"/>
                  <a:gd name="T38" fmla="*/ 36 w 39"/>
                  <a:gd name="T39" fmla="*/ 0 h 43"/>
                  <a:gd name="T40" fmla="*/ 38 w 39"/>
                  <a:gd name="T41" fmla="*/ 12 h 43"/>
                  <a:gd name="T42" fmla="*/ 38 w 39"/>
                  <a:gd name="T43" fmla="*/ 24 h 43"/>
                  <a:gd name="T44" fmla="*/ 37 w 39"/>
                  <a:gd name="T45" fmla="*/ 35 h 4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"/>
                  <a:gd name="T70" fmla="*/ 0 h 43"/>
                  <a:gd name="T71" fmla="*/ 39 w 39"/>
                  <a:gd name="T72" fmla="*/ 43 h 4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" h="43">
                    <a:moveTo>
                      <a:pt x="37" y="35"/>
                    </a:moveTo>
                    <a:lnTo>
                      <a:pt x="28" y="40"/>
                    </a:lnTo>
                    <a:lnTo>
                      <a:pt x="18" y="42"/>
                    </a:lnTo>
                    <a:lnTo>
                      <a:pt x="6" y="39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2" y="28"/>
                    </a:lnTo>
                    <a:lnTo>
                      <a:pt x="4" y="26"/>
                    </a:lnTo>
                    <a:lnTo>
                      <a:pt x="11" y="25"/>
                    </a:lnTo>
                    <a:lnTo>
                      <a:pt x="17" y="27"/>
                    </a:lnTo>
                    <a:lnTo>
                      <a:pt x="21" y="27"/>
                    </a:lnTo>
                    <a:lnTo>
                      <a:pt x="22" y="21"/>
                    </a:lnTo>
                    <a:lnTo>
                      <a:pt x="17" y="19"/>
                    </a:lnTo>
                    <a:lnTo>
                      <a:pt x="17" y="17"/>
                    </a:lnTo>
                    <a:lnTo>
                      <a:pt x="21" y="14"/>
                    </a:lnTo>
                    <a:lnTo>
                      <a:pt x="15" y="13"/>
                    </a:lnTo>
                    <a:lnTo>
                      <a:pt x="14" y="9"/>
                    </a:lnTo>
                    <a:lnTo>
                      <a:pt x="16" y="7"/>
                    </a:lnTo>
                    <a:lnTo>
                      <a:pt x="28" y="0"/>
                    </a:lnTo>
                    <a:lnTo>
                      <a:pt x="36" y="0"/>
                    </a:lnTo>
                    <a:lnTo>
                      <a:pt x="38" y="12"/>
                    </a:lnTo>
                    <a:lnTo>
                      <a:pt x="38" y="24"/>
                    </a:lnTo>
                    <a:lnTo>
                      <a:pt x="37" y="35"/>
                    </a:lnTo>
                  </a:path>
                </a:pathLst>
              </a:custGeom>
              <a:grpFill/>
              <a:ln w="9525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  <p:sp>
            <p:nvSpPr>
              <p:cNvPr id="25890" name="Freeform 272"/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1620" y="3785"/>
                <a:ext cx="94" cy="376"/>
              </a:xfrm>
              <a:custGeom>
                <a:avLst/>
                <a:gdLst>
                  <a:gd name="T0" fmla="*/ 88 w 94"/>
                  <a:gd name="T1" fmla="*/ 29 h 376"/>
                  <a:gd name="T2" fmla="*/ 89 w 94"/>
                  <a:gd name="T3" fmla="*/ 42 h 376"/>
                  <a:gd name="T4" fmla="*/ 76 w 94"/>
                  <a:gd name="T5" fmla="*/ 76 h 376"/>
                  <a:gd name="T6" fmla="*/ 67 w 94"/>
                  <a:gd name="T7" fmla="*/ 87 h 376"/>
                  <a:gd name="T8" fmla="*/ 74 w 94"/>
                  <a:gd name="T9" fmla="*/ 101 h 376"/>
                  <a:gd name="T10" fmla="*/ 64 w 94"/>
                  <a:gd name="T11" fmla="*/ 125 h 376"/>
                  <a:gd name="T12" fmla="*/ 62 w 94"/>
                  <a:gd name="T13" fmla="*/ 149 h 376"/>
                  <a:gd name="T14" fmla="*/ 54 w 94"/>
                  <a:gd name="T15" fmla="*/ 166 h 376"/>
                  <a:gd name="T16" fmla="*/ 57 w 94"/>
                  <a:gd name="T17" fmla="*/ 178 h 376"/>
                  <a:gd name="T18" fmla="*/ 54 w 94"/>
                  <a:gd name="T19" fmla="*/ 191 h 376"/>
                  <a:gd name="T20" fmla="*/ 58 w 94"/>
                  <a:gd name="T21" fmla="*/ 209 h 376"/>
                  <a:gd name="T22" fmla="*/ 70 w 94"/>
                  <a:gd name="T23" fmla="*/ 219 h 376"/>
                  <a:gd name="T24" fmla="*/ 58 w 94"/>
                  <a:gd name="T25" fmla="*/ 223 h 376"/>
                  <a:gd name="T26" fmla="*/ 53 w 94"/>
                  <a:gd name="T27" fmla="*/ 239 h 376"/>
                  <a:gd name="T28" fmla="*/ 67 w 94"/>
                  <a:gd name="T29" fmla="*/ 254 h 376"/>
                  <a:gd name="T30" fmla="*/ 52 w 94"/>
                  <a:gd name="T31" fmla="*/ 274 h 376"/>
                  <a:gd name="T32" fmla="*/ 53 w 94"/>
                  <a:gd name="T33" fmla="*/ 293 h 376"/>
                  <a:gd name="T34" fmla="*/ 43 w 94"/>
                  <a:gd name="T35" fmla="*/ 304 h 376"/>
                  <a:gd name="T36" fmla="*/ 39 w 94"/>
                  <a:gd name="T37" fmla="*/ 323 h 376"/>
                  <a:gd name="T38" fmla="*/ 43 w 94"/>
                  <a:gd name="T39" fmla="*/ 332 h 376"/>
                  <a:gd name="T40" fmla="*/ 51 w 94"/>
                  <a:gd name="T41" fmla="*/ 331 h 376"/>
                  <a:gd name="T42" fmla="*/ 70 w 94"/>
                  <a:gd name="T43" fmla="*/ 348 h 376"/>
                  <a:gd name="T44" fmla="*/ 92 w 94"/>
                  <a:gd name="T45" fmla="*/ 356 h 376"/>
                  <a:gd name="T46" fmla="*/ 70 w 94"/>
                  <a:gd name="T47" fmla="*/ 366 h 376"/>
                  <a:gd name="T48" fmla="*/ 59 w 94"/>
                  <a:gd name="T49" fmla="*/ 375 h 376"/>
                  <a:gd name="T50" fmla="*/ 39 w 94"/>
                  <a:gd name="T51" fmla="*/ 367 h 376"/>
                  <a:gd name="T52" fmla="*/ 35 w 94"/>
                  <a:gd name="T53" fmla="*/ 358 h 376"/>
                  <a:gd name="T54" fmla="*/ 23 w 94"/>
                  <a:gd name="T55" fmla="*/ 354 h 376"/>
                  <a:gd name="T56" fmla="*/ 14 w 94"/>
                  <a:gd name="T57" fmla="*/ 344 h 376"/>
                  <a:gd name="T58" fmla="*/ 11 w 94"/>
                  <a:gd name="T59" fmla="*/ 332 h 376"/>
                  <a:gd name="T60" fmla="*/ 8 w 94"/>
                  <a:gd name="T61" fmla="*/ 314 h 376"/>
                  <a:gd name="T62" fmla="*/ 14 w 94"/>
                  <a:gd name="T63" fmla="*/ 306 h 376"/>
                  <a:gd name="T64" fmla="*/ 13 w 94"/>
                  <a:gd name="T65" fmla="*/ 299 h 376"/>
                  <a:gd name="T66" fmla="*/ 17 w 94"/>
                  <a:gd name="T67" fmla="*/ 282 h 376"/>
                  <a:gd name="T68" fmla="*/ 17 w 94"/>
                  <a:gd name="T69" fmla="*/ 275 h 376"/>
                  <a:gd name="T70" fmla="*/ 16 w 94"/>
                  <a:gd name="T71" fmla="*/ 266 h 376"/>
                  <a:gd name="T72" fmla="*/ 2 w 94"/>
                  <a:gd name="T73" fmla="*/ 260 h 376"/>
                  <a:gd name="T74" fmla="*/ 1 w 94"/>
                  <a:gd name="T75" fmla="*/ 250 h 376"/>
                  <a:gd name="T76" fmla="*/ 8 w 94"/>
                  <a:gd name="T77" fmla="*/ 246 h 376"/>
                  <a:gd name="T78" fmla="*/ 20 w 94"/>
                  <a:gd name="T79" fmla="*/ 250 h 376"/>
                  <a:gd name="T80" fmla="*/ 23 w 94"/>
                  <a:gd name="T81" fmla="*/ 232 h 376"/>
                  <a:gd name="T82" fmla="*/ 30 w 94"/>
                  <a:gd name="T83" fmla="*/ 222 h 376"/>
                  <a:gd name="T84" fmla="*/ 27 w 94"/>
                  <a:gd name="T85" fmla="*/ 196 h 376"/>
                  <a:gd name="T86" fmla="*/ 28 w 94"/>
                  <a:gd name="T87" fmla="*/ 175 h 376"/>
                  <a:gd name="T88" fmla="*/ 26 w 94"/>
                  <a:gd name="T89" fmla="*/ 170 h 376"/>
                  <a:gd name="T90" fmla="*/ 15 w 94"/>
                  <a:gd name="T91" fmla="*/ 174 h 376"/>
                  <a:gd name="T92" fmla="*/ 15 w 94"/>
                  <a:gd name="T93" fmla="*/ 152 h 376"/>
                  <a:gd name="T94" fmla="*/ 19 w 94"/>
                  <a:gd name="T95" fmla="*/ 137 h 376"/>
                  <a:gd name="T96" fmla="*/ 23 w 94"/>
                  <a:gd name="T97" fmla="*/ 122 h 376"/>
                  <a:gd name="T98" fmla="*/ 19 w 94"/>
                  <a:gd name="T99" fmla="*/ 104 h 376"/>
                  <a:gd name="T100" fmla="*/ 23 w 94"/>
                  <a:gd name="T101" fmla="*/ 90 h 376"/>
                  <a:gd name="T102" fmla="*/ 34 w 94"/>
                  <a:gd name="T103" fmla="*/ 73 h 376"/>
                  <a:gd name="T104" fmla="*/ 40 w 94"/>
                  <a:gd name="T105" fmla="*/ 54 h 376"/>
                  <a:gd name="T106" fmla="*/ 47 w 94"/>
                  <a:gd name="T107" fmla="*/ 29 h 376"/>
                  <a:gd name="T108" fmla="*/ 81 w 94"/>
                  <a:gd name="T109" fmla="*/ 0 h 37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94"/>
                  <a:gd name="T166" fmla="*/ 0 h 376"/>
                  <a:gd name="T167" fmla="*/ 94 w 94"/>
                  <a:gd name="T168" fmla="*/ 376 h 37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94" h="376">
                    <a:moveTo>
                      <a:pt x="81" y="0"/>
                    </a:moveTo>
                    <a:lnTo>
                      <a:pt x="81" y="17"/>
                    </a:lnTo>
                    <a:lnTo>
                      <a:pt x="88" y="29"/>
                    </a:lnTo>
                    <a:lnTo>
                      <a:pt x="90" y="33"/>
                    </a:lnTo>
                    <a:lnTo>
                      <a:pt x="91" y="37"/>
                    </a:lnTo>
                    <a:lnTo>
                      <a:pt x="89" y="42"/>
                    </a:lnTo>
                    <a:lnTo>
                      <a:pt x="85" y="50"/>
                    </a:lnTo>
                    <a:lnTo>
                      <a:pt x="85" y="75"/>
                    </a:lnTo>
                    <a:lnTo>
                      <a:pt x="76" y="76"/>
                    </a:lnTo>
                    <a:lnTo>
                      <a:pt x="70" y="80"/>
                    </a:lnTo>
                    <a:lnTo>
                      <a:pt x="68" y="83"/>
                    </a:lnTo>
                    <a:lnTo>
                      <a:pt x="67" y="87"/>
                    </a:lnTo>
                    <a:lnTo>
                      <a:pt x="67" y="90"/>
                    </a:lnTo>
                    <a:lnTo>
                      <a:pt x="70" y="94"/>
                    </a:lnTo>
                    <a:lnTo>
                      <a:pt x="74" y="101"/>
                    </a:lnTo>
                    <a:lnTo>
                      <a:pt x="75" y="111"/>
                    </a:lnTo>
                    <a:lnTo>
                      <a:pt x="70" y="119"/>
                    </a:lnTo>
                    <a:lnTo>
                      <a:pt x="64" y="125"/>
                    </a:lnTo>
                    <a:lnTo>
                      <a:pt x="62" y="131"/>
                    </a:lnTo>
                    <a:lnTo>
                      <a:pt x="61" y="140"/>
                    </a:lnTo>
                    <a:lnTo>
                      <a:pt x="62" y="149"/>
                    </a:lnTo>
                    <a:lnTo>
                      <a:pt x="61" y="159"/>
                    </a:lnTo>
                    <a:lnTo>
                      <a:pt x="58" y="163"/>
                    </a:lnTo>
                    <a:lnTo>
                      <a:pt x="54" y="166"/>
                    </a:lnTo>
                    <a:lnTo>
                      <a:pt x="54" y="170"/>
                    </a:lnTo>
                    <a:lnTo>
                      <a:pt x="54" y="174"/>
                    </a:lnTo>
                    <a:lnTo>
                      <a:pt x="57" y="178"/>
                    </a:lnTo>
                    <a:lnTo>
                      <a:pt x="58" y="182"/>
                    </a:lnTo>
                    <a:lnTo>
                      <a:pt x="57" y="185"/>
                    </a:lnTo>
                    <a:lnTo>
                      <a:pt x="54" y="191"/>
                    </a:lnTo>
                    <a:lnTo>
                      <a:pt x="54" y="199"/>
                    </a:lnTo>
                    <a:lnTo>
                      <a:pt x="55" y="205"/>
                    </a:lnTo>
                    <a:lnTo>
                      <a:pt x="58" y="209"/>
                    </a:lnTo>
                    <a:lnTo>
                      <a:pt x="58" y="216"/>
                    </a:lnTo>
                    <a:lnTo>
                      <a:pt x="66" y="217"/>
                    </a:lnTo>
                    <a:lnTo>
                      <a:pt x="70" y="219"/>
                    </a:lnTo>
                    <a:lnTo>
                      <a:pt x="68" y="227"/>
                    </a:lnTo>
                    <a:lnTo>
                      <a:pt x="65" y="227"/>
                    </a:lnTo>
                    <a:lnTo>
                      <a:pt x="58" y="223"/>
                    </a:lnTo>
                    <a:lnTo>
                      <a:pt x="54" y="226"/>
                    </a:lnTo>
                    <a:lnTo>
                      <a:pt x="52" y="231"/>
                    </a:lnTo>
                    <a:lnTo>
                      <a:pt x="53" y="239"/>
                    </a:lnTo>
                    <a:lnTo>
                      <a:pt x="55" y="246"/>
                    </a:lnTo>
                    <a:lnTo>
                      <a:pt x="63" y="248"/>
                    </a:lnTo>
                    <a:lnTo>
                      <a:pt x="67" y="254"/>
                    </a:lnTo>
                    <a:lnTo>
                      <a:pt x="65" y="264"/>
                    </a:lnTo>
                    <a:lnTo>
                      <a:pt x="59" y="270"/>
                    </a:lnTo>
                    <a:lnTo>
                      <a:pt x="52" y="274"/>
                    </a:lnTo>
                    <a:lnTo>
                      <a:pt x="49" y="281"/>
                    </a:lnTo>
                    <a:lnTo>
                      <a:pt x="49" y="289"/>
                    </a:lnTo>
                    <a:lnTo>
                      <a:pt x="53" y="293"/>
                    </a:lnTo>
                    <a:lnTo>
                      <a:pt x="53" y="299"/>
                    </a:lnTo>
                    <a:lnTo>
                      <a:pt x="49" y="303"/>
                    </a:lnTo>
                    <a:lnTo>
                      <a:pt x="43" y="304"/>
                    </a:lnTo>
                    <a:lnTo>
                      <a:pt x="39" y="307"/>
                    </a:lnTo>
                    <a:lnTo>
                      <a:pt x="39" y="311"/>
                    </a:lnTo>
                    <a:lnTo>
                      <a:pt x="39" y="323"/>
                    </a:lnTo>
                    <a:lnTo>
                      <a:pt x="39" y="328"/>
                    </a:lnTo>
                    <a:lnTo>
                      <a:pt x="41" y="331"/>
                    </a:lnTo>
                    <a:lnTo>
                      <a:pt x="43" y="332"/>
                    </a:lnTo>
                    <a:lnTo>
                      <a:pt x="45" y="331"/>
                    </a:lnTo>
                    <a:lnTo>
                      <a:pt x="49" y="329"/>
                    </a:lnTo>
                    <a:lnTo>
                      <a:pt x="51" y="331"/>
                    </a:lnTo>
                    <a:lnTo>
                      <a:pt x="53" y="345"/>
                    </a:lnTo>
                    <a:lnTo>
                      <a:pt x="55" y="349"/>
                    </a:lnTo>
                    <a:lnTo>
                      <a:pt x="70" y="348"/>
                    </a:lnTo>
                    <a:lnTo>
                      <a:pt x="93" y="349"/>
                    </a:lnTo>
                    <a:lnTo>
                      <a:pt x="93" y="353"/>
                    </a:lnTo>
                    <a:lnTo>
                      <a:pt x="92" y="356"/>
                    </a:lnTo>
                    <a:lnTo>
                      <a:pt x="89" y="357"/>
                    </a:lnTo>
                    <a:lnTo>
                      <a:pt x="74" y="362"/>
                    </a:lnTo>
                    <a:lnTo>
                      <a:pt x="70" y="366"/>
                    </a:lnTo>
                    <a:lnTo>
                      <a:pt x="67" y="370"/>
                    </a:lnTo>
                    <a:lnTo>
                      <a:pt x="63" y="374"/>
                    </a:lnTo>
                    <a:lnTo>
                      <a:pt x="59" y="375"/>
                    </a:lnTo>
                    <a:lnTo>
                      <a:pt x="52" y="371"/>
                    </a:lnTo>
                    <a:lnTo>
                      <a:pt x="43" y="370"/>
                    </a:lnTo>
                    <a:lnTo>
                      <a:pt x="39" y="367"/>
                    </a:lnTo>
                    <a:lnTo>
                      <a:pt x="37" y="366"/>
                    </a:lnTo>
                    <a:lnTo>
                      <a:pt x="36" y="363"/>
                    </a:lnTo>
                    <a:lnTo>
                      <a:pt x="35" y="358"/>
                    </a:lnTo>
                    <a:lnTo>
                      <a:pt x="32" y="355"/>
                    </a:lnTo>
                    <a:lnTo>
                      <a:pt x="27" y="354"/>
                    </a:lnTo>
                    <a:lnTo>
                      <a:pt x="23" y="354"/>
                    </a:lnTo>
                    <a:lnTo>
                      <a:pt x="21" y="351"/>
                    </a:lnTo>
                    <a:lnTo>
                      <a:pt x="19" y="347"/>
                    </a:lnTo>
                    <a:lnTo>
                      <a:pt x="14" y="344"/>
                    </a:lnTo>
                    <a:lnTo>
                      <a:pt x="12" y="343"/>
                    </a:lnTo>
                    <a:lnTo>
                      <a:pt x="11" y="336"/>
                    </a:lnTo>
                    <a:lnTo>
                      <a:pt x="11" y="332"/>
                    </a:lnTo>
                    <a:lnTo>
                      <a:pt x="11" y="327"/>
                    </a:lnTo>
                    <a:lnTo>
                      <a:pt x="10" y="319"/>
                    </a:lnTo>
                    <a:lnTo>
                      <a:pt x="8" y="314"/>
                    </a:lnTo>
                    <a:lnTo>
                      <a:pt x="8" y="311"/>
                    </a:lnTo>
                    <a:lnTo>
                      <a:pt x="10" y="310"/>
                    </a:lnTo>
                    <a:lnTo>
                      <a:pt x="14" y="306"/>
                    </a:lnTo>
                    <a:lnTo>
                      <a:pt x="15" y="303"/>
                    </a:lnTo>
                    <a:lnTo>
                      <a:pt x="16" y="302"/>
                    </a:lnTo>
                    <a:lnTo>
                      <a:pt x="13" y="299"/>
                    </a:lnTo>
                    <a:lnTo>
                      <a:pt x="12" y="290"/>
                    </a:lnTo>
                    <a:lnTo>
                      <a:pt x="14" y="285"/>
                    </a:lnTo>
                    <a:lnTo>
                      <a:pt x="17" y="282"/>
                    </a:lnTo>
                    <a:lnTo>
                      <a:pt x="18" y="279"/>
                    </a:lnTo>
                    <a:lnTo>
                      <a:pt x="20" y="279"/>
                    </a:lnTo>
                    <a:lnTo>
                      <a:pt x="17" y="275"/>
                    </a:lnTo>
                    <a:lnTo>
                      <a:pt x="13" y="274"/>
                    </a:lnTo>
                    <a:lnTo>
                      <a:pt x="11" y="270"/>
                    </a:lnTo>
                    <a:lnTo>
                      <a:pt x="16" y="266"/>
                    </a:lnTo>
                    <a:lnTo>
                      <a:pt x="12" y="262"/>
                    </a:lnTo>
                    <a:lnTo>
                      <a:pt x="5" y="261"/>
                    </a:lnTo>
                    <a:lnTo>
                      <a:pt x="2" y="260"/>
                    </a:lnTo>
                    <a:lnTo>
                      <a:pt x="1" y="258"/>
                    </a:lnTo>
                    <a:lnTo>
                      <a:pt x="0" y="254"/>
                    </a:lnTo>
                    <a:lnTo>
                      <a:pt x="1" y="250"/>
                    </a:lnTo>
                    <a:lnTo>
                      <a:pt x="2" y="246"/>
                    </a:lnTo>
                    <a:lnTo>
                      <a:pt x="5" y="246"/>
                    </a:lnTo>
                    <a:lnTo>
                      <a:pt x="8" y="246"/>
                    </a:lnTo>
                    <a:lnTo>
                      <a:pt x="9" y="250"/>
                    </a:lnTo>
                    <a:lnTo>
                      <a:pt x="15" y="250"/>
                    </a:lnTo>
                    <a:lnTo>
                      <a:pt x="20" y="250"/>
                    </a:lnTo>
                    <a:lnTo>
                      <a:pt x="23" y="248"/>
                    </a:lnTo>
                    <a:lnTo>
                      <a:pt x="23" y="241"/>
                    </a:lnTo>
                    <a:lnTo>
                      <a:pt x="23" y="232"/>
                    </a:lnTo>
                    <a:lnTo>
                      <a:pt x="23" y="229"/>
                    </a:lnTo>
                    <a:lnTo>
                      <a:pt x="27" y="223"/>
                    </a:lnTo>
                    <a:lnTo>
                      <a:pt x="30" y="222"/>
                    </a:lnTo>
                    <a:lnTo>
                      <a:pt x="25" y="214"/>
                    </a:lnTo>
                    <a:lnTo>
                      <a:pt x="25" y="205"/>
                    </a:lnTo>
                    <a:lnTo>
                      <a:pt x="27" y="196"/>
                    </a:lnTo>
                    <a:lnTo>
                      <a:pt x="29" y="188"/>
                    </a:lnTo>
                    <a:lnTo>
                      <a:pt x="29" y="179"/>
                    </a:lnTo>
                    <a:lnTo>
                      <a:pt x="28" y="175"/>
                    </a:lnTo>
                    <a:lnTo>
                      <a:pt x="29" y="171"/>
                    </a:lnTo>
                    <a:lnTo>
                      <a:pt x="29" y="169"/>
                    </a:lnTo>
                    <a:lnTo>
                      <a:pt x="26" y="170"/>
                    </a:lnTo>
                    <a:lnTo>
                      <a:pt x="23" y="173"/>
                    </a:lnTo>
                    <a:lnTo>
                      <a:pt x="18" y="175"/>
                    </a:lnTo>
                    <a:lnTo>
                      <a:pt x="15" y="174"/>
                    </a:lnTo>
                    <a:lnTo>
                      <a:pt x="14" y="166"/>
                    </a:lnTo>
                    <a:lnTo>
                      <a:pt x="14" y="159"/>
                    </a:lnTo>
                    <a:lnTo>
                      <a:pt x="15" y="152"/>
                    </a:lnTo>
                    <a:lnTo>
                      <a:pt x="17" y="144"/>
                    </a:lnTo>
                    <a:lnTo>
                      <a:pt x="18" y="140"/>
                    </a:lnTo>
                    <a:lnTo>
                      <a:pt x="19" y="137"/>
                    </a:lnTo>
                    <a:lnTo>
                      <a:pt x="20" y="135"/>
                    </a:lnTo>
                    <a:lnTo>
                      <a:pt x="21" y="130"/>
                    </a:lnTo>
                    <a:lnTo>
                      <a:pt x="23" y="122"/>
                    </a:lnTo>
                    <a:lnTo>
                      <a:pt x="22" y="116"/>
                    </a:lnTo>
                    <a:lnTo>
                      <a:pt x="21" y="110"/>
                    </a:lnTo>
                    <a:lnTo>
                      <a:pt x="19" y="104"/>
                    </a:lnTo>
                    <a:lnTo>
                      <a:pt x="19" y="98"/>
                    </a:lnTo>
                    <a:lnTo>
                      <a:pt x="21" y="94"/>
                    </a:lnTo>
                    <a:lnTo>
                      <a:pt x="23" y="90"/>
                    </a:lnTo>
                    <a:lnTo>
                      <a:pt x="26" y="86"/>
                    </a:lnTo>
                    <a:lnTo>
                      <a:pt x="30" y="86"/>
                    </a:lnTo>
                    <a:lnTo>
                      <a:pt x="34" y="73"/>
                    </a:lnTo>
                    <a:lnTo>
                      <a:pt x="35" y="69"/>
                    </a:lnTo>
                    <a:lnTo>
                      <a:pt x="39" y="57"/>
                    </a:lnTo>
                    <a:lnTo>
                      <a:pt x="40" y="54"/>
                    </a:lnTo>
                    <a:lnTo>
                      <a:pt x="44" y="44"/>
                    </a:lnTo>
                    <a:lnTo>
                      <a:pt x="47" y="30"/>
                    </a:lnTo>
                    <a:lnTo>
                      <a:pt x="47" y="29"/>
                    </a:lnTo>
                    <a:lnTo>
                      <a:pt x="47" y="16"/>
                    </a:lnTo>
                    <a:lnTo>
                      <a:pt x="48" y="0"/>
                    </a:lnTo>
                    <a:lnTo>
                      <a:pt x="81" y="0"/>
                    </a:lnTo>
                  </a:path>
                </a:pathLst>
              </a:custGeom>
              <a:grpFill/>
              <a:ln w="9525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  <p:sp>
            <p:nvSpPr>
              <p:cNvPr id="25891" name="Freeform 273"/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1667" y="3501"/>
                <a:ext cx="93" cy="279"/>
              </a:xfrm>
              <a:custGeom>
                <a:avLst/>
                <a:gdLst>
                  <a:gd name="T0" fmla="*/ 3 w 93"/>
                  <a:gd name="T1" fmla="*/ 261 h 279"/>
                  <a:gd name="T2" fmla="*/ 3 w 93"/>
                  <a:gd name="T3" fmla="*/ 242 h 279"/>
                  <a:gd name="T4" fmla="*/ 5 w 93"/>
                  <a:gd name="T5" fmla="*/ 233 h 279"/>
                  <a:gd name="T6" fmla="*/ 6 w 93"/>
                  <a:gd name="T7" fmla="*/ 226 h 279"/>
                  <a:gd name="T8" fmla="*/ 6 w 93"/>
                  <a:gd name="T9" fmla="*/ 217 h 279"/>
                  <a:gd name="T10" fmla="*/ 0 w 93"/>
                  <a:gd name="T11" fmla="*/ 209 h 279"/>
                  <a:gd name="T12" fmla="*/ 3 w 93"/>
                  <a:gd name="T13" fmla="*/ 203 h 279"/>
                  <a:gd name="T14" fmla="*/ 7 w 93"/>
                  <a:gd name="T15" fmla="*/ 193 h 279"/>
                  <a:gd name="T16" fmla="*/ 17 w 93"/>
                  <a:gd name="T17" fmla="*/ 114 h 279"/>
                  <a:gd name="T18" fmla="*/ 21 w 93"/>
                  <a:gd name="T19" fmla="*/ 78 h 279"/>
                  <a:gd name="T20" fmla="*/ 23 w 93"/>
                  <a:gd name="T21" fmla="*/ 31 h 279"/>
                  <a:gd name="T22" fmla="*/ 38 w 93"/>
                  <a:gd name="T23" fmla="*/ 0 h 279"/>
                  <a:gd name="T24" fmla="*/ 49 w 93"/>
                  <a:gd name="T25" fmla="*/ 16 h 279"/>
                  <a:gd name="T26" fmla="*/ 56 w 93"/>
                  <a:gd name="T27" fmla="*/ 30 h 279"/>
                  <a:gd name="T28" fmla="*/ 65 w 93"/>
                  <a:gd name="T29" fmla="*/ 45 h 279"/>
                  <a:gd name="T30" fmla="*/ 61 w 93"/>
                  <a:gd name="T31" fmla="*/ 57 h 279"/>
                  <a:gd name="T32" fmla="*/ 75 w 93"/>
                  <a:gd name="T33" fmla="*/ 78 h 279"/>
                  <a:gd name="T34" fmla="*/ 86 w 93"/>
                  <a:gd name="T35" fmla="*/ 97 h 279"/>
                  <a:gd name="T36" fmla="*/ 90 w 93"/>
                  <a:gd name="T37" fmla="*/ 97 h 279"/>
                  <a:gd name="T38" fmla="*/ 92 w 93"/>
                  <a:gd name="T39" fmla="*/ 120 h 279"/>
                  <a:gd name="T40" fmla="*/ 89 w 93"/>
                  <a:gd name="T41" fmla="*/ 125 h 279"/>
                  <a:gd name="T42" fmla="*/ 70 w 93"/>
                  <a:gd name="T43" fmla="*/ 132 h 279"/>
                  <a:gd name="T44" fmla="*/ 66 w 93"/>
                  <a:gd name="T45" fmla="*/ 138 h 279"/>
                  <a:gd name="T46" fmla="*/ 71 w 93"/>
                  <a:gd name="T47" fmla="*/ 148 h 279"/>
                  <a:gd name="T48" fmla="*/ 70 w 93"/>
                  <a:gd name="T49" fmla="*/ 152 h 279"/>
                  <a:gd name="T50" fmla="*/ 69 w 93"/>
                  <a:gd name="T51" fmla="*/ 165 h 279"/>
                  <a:gd name="T52" fmla="*/ 71 w 93"/>
                  <a:gd name="T53" fmla="*/ 174 h 279"/>
                  <a:gd name="T54" fmla="*/ 69 w 93"/>
                  <a:gd name="T55" fmla="*/ 186 h 279"/>
                  <a:gd name="T56" fmla="*/ 53 w 93"/>
                  <a:gd name="T57" fmla="*/ 194 h 279"/>
                  <a:gd name="T58" fmla="*/ 56 w 93"/>
                  <a:gd name="T59" fmla="*/ 202 h 279"/>
                  <a:gd name="T60" fmla="*/ 53 w 93"/>
                  <a:gd name="T61" fmla="*/ 209 h 279"/>
                  <a:gd name="T62" fmla="*/ 44 w 93"/>
                  <a:gd name="T63" fmla="*/ 215 h 279"/>
                  <a:gd name="T64" fmla="*/ 43 w 93"/>
                  <a:gd name="T65" fmla="*/ 245 h 279"/>
                  <a:gd name="T66" fmla="*/ 36 w 93"/>
                  <a:gd name="T67" fmla="*/ 278 h 27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3"/>
                  <a:gd name="T103" fmla="*/ 0 h 279"/>
                  <a:gd name="T104" fmla="*/ 93 w 93"/>
                  <a:gd name="T105" fmla="*/ 279 h 27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3" h="279">
                    <a:moveTo>
                      <a:pt x="4" y="278"/>
                    </a:moveTo>
                    <a:lnTo>
                      <a:pt x="3" y="261"/>
                    </a:lnTo>
                    <a:lnTo>
                      <a:pt x="1" y="253"/>
                    </a:lnTo>
                    <a:lnTo>
                      <a:pt x="3" y="242"/>
                    </a:lnTo>
                    <a:lnTo>
                      <a:pt x="2" y="242"/>
                    </a:lnTo>
                    <a:lnTo>
                      <a:pt x="5" y="233"/>
                    </a:lnTo>
                    <a:lnTo>
                      <a:pt x="6" y="230"/>
                    </a:lnTo>
                    <a:lnTo>
                      <a:pt x="6" y="226"/>
                    </a:lnTo>
                    <a:lnTo>
                      <a:pt x="6" y="221"/>
                    </a:lnTo>
                    <a:lnTo>
                      <a:pt x="6" y="217"/>
                    </a:lnTo>
                    <a:lnTo>
                      <a:pt x="3" y="212"/>
                    </a:lnTo>
                    <a:lnTo>
                      <a:pt x="0" y="209"/>
                    </a:lnTo>
                    <a:lnTo>
                      <a:pt x="2" y="205"/>
                    </a:lnTo>
                    <a:lnTo>
                      <a:pt x="3" y="203"/>
                    </a:lnTo>
                    <a:lnTo>
                      <a:pt x="5" y="198"/>
                    </a:lnTo>
                    <a:lnTo>
                      <a:pt x="7" y="193"/>
                    </a:lnTo>
                    <a:lnTo>
                      <a:pt x="18" y="136"/>
                    </a:lnTo>
                    <a:lnTo>
                      <a:pt x="17" y="114"/>
                    </a:lnTo>
                    <a:lnTo>
                      <a:pt x="20" y="96"/>
                    </a:lnTo>
                    <a:lnTo>
                      <a:pt x="21" y="78"/>
                    </a:lnTo>
                    <a:lnTo>
                      <a:pt x="23" y="50"/>
                    </a:lnTo>
                    <a:lnTo>
                      <a:pt x="23" y="31"/>
                    </a:lnTo>
                    <a:lnTo>
                      <a:pt x="19" y="15"/>
                    </a:lnTo>
                    <a:lnTo>
                      <a:pt x="38" y="0"/>
                    </a:lnTo>
                    <a:lnTo>
                      <a:pt x="45" y="8"/>
                    </a:lnTo>
                    <a:lnTo>
                      <a:pt x="49" y="16"/>
                    </a:lnTo>
                    <a:lnTo>
                      <a:pt x="51" y="25"/>
                    </a:lnTo>
                    <a:lnTo>
                      <a:pt x="56" y="30"/>
                    </a:lnTo>
                    <a:lnTo>
                      <a:pt x="63" y="35"/>
                    </a:lnTo>
                    <a:lnTo>
                      <a:pt x="65" y="45"/>
                    </a:lnTo>
                    <a:lnTo>
                      <a:pt x="62" y="49"/>
                    </a:lnTo>
                    <a:lnTo>
                      <a:pt x="61" y="57"/>
                    </a:lnTo>
                    <a:lnTo>
                      <a:pt x="70" y="69"/>
                    </a:lnTo>
                    <a:lnTo>
                      <a:pt x="75" y="78"/>
                    </a:lnTo>
                    <a:lnTo>
                      <a:pt x="80" y="94"/>
                    </a:lnTo>
                    <a:lnTo>
                      <a:pt x="86" y="97"/>
                    </a:lnTo>
                    <a:lnTo>
                      <a:pt x="90" y="94"/>
                    </a:lnTo>
                    <a:lnTo>
                      <a:pt x="90" y="97"/>
                    </a:lnTo>
                    <a:lnTo>
                      <a:pt x="90" y="109"/>
                    </a:lnTo>
                    <a:lnTo>
                      <a:pt x="92" y="120"/>
                    </a:lnTo>
                    <a:lnTo>
                      <a:pt x="91" y="122"/>
                    </a:lnTo>
                    <a:lnTo>
                      <a:pt x="89" y="125"/>
                    </a:lnTo>
                    <a:lnTo>
                      <a:pt x="84" y="128"/>
                    </a:lnTo>
                    <a:lnTo>
                      <a:pt x="70" y="132"/>
                    </a:lnTo>
                    <a:lnTo>
                      <a:pt x="68" y="134"/>
                    </a:lnTo>
                    <a:lnTo>
                      <a:pt x="66" y="138"/>
                    </a:lnTo>
                    <a:lnTo>
                      <a:pt x="69" y="144"/>
                    </a:lnTo>
                    <a:lnTo>
                      <a:pt x="71" y="148"/>
                    </a:lnTo>
                    <a:lnTo>
                      <a:pt x="71" y="150"/>
                    </a:lnTo>
                    <a:lnTo>
                      <a:pt x="70" y="152"/>
                    </a:lnTo>
                    <a:lnTo>
                      <a:pt x="66" y="161"/>
                    </a:lnTo>
                    <a:lnTo>
                      <a:pt x="69" y="165"/>
                    </a:lnTo>
                    <a:lnTo>
                      <a:pt x="75" y="169"/>
                    </a:lnTo>
                    <a:lnTo>
                      <a:pt x="71" y="174"/>
                    </a:lnTo>
                    <a:lnTo>
                      <a:pt x="66" y="177"/>
                    </a:lnTo>
                    <a:lnTo>
                      <a:pt x="69" y="186"/>
                    </a:lnTo>
                    <a:lnTo>
                      <a:pt x="55" y="185"/>
                    </a:lnTo>
                    <a:lnTo>
                      <a:pt x="53" y="194"/>
                    </a:lnTo>
                    <a:lnTo>
                      <a:pt x="54" y="198"/>
                    </a:lnTo>
                    <a:lnTo>
                      <a:pt x="56" y="202"/>
                    </a:lnTo>
                    <a:lnTo>
                      <a:pt x="56" y="205"/>
                    </a:lnTo>
                    <a:lnTo>
                      <a:pt x="53" y="209"/>
                    </a:lnTo>
                    <a:lnTo>
                      <a:pt x="49" y="211"/>
                    </a:lnTo>
                    <a:lnTo>
                      <a:pt x="44" y="215"/>
                    </a:lnTo>
                    <a:lnTo>
                      <a:pt x="41" y="228"/>
                    </a:lnTo>
                    <a:lnTo>
                      <a:pt x="43" y="245"/>
                    </a:lnTo>
                    <a:lnTo>
                      <a:pt x="39" y="257"/>
                    </a:lnTo>
                    <a:lnTo>
                      <a:pt x="36" y="278"/>
                    </a:lnTo>
                    <a:lnTo>
                      <a:pt x="4" y="278"/>
                    </a:lnTo>
                  </a:path>
                </a:pathLst>
              </a:custGeom>
              <a:grpFill/>
              <a:ln w="9525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  <p:sp>
            <p:nvSpPr>
              <p:cNvPr id="25892" name="Freeform 274"/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1620" y="3785"/>
                <a:ext cx="100" cy="382"/>
              </a:xfrm>
              <a:custGeom>
                <a:avLst/>
                <a:gdLst>
                  <a:gd name="T0" fmla="*/ 94 w 100"/>
                  <a:gd name="T1" fmla="*/ 29 h 382"/>
                  <a:gd name="T2" fmla="*/ 95 w 100"/>
                  <a:gd name="T3" fmla="*/ 43 h 382"/>
                  <a:gd name="T4" fmla="*/ 81 w 100"/>
                  <a:gd name="T5" fmla="*/ 77 h 382"/>
                  <a:gd name="T6" fmla="*/ 71 w 100"/>
                  <a:gd name="T7" fmla="*/ 88 h 382"/>
                  <a:gd name="T8" fmla="*/ 79 w 100"/>
                  <a:gd name="T9" fmla="*/ 103 h 382"/>
                  <a:gd name="T10" fmla="*/ 68 w 100"/>
                  <a:gd name="T11" fmla="*/ 127 h 382"/>
                  <a:gd name="T12" fmla="*/ 66 w 100"/>
                  <a:gd name="T13" fmla="*/ 151 h 382"/>
                  <a:gd name="T14" fmla="*/ 58 w 100"/>
                  <a:gd name="T15" fmla="*/ 169 h 382"/>
                  <a:gd name="T16" fmla="*/ 61 w 100"/>
                  <a:gd name="T17" fmla="*/ 181 h 382"/>
                  <a:gd name="T18" fmla="*/ 58 w 100"/>
                  <a:gd name="T19" fmla="*/ 194 h 382"/>
                  <a:gd name="T20" fmla="*/ 62 w 100"/>
                  <a:gd name="T21" fmla="*/ 212 h 382"/>
                  <a:gd name="T22" fmla="*/ 74 w 100"/>
                  <a:gd name="T23" fmla="*/ 223 h 382"/>
                  <a:gd name="T24" fmla="*/ 62 w 100"/>
                  <a:gd name="T25" fmla="*/ 227 h 382"/>
                  <a:gd name="T26" fmla="*/ 56 w 100"/>
                  <a:gd name="T27" fmla="*/ 243 h 382"/>
                  <a:gd name="T28" fmla="*/ 71 w 100"/>
                  <a:gd name="T29" fmla="*/ 258 h 382"/>
                  <a:gd name="T30" fmla="*/ 55 w 100"/>
                  <a:gd name="T31" fmla="*/ 278 h 382"/>
                  <a:gd name="T32" fmla="*/ 56 w 100"/>
                  <a:gd name="T33" fmla="*/ 298 h 382"/>
                  <a:gd name="T34" fmla="*/ 46 w 100"/>
                  <a:gd name="T35" fmla="*/ 309 h 382"/>
                  <a:gd name="T36" fmla="*/ 41 w 100"/>
                  <a:gd name="T37" fmla="*/ 328 h 382"/>
                  <a:gd name="T38" fmla="*/ 46 w 100"/>
                  <a:gd name="T39" fmla="*/ 337 h 382"/>
                  <a:gd name="T40" fmla="*/ 54 w 100"/>
                  <a:gd name="T41" fmla="*/ 336 h 382"/>
                  <a:gd name="T42" fmla="*/ 74 w 100"/>
                  <a:gd name="T43" fmla="*/ 354 h 382"/>
                  <a:gd name="T44" fmla="*/ 98 w 100"/>
                  <a:gd name="T45" fmla="*/ 362 h 382"/>
                  <a:gd name="T46" fmla="*/ 75 w 100"/>
                  <a:gd name="T47" fmla="*/ 372 h 382"/>
                  <a:gd name="T48" fmla="*/ 63 w 100"/>
                  <a:gd name="T49" fmla="*/ 381 h 382"/>
                  <a:gd name="T50" fmla="*/ 42 w 100"/>
                  <a:gd name="T51" fmla="*/ 373 h 382"/>
                  <a:gd name="T52" fmla="*/ 37 w 100"/>
                  <a:gd name="T53" fmla="*/ 364 h 382"/>
                  <a:gd name="T54" fmla="*/ 25 w 100"/>
                  <a:gd name="T55" fmla="*/ 360 h 382"/>
                  <a:gd name="T56" fmla="*/ 15 w 100"/>
                  <a:gd name="T57" fmla="*/ 349 h 382"/>
                  <a:gd name="T58" fmla="*/ 12 w 100"/>
                  <a:gd name="T59" fmla="*/ 337 h 382"/>
                  <a:gd name="T60" fmla="*/ 8 w 100"/>
                  <a:gd name="T61" fmla="*/ 319 h 382"/>
                  <a:gd name="T62" fmla="*/ 15 w 100"/>
                  <a:gd name="T63" fmla="*/ 311 h 382"/>
                  <a:gd name="T64" fmla="*/ 14 w 100"/>
                  <a:gd name="T65" fmla="*/ 304 h 382"/>
                  <a:gd name="T66" fmla="*/ 18 w 100"/>
                  <a:gd name="T67" fmla="*/ 287 h 382"/>
                  <a:gd name="T68" fmla="*/ 18 w 100"/>
                  <a:gd name="T69" fmla="*/ 279 h 382"/>
                  <a:gd name="T70" fmla="*/ 17 w 100"/>
                  <a:gd name="T71" fmla="*/ 270 h 382"/>
                  <a:gd name="T72" fmla="*/ 2 w 100"/>
                  <a:gd name="T73" fmla="*/ 264 h 382"/>
                  <a:gd name="T74" fmla="*/ 1 w 100"/>
                  <a:gd name="T75" fmla="*/ 254 h 382"/>
                  <a:gd name="T76" fmla="*/ 8 w 100"/>
                  <a:gd name="T77" fmla="*/ 250 h 382"/>
                  <a:gd name="T78" fmla="*/ 21 w 100"/>
                  <a:gd name="T79" fmla="*/ 254 h 382"/>
                  <a:gd name="T80" fmla="*/ 24 w 100"/>
                  <a:gd name="T81" fmla="*/ 236 h 382"/>
                  <a:gd name="T82" fmla="*/ 32 w 100"/>
                  <a:gd name="T83" fmla="*/ 226 h 382"/>
                  <a:gd name="T84" fmla="*/ 29 w 100"/>
                  <a:gd name="T85" fmla="*/ 199 h 382"/>
                  <a:gd name="T86" fmla="*/ 30 w 100"/>
                  <a:gd name="T87" fmla="*/ 178 h 382"/>
                  <a:gd name="T88" fmla="*/ 28 w 100"/>
                  <a:gd name="T89" fmla="*/ 173 h 382"/>
                  <a:gd name="T90" fmla="*/ 16 w 100"/>
                  <a:gd name="T91" fmla="*/ 177 h 382"/>
                  <a:gd name="T92" fmla="*/ 16 w 100"/>
                  <a:gd name="T93" fmla="*/ 154 h 382"/>
                  <a:gd name="T94" fmla="*/ 20 w 100"/>
                  <a:gd name="T95" fmla="*/ 139 h 382"/>
                  <a:gd name="T96" fmla="*/ 25 w 100"/>
                  <a:gd name="T97" fmla="*/ 124 h 382"/>
                  <a:gd name="T98" fmla="*/ 20 w 100"/>
                  <a:gd name="T99" fmla="*/ 106 h 382"/>
                  <a:gd name="T100" fmla="*/ 24 w 100"/>
                  <a:gd name="T101" fmla="*/ 91 h 382"/>
                  <a:gd name="T102" fmla="*/ 36 w 100"/>
                  <a:gd name="T103" fmla="*/ 74 h 382"/>
                  <a:gd name="T104" fmla="*/ 43 w 100"/>
                  <a:gd name="T105" fmla="*/ 55 h 382"/>
                  <a:gd name="T106" fmla="*/ 50 w 100"/>
                  <a:gd name="T107" fmla="*/ 29 h 38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0"/>
                  <a:gd name="T163" fmla="*/ 0 h 382"/>
                  <a:gd name="T164" fmla="*/ 100 w 100"/>
                  <a:gd name="T165" fmla="*/ 382 h 38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0" h="382">
                    <a:moveTo>
                      <a:pt x="86" y="0"/>
                    </a:moveTo>
                    <a:lnTo>
                      <a:pt x="86" y="17"/>
                    </a:lnTo>
                    <a:lnTo>
                      <a:pt x="94" y="29"/>
                    </a:lnTo>
                    <a:lnTo>
                      <a:pt x="96" y="34"/>
                    </a:lnTo>
                    <a:lnTo>
                      <a:pt x="97" y="38"/>
                    </a:lnTo>
                    <a:lnTo>
                      <a:pt x="95" y="43"/>
                    </a:lnTo>
                    <a:lnTo>
                      <a:pt x="90" y="51"/>
                    </a:lnTo>
                    <a:lnTo>
                      <a:pt x="90" y="76"/>
                    </a:lnTo>
                    <a:lnTo>
                      <a:pt x="81" y="77"/>
                    </a:lnTo>
                    <a:lnTo>
                      <a:pt x="75" y="81"/>
                    </a:lnTo>
                    <a:lnTo>
                      <a:pt x="72" y="84"/>
                    </a:lnTo>
                    <a:lnTo>
                      <a:pt x="71" y="88"/>
                    </a:lnTo>
                    <a:lnTo>
                      <a:pt x="71" y="91"/>
                    </a:lnTo>
                    <a:lnTo>
                      <a:pt x="74" y="95"/>
                    </a:lnTo>
                    <a:lnTo>
                      <a:pt x="79" y="103"/>
                    </a:lnTo>
                    <a:lnTo>
                      <a:pt x="80" y="113"/>
                    </a:lnTo>
                    <a:lnTo>
                      <a:pt x="75" y="121"/>
                    </a:lnTo>
                    <a:lnTo>
                      <a:pt x="68" y="127"/>
                    </a:lnTo>
                    <a:lnTo>
                      <a:pt x="66" y="133"/>
                    </a:lnTo>
                    <a:lnTo>
                      <a:pt x="65" y="142"/>
                    </a:lnTo>
                    <a:lnTo>
                      <a:pt x="66" y="151"/>
                    </a:lnTo>
                    <a:lnTo>
                      <a:pt x="65" y="162"/>
                    </a:lnTo>
                    <a:lnTo>
                      <a:pt x="62" y="166"/>
                    </a:lnTo>
                    <a:lnTo>
                      <a:pt x="58" y="169"/>
                    </a:lnTo>
                    <a:lnTo>
                      <a:pt x="57" y="173"/>
                    </a:lnTo>
                    <a:lnTo>
                      <a:pt x="57" y="177"/>
                    </a:lnTo>
                    <a:lnTo>
                      <a:pt x="61" y="181"/>
                    </a:lnTo>
                    <a:lnTo>
                      <a:pt x="62" y="185"/>
                    </a:lnTo>
                    <a:lnTo>
                      <a:pt x="61" y="188"/>
                    </a:lnTo>
                    <a:lnTo>
                      <a:pt x="58" y="194"/>
                    </a:lnTo>
                    <a:lnTo>
                      <a:pt x="57" y="202"/>
                    </a:lnTo>
                    <a:lnTo>
                      <a:pt x="59" y="208"/>
                    </a:lnTo>
                    <a:lnTo>
                      <a:pt x="62" y="212"/>
                    </a:lnTo>
                    <a:lnTo>
                      <a:pt x="62" y="219"/>
                    </a:lnTo>
                    <a:lnTo>
                      <a:pt x="70" y="220"/>
                    </a:lnTo>
                    <a:lnTo>
                      <a:pt x="74" y="223"/>
                    </a:lnTo>
                    <a:lnTo>
                      <a:pt x="72" y="231"/>
                    </a:lnTo>
                    <a:lnTo>
                      <a:pt x="69" y="231"/>
                    </a:lnTo>
                    <a:lnTo>
                      <a:pt x="62" y="227"/>
                    </a:lnTo>
                    <a:lnTo>
                      <a:pt x="57" y="230"/>
                    </a:lnTo>
                    <a:lnTo>
                      <a:pt x="55" y="235"/>
                    </a:lnTo>
                    <a:lnTo>
                      <a:pt x="56" y="243"/>
                    </a:lnTo>
                    <a:lnTo>
                      <a:pt x="59" y="250"/>
                    </a:lnTo>
                    <a:lnTo>
                      <a:pt x="67" y="252"/>
                    </a:lnTo>
                    <a:lnTo>
                      <a:pt x="71" y="258"/>
                    </a:lnTo>
                    <a:lnTo>
                      <a:pt x="69" y="268"/>
                    </a:lnTo>
                    <a:lnTo>
                      <a:pt x="63" y="274"/>
                    </a:lnTo>
                    <a:lnTo>
                      <a:pt x="55" y="278"/>
                    </a:lnTo>
                    <a:lnTo>
                      <a:pt x="52" y="286"/>
                    </a:lnTo>
                    <a:lnTo>
                      <a:pt x="52" y="294"/>
                    </a:lnTo>
                    <a:lnTo>
                      <a:pt x="56" y="298"/>
                    </a:lnTo>
                    <a:lnTo>
                      <a:pt x="56" y="304"/>
                    </a:lnTo>
                    <a:lnTo>
                      <a:pt x="52" y="308"/>
                    </a:lnTo>
                    <a:lnTo>
                      <a:pt x="46" y="309"/>
                    </a:lnTo>
                    <a:lnTo>
                      <a:pt x="42" y="312"/>
                    </a:lnTo>
                    <a:lnTo>
                      <a:pt x="41" y="316"/>
                    </a:lnTo>
                    <a:lnTo>
                      <a:pt x="41" y="328"/>
                    </a:lnTo>
                    <a:lnTo>
                      <a:pt x="42" y="333"/>
                    </a:lnTo>
                    <a:lnTo>
                      <a:pt x="44" y="336"/>
                    </a:lnTo>
                    <a:lnTo>
                      <a:pt x="46" y="337"/>
                    </a:lnTo>
                    <a:lnTo>
                      <a:pt x="48" y="336"/>
                    </a:lnTo>
                    <a:lnTo>
                      <a:pt x="52" y="334"/>
                    </a:lnTo>
                    <a:lnTo>
                      <a:pt x="54" y="336"/>
                    </a:lnTo>
                    <a:lnTo>
                      <a:pt x="56" y="351"/>
                    </a:lnTo>
                    <a:lnTo>
                      <a:pt x="59" y="355"/>
                    </a:lnTo>
                    <a:lnTo>
                      <a:pt x="74" y="354"/>
                    </a:lnTo>
                    <a:lnTo>
                      <a:pt x="99" y="355"/>
                    </a:lnTo>
                    <a:lnTo>
                      <a:pt x="99" y="359"/>
                    </a:lnTo>
                    <a:lnTo>
                      <a:pt x="98" y="362"/>
                    </a:lnTo>
                    <a:lnTo>
                      <a:pt x="95" y="363"/>
                    </a:lnTo>
                    <a:lnTo>
                      <a:pt x="79" y="368"/>
                    </a:lnTo>
                    <a:lnTo>
                      <a:pt x="75" y="372"/>
                    </a:lnTo>
                    <a:lnTo>
                      <a:pt x="71" y="376"/>
                    </a:lnTo>
                    <a:lnTo>
                      <a:pt x="67" y="380"/>
                    </a:lnTo>
                    <a:lnTo>
                      <a:pt x="63" y="381"/>
                    </a:lnTo>
                    <a:lnTo>
                      <a:pt x="55" y="377"/>
                    </a:lnTo>
                    <a:lnTo>
                      <a:pt x="46" y="376"/>
                    </a:lnTo>
                    <a:lnTo>
                      <a:pt x="42" y="373"/>
                    </a:lnTo>
                    <a:lnTo>
                      <a:pt x="39" y="372"/>
                    </a:lnTo>
                    <a:lnTo>
                      <a:pt x="38" y="369"/>
                    </a:lnTo>
                    <a:lnTo>
                      <a:pt x="37" y="364"/>
                    </a:lnTo>
                    <a:lnTo>
                      <a:pt x="34" y="361"/>
                    </a:lnTo>
                    <a:lnTo>
                      <a:pt x="29" y="360"/>
                    </a:lnTo>
                    <a:lnTo>
                      <a:pt x="25" y="360"/>
                    </a:lnTo>
                    <a:lnTo>
                      <a:pt x="22" y="357"/>
                    </a:lnTo>
                    <a:lnTo>
                      <a:pt x="20" y="353"/>
                    </a:lnTo>
                    <a:lnTo>
                      <a:pt x="15" y="349"/>
                    </a:lnTo>
                    <a:lnTo>
                      <a:pt x="13" y="348"/>
                    </a:lnTo>
                    <a:lnTo>
                      <a:pt x="12" y="341"/>
                    </a:lnTo>
                    <a:lnTo>
                      <a:pt x="12" y="337"/>
                    </a:lnTo>
                    <a:lnTo>
                      <a:pt x="12" y="332"/>
                    </a:lnTo>
                    <a:lnTo>
                      <a:pt x="11" y="324"/>
                    </a:lnTo>
                    <a:lnTo>
                      <a:pt x="8" y="319"/>
                    </a:lnTo>
                    <a:lnTo>
                      <a:pt x="8" y="316"/>
                    </a:lnTo>
                    <a:lnTo>
                      <a:pt x="11" y="315"/>
                    </a:lnTo>
                    <a:lnTo>
                      <a:pt x="15" y="311"/>
                    </a:lnTo>
                    <a:lnTo>
                      <a:pt x="16" y="308"/>
                    </a:lnTo>
                    <a:lnTo>
                      <a:pt x="17" y="307"/>
                    </a:lnTo>
                    <a:lnTo>
                      <a:pt x="14" y="304"/>
                    </a:lnTo>
                    <a:lnTo>
                      <a:pt x="13" y="295"/>
                    </a:lnTo>
                    <a:lnTo>
                      <a:pt x="15" y="290"/>
                    </a:lnTo>
                    <a:lnTo>
                      <a:pt x="18" y="287"/>
                    </a:lnTo>
                    <a:lnTo>
                      <a:pt x="19" y="283"/>
                    </a:lnTo>
                    <a:lnTo>
                      <a:pt x="21" y="283"/>
                    </a:lnTo>
                    <a:lnTo>
                      <a:pt x="18" y="279"/>
                    </a:lnTo>
                    <a:lnTo>
                      <a:pt x="14" y="278"/>
                    </a:lnTo>
                    <a:lnTo>
                      <a:pt x="12" y="274"/>
                    </a:lnTo>
                    <a:lnTo>
                      <a:pt x="17" y="270"/>
                    </a:lnTo>
                    <a:lnTo>
                      <a:pt x="13" y="266"/>
                    </a:lnTo>
                    <a:lnTo>
                      <a:pt x="5" y="265"/>
                    </a:lnTo>
                    <a:lnTo>
                      <a:pt x="2" y="264"/>
                    </a:lnTo>
                    <a:lnTo>
                      <a:pt x="1" y="262"/>
                    </a:lnTo>
                    <a:lnTo>
                      <a:pt x="0" y="258"/>
                    </a:lnTo>
                    <a:lnTo>
                      <a:pt x="1" y="254"/>
                    </a:lnTo>
                    <a:lnTo>
                      <a:pt x="2" y="250"/>
                    </a:lnTo>
                    <a:lnTo>
                      <a:pt x="5" y="250"/>
                    </a:lnTo>
                    <a:lnTo>
                      <a:pt x="8" y="250"/>
                    </a:lnTo>
                    <a:lnTo>
                      <a:pt x="10" y="254"/>
                    </a:lnTo>
                    <a:lnTo>
                      <a:pt x="16" y="254"/>
                    </a:lnTo>
                    <a:lnTo>
                      <a:pt x="21" y="254"/>
                    </a:lnTo>
                    <a:lnTo>
                      <a:pt x="24" y="252"/>
                    </a:lnTo>
                    <a:lnTo>
                      <a:pt x="25" y="245"/>
                    </a:lnTo>
                    <a:lnTo>
                      <a:pt x="24" y="236"/>
                    </a:lnTo>
                    <a:lnTo>
                      <a:pt x="25" y="233"/>
                    </a:lnTo>
                    <a:lnTo>
                      <a:pt x="29" y="227"/>
                    </a:lnTo>
                    <a:lnTo>
                      <a:pt x="32" y="226"/>
                    </a:lnTo>
                    <a:lnTo>
                      <a:pt x="27" y="217"/>
                    </a:lnTo>
                    <a:lnTo>
                      <a:pt x="27" y="208"/>
                    </a:lnTo>
                    <a:lnTo>
                      <a:pt x="29" y="199"/>
                    </a:lnTo>
                    <a:lnTo>
                      <a:pt x="31" y="191"/>
                    </a:lnTo>
                    <a:lnTo>
                      <a:pt x="31" y="182"/>
                    </a:lnTo>
                    <a:lnTo>
                      <a:pt x="30" y="178"/>
                    </a:lnTo>
                    <a:lnTo>
                      <a:pt x="31" y="174"/>
                    </a:lnTo>
                    <a:lnTo>
                      <a:pt x="31" y="172"/>
                    </a:lnTo>
                    <a:lnTo>
                      <a:pt x="28" y="173"/>
                    </a:lnTo>
                    <a:lnTo>
                      <a:pt x="25" y="176"/>
                    </a:lnTo>
                    <a:lnTo>
                      <a:pt x="19" y="178"/>
                    </a:lnTo>
                    <a:lnTo>
                      <a:pt x="16" y="177"/>
                    </a:lnTo>
                    <a:lnTo>
                      <a:pt x="15" y="169"/>
                    </a:lnTo>
                    <a:lnTo>
                      <a:pt x="15" y="162"/>
                    </a:lnTo>
                    <a:lnTo>
                      <a:pt x="16" y="154"/>
                    </a:lnTo>
                    <a:lnTo>
                      <a:pt x="18" y="146"/>
                    </a:lnTo>
                    <a:lnTo>
                      <a:pt x="19" y="142"/>
                    </a:lnTo>
                    <a:lnTo>
                      <a:pt x="20" y="139"/>
                    </a:lnTo>
                    <a:lnTo>
                      <a:pt x="21" y="137"/>
                    </a:lnTo>
                    <a:lnTo>
                      <a:pt x="22" y="132"/>
                    </a:lnTo>
                    <a:lnTo>
                      <a:pt x="25" y="124"/>
                    </a:lnTo>
                    <a:lnTo>
                      <a:pt x="23" y="118"/>
                    </a:lnTo>
                    <a:lnTo>
                      <a:pt x="22" y="112"/>
                    </a:lnTo>
                    <a:lnTo>
                      <a:pt x="20" y="106"/>
                    </a:lnTo>
                    <a:lnTo>
                      <a:pt x="20" y="100"/>
                    </a:lnTo>
                    <a:lnTo>
                      <a:pt x="22" y="95"/>
                    </a:lnTo>
                    <a:lnTo>
                      <a:pt x="24" y="91"/>
                    </a:lnTo>
                    <a:lnTo>
                      <a:pt x="28" y="87"/>
                    </a:lnTo>
                    <a:lnTo>
                      <a:pt x="32" y="87"/>
                    </a:lnTo>
                    <a:lnTo>
                      <a:pt x="36" y="74"/>
                    </a:lnTo>
                    <a:lnTo>
                      <a:pt x="37" y="70"/>
                    </a:lnTo>
                    <a:lnTo>
                      <a:pt x="41" y="58"/>
                    </a:lnTo>
                    <a:lnTo>
                      <a:pt x="43" y="55"/>
                    </a:lnTo>
                    <a:lnTo>
                      <a:pt x="47" y="45"/>
                    </a:lnTo>
                    <a:lnTo>
                      <a:pt x="50" y="30"/>
                    </a:lnTo>
                    <a:lnTo>
                      <a:pt x="50" y="29"/>
                    </a:lnTo>
                    <a:lnTo>
                      <a:pt x="50" y="16"/>
                    </a:lnTo>
                    <a:lnTo>
                      <a:pt x="51" y="0"/>
                    </a:lnTo>
                  </a:path>
                </a:pathLst>
              </a:custGeom>
              <a:grpFill/>
              <a:ln w="9525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  <p:sp>
            <p:nvSpPr>
              <p:cNvPr id="25893" name="Freeform 275"/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1667" y="3501"/>
                <a:ext cx="99" cy="285"/>
              </a:xfrm>
              <a:custGeom>
                <a:avLst/>
                <a:gdLst>
                  <a:gd name="T0" fmla="*/ 3 w 99"/>
                  <a:gd name="T1" fmla="*/ 267 h 285"/>
                  <a:gd name="T2" fmla="*/ 3 w 99"/>
                  <a:gd name="T3" fmla="*/ 247 h 285"/>
                  <a:gd name="T4" fmla="*/ 5 w 99"/>
                  <a:gd name="T5" fmla="*/ 238 h 285"/>
                  <a:gd name="T6" fmla="*/ 6 w 99"/>
                  <a:gd name="T7" fmla="*/ 231 h 285"/>
                  <a:gd name="T8" fmla="*/ 6 w 99"/>
                  <a:gd name="T9" fmla="*/ 222 h 285"/>
                  <a:gd name="T10" fmla="*/ 0 w 99"/>
                  <a:gd name="T11" fmla="*/ 214 h 285"/>
                  <a:gd name="T12" fmla="*/ 3 w 99"/>
                  <a:gd name="T13" fmla="*/ 207 h 285"/>
                  <a:gd name="T14" fmla="*/ 7 w 99"/>
                  <a:gd name="T15" fmla="*/ 197 h 285"/>
                  <a:gd name="T16" fmla="*/ 18 w 99"/>
                  <a:gd name="T17" fmla="*/ 116 h 285"/>
                  <a:gd name="T18" fmla="*/ 22 w 99"/>
                  <a:gd name="T19" fmla="*/ 80 h 285"/>
                  <a:gd name="T20" fmla="*/ 24 w 99"/>
                  <a:gd name="T21" fmla="*/ 32 h 285"/>
                  <a:gd name="T22" fmla="*/ 41 w 99"/>
                  <a:gd name="T23" fmla="*/ 0 h 285"/>
                  <a:gd name="T24" fmla="*/ 52 w 99"/>
                  <a:gd name="T25" fmla="*/ 16 h 285"/>
                  <a:gd name="T26" fmla="*/ 60 w 99"/>
                  <a:gd name="T27" fmla="*/ 31 h 285"/>
                  <a:gd name="T28" fmla="*/ 69 w 99"/>
                  <a:gd name="T29" fmla="*/ 46 h 285"/>
                  <a:gd name="T30" fmla="*/ 65 w 99"/>
                  <a:gd name="T31" fmla="*/ 58 h 285"/>
                  <a:gd name="T32" fmla="*/ 80 w 99"/>
                  <a:gd name="T33" fmla="*/ 80 h 285"/>
                  <a:gd name="T34" fmla="*/ 92 w 99"/>
                  <a:gd name="T35" fmla="*/ 99 h 285"/>
                  <a:gd name="T36" fmla="*/ 96 w 99"/>
                  <a:gd name="T37" fmla="*/ 99 h 285"/>
                  <a:gd name="T38" fmla="*/ 98 w 99"/>
                  <a:gd name="T39" fmla="*/ 123 h 285"/>
                  <a:gd name="T40" fmla="*/ 95 w 99"/>
                  <a:gd name="T41" fmla="*/ 128 h 285"/>
                  <a:gd name="T42" fmla="*/ 75 w 99"/>
                  <a:gd name="T43" fmla="*/ 135 h 285"/>
                  <a:gd name="T44" fmla="*/ 70 w 99"/>
                  <a:gd name="T45" fmla="*/ 141 h 285"/>
                  <a:gd name="T46" fmla="*/ 76 w 99"/>
                  <a:gd name="T47" fmla="*/ 151 h 285"/>
                  <a:gd name="T48" fmla="*/ 75 w 99"/>
                  <a:gd name="T49" fmla="*/ 155 h 285"/>
                  <a:gd name="T50" fmla="*/ 74 w 99"/>
                  <a:gd name="T51" fmla="*/ 169 h 285"/>
                  <a:gd name="T52" fmla="*/ 76 w 99"/>
                  <a:gd name="T53" fmla="*/ 178 h 285"/>
                  <a:gd name="T54" fmla="*/ 74 w 99"/>
                  <a:gd name="T55" fmla="*/ 190 h 285"/>
                  <a:gd name="T56" fmla="*/ 56 w 99"/>
                  <a:gd name="T57" fmla="*/ 198 h 285"/>
                  <a:gd name="T58" fmla="*/ 60 w 99"/>
                  <a:gd name="T59" fmla="*/ 206 h 285"/>
                  <a:gd name="T60" fmla="*/ 56 w 99"/>
                  <a:gd name="T61" fmla="*/ 213 h 285"/>
                  <a:gd name="T62" fmla="*/ 47 w 99"/>
                  <a:gd name="T63" fmla="*/ 220 h 285"/>
                  <a:gd name="T64" fmla="*/ 46 w 99"/>
                  <a:gd name="T65" fmla="*/ 250 h 285"/>
                  <a:gd name="T66" fmla="*/ 38 w 99"/>
                  <a:gd name="T67" fmla="*/ 284 h 28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9"/>
                  <a:gd name="T103" fmla="*/ 0 h 285"/>
                  <a:gd name="T104" fmla="*/ 99 w 99"/>
                  <a:gd name="T105" fmla="*/ 285 h 28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9" h="285">
                    <a:moveTo>
                      <a:pt x="4" y="284"/>
                    </a:moveTo>
                    <a:lnTo>
                      <a:pt x="3" y="267"/>
                    </a:lnTo>
                    <a:lnTo>
                      <a:pt x="1" y="258"/>
                    </a:lnTo>
                    <a:lnTo>
                      <a:pt x="3" y="247"/>
                    </a:lnTo>
                    <a:lnTo>
                      <a:pt x="2" y="247"/>
                    </a:lnTo>
                    <a:lnTo>
                      <a:pt x="5" y="238"/>
                    </a:lnTo>
                    <a:lnTo>
                      <a:pt x="6" y="235"/>
                    </a:lnTo>
                    <a:lnTo>
                      <a:pt x="6" y="231"/>
                    </a:lnTo>
                    <a:lnTo>
                      <a:pt x="6" y="226"/>
                    </a:lnTo>
                    <a:lnTo>
                      <a:pt x="6" y="222"/>
                    </a:lnTo>
                    <a:lnTo>
                      <a:pt x="3" y="217"/>
                    </a:lnTo>
                    <a:lnTo>
                      <a:pt x="0" y="214"/>
                    </a:lnTo>
                    <a:lnTo>
                      <a:pt x="2" y="209"/>
                    </a:lnTo>
                    <a:lnTo>
                      <a:pt x="3" y="207"/>
                    </a:lnTo>
                    <a:lnTo>
                      <a:pt x="5" y="202"/>
                    </a:lnTo>
                    <a:lnTo>
                      <a:pt x="7" y="197"/>
                    </a:lnTo>
                    <a:lnTo>
                      <a:pt x="19" y="139"/>
                    </a:lnTo>
                    <a:lnTo>
                      <a:pt x="18" y="116"/>
                    </a:lnTo>
                    <a:lnTo>
                      <a:pt x="21" y="98"/>
                    </a:lnTo>
                    <a:lnTo>
                      <a:pt x="22" y="80"/>
                    </a:lnTo>
                    <a:lnTo>
                      <a:pt x="24" y="51"/>
                    </a:lnTo>
                    <a:lnTo>
                      <a:pt x="24" y="32"/>
                    </a:lnTo>
                    <a:lnTo>
                      <a:pt x="20" y="15"/>
                    </a:lnTo>
                    <a:lnTo>
                      <a:pt x="41" y="0"/>
                    </a:lnTo>
                    <a:lnTo>
                      <a:pt x="48" y="8"/>
                    </a:lnTo>
                    <a:lnTo>
                      <a:pt x="52" y="16"/>
                    </a:lnTo>
                    <a:lnTo>
                      <a:pt x="54" y="26"/>
                    </a:lnTo>
                    <a:lnTo>
                      <a:pt x="60" y="31"/>
                    </a:lnTo>
                    <a:lnTo>
                      <a:pt x="67" y="36"/>
                    </a:lnTo>
                    <a:lnTo>
                      <a:pt x="69" y="46"/>
                    </a:lnTo>
                    <a:lnTo>
                      <a:pt x="66" y="50"/>
                    </a:lnTo>
                    <a:lnTo>
                      <a:pt x="65" y="58"/>
                    </a:lnTo>
                    <a:lnTo>
                      <a:pt x="75" y="70"/>
                    </a:lnTo>
                    <a:lnTo>
                      <a:pt x="80" y="80"/>
                    </a:lnTo>
                    <a:lnTo>
                      <a:pt x="85" y="96"/>
                    </a:lnTo>
                    <a:lnTo>
                      <a:pt x="92" y="99"/>
                    </a:lnTo>
                    <a:lnTo>
                      <a:pt x="96" y="96"/>
                    </a:lnTo>
                    <a:lnTo>
                      <a:pt x="96" y="99"/>
                    </a:lnTo>
                    <a:lnTo>
                      <a:pt x="96" y="111"/>
                    </a:lnTo>
                    <a:lnTo>
                      <a:pt x="98" y="123"/>
                    </a:lnTo>
                    <a:lnTo>
                      <a:pt x="97" y="125"/>
                    </a:lnTo>
                    <a:lnTo>
                      <a:pt x="95" y="128"/>
                    </a:lnTo>
                    <a:lnTo>
                      <a:pt x="89" y="131"/>
                    </a:lnTo>
                    <a:lnTo>
                      <a:pt x="75" y="135"/>
                    </a:lnTo>
                    <a:lnTo>
                      <a:pt x="72" y="137"/>
                    </a:lnTo>
                    <a:lnTo>
                      <a:pt x="70" y="141"/>
                    </a:lnTo>
                    <a:lnTo>
                      <a:pt x="74" y="147"/>
                    </a:lnTo>
                    <a:lnTo>
                      <a:pt x="76" y="151"/>
                    </a:lnTo>
                    <a:lnTo>
                      <a:pt x="76" y="153"/>
                    </a:lnTo>
                    <a:lnTo>
                      <a:pt x="75" y="155"/>
                    </a:lnTo>
                    <a:lnTo>
                      <a:pt x="70" y="164"/>
                    </a:lnTo>
                    <a:lnTo>
                      <a:pt x="74" y="169"/>
                    </a:lnTo>
                    <a:lnTo>
                      <a:pt x="80" y="173"/>
                    </a:lnTo>
                    <a:lnTo>
                      <a:pt x="76" y="178"/>
                    </a:lnTo>
                    <a:lnTo>
                      <a:pt x="70" y="181"/>
                    </a:lnTo>
                    <a:lnTo>
                      <a:pt x="74" y="190"/>
                    </a:lnTo>
                    <a:lnTo>
                      <a:pt x="59" y="189"/>
                    </a:lnTo>
                    <a:lnTo>
                      <a:pt x="56" y="198"/>
                    </a:lnTo>
                    <a:lnTo>
                      <a:pt x="58" y="202"/>
                    </a:lnTo>
                    <a:lnTo>
                      <a:pt x="60" y="206"/>
                    </a:lnTo>
                    <a:lnTo>
                      <a:pt x="60" y="209"/>
                    </a:lnTo>
                    <a:lnTo>
                      <a:pt x="56" y="213"/>
                    </a:lnTo>
                    <a:lnTo>
                      <a:pt x="52" y="216"/>
                    </a:lnTo>
                    <a:lnTo>
                      <a:pt x="47" y="220"/>
                    </a:lnTo>
                    <a:lnTo>
                      <a:pt x="44" y="233"/>
                    </a:lnTo>
                    <a:lnTo>
                      <a:pt x="46" y="250"/>
                    </a:lnTo>
                    <a:lnTo>
                      <a:pt x="42" y="263"/>
                    </a:lnTo>
                    <a:lnTo>
                      <a:pt x="38" y="284"/>
                    </a:lnTo>
                  </a:path>
                </a:pathLst>
              </a:custGeom>
              <a:grpFill/>
              <a:ln w="9525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  <p:sp>
            <p:nvSpPr>
              <p:cNvPr id="25894" name="Freeform 276"/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1593" y="2889"/>
                <a:ext cx="280" cy="249"/>
              </a:xfrm>
              <a:custGeom>
                <a:avLst/>
                <a:gdLst>
                  <a:gd name="T0" fmla="*/ 266 w 280"/>
                  <a:gd name="T1" fmla="*/ 140 h 249"/>
                  <a:gd name="T2" fmla="*/ 269 w 280"/>
                  <a:gd name="T3" fmla="*/ 152 h 249"/>
                  <a:gd name="T4" fmla="*/ 261 w 280"/>
                  <a:gd name="T5" fmla="*/ 161 h 249"/>
                  <a:gd name="T6" fmla="*/ 254 w 280"/>
                  <a:gd name="T7" fmla="*/ 176 h 249"/>
                  <a:gd name="T8" fmla="*/ 230 w 280"/>
                  <a:gd name="T9" fmla="*/ 182 h 249"/>
                  <a:gd name="T10" fmla="*/ 202 w 280"/>
                  <a:gd name="T11" fmla="*/ 178 h 249"/>
                  <a:gd name="T12" fmla="*/ 202 w 280"/>
                  <a:gd name="T13" fmla="*/ 188 h 249"/>
                  <a:gd name="T14" fmla="*/ 216 w 280"/>
                  <a:gd name="T15" fmla="*/ 195 h 249"/>
                  <a:gd name="T16" fmla="*/ 223 w 280"/>
                  <a:gd name="T17" fmla="*/ 204 h 249"/>
                  <a:gd name="T18" fmla="*/ 208 w 280"/>
                  <a:gd name="T19" fmla="*/ 216 h 249"/>
                  <a:gd name="T20" fmla="*/ 199 w 280"/>
                  <a:gd name="T21" fmla="*/ 226 h 249"/>
                  <a:gd name="T22" fmla="*/ 189 w 280"/>
                  <a:gd name="T23" fmla="*/ 239 h 249"/>
                  <a:gd name="T24" fmla="*/ 172 w 280"/>
                  <a:gd name="T25" fmla="*/ 243 h 249"/>
                  <a:gd name="T26" fmla="*/ 159 w 280"/>
                  <a:gd name="T27" fmla="*/ 248 h 249"/>
                  <a:gd name="T28" fmla="*/ 151 w 280"/>
                  <a:gd name="T29" fmla="*/ 236 h 249"/>
                  <a:gd name="T30" fmla="*/ 144 w 280"/>
                  <a:gd name="T31" fmla="*/ 213 h 249"/>
                  <a:gd name="T32" fmla="*/ 135 w 280"/>
                  <a:gd name="T33" fmla="*/ 192 h 249"/>
                  <a:gd name="T34" fmla="*/ 139 w 280"/>
                  <a:gd name="T35" fmla="*/ 181 h 249"/>
                  <a:gd name="T36" fmla="*/ 128 w 280"/>
                  <a:gd name="T37" fmla="*/ 176 h 249"/>
                  <a:gd name="T38" fmla="*/ 130 w 280"/>
                  <a:gd name="T39" fmla="*/ 156 h 249"/>
                  <a:gd name="T40" fmla="*/ 126 w 280"/>
                  <a:gd name="T41" fmla="*/ 140 h 249"/>
                  <a:gd name="T42" fmla="*/ 99 w 280"/>
                  <a:gd name="T43" fmla="*/ 140 h 249"/>
                  <a:gd name="T44" fmla="*/ 84 w 280"/>
                  <a:gd name="T45" fmla="*/ 129 h 249"/>
                  <a:gd name="T46" fmla="*/ 67 w 280"/>
                  <a:gd name="T47" fmla="*/ 115 h 249"/>
                  <a:gd name="T48" fmla="*/ 49 w 280"/>
                  <a:gd name="T49" fmla="*/ 118 h 249"/>
                  <a:gd name="T50" fmla="*/ 27 w 280"/>
                  <a:gd name="T51" fmla="*/ 111 h 249"/>
                  <a:gd name="T52" fmla="*/ 17 w 280"/>
                  <a:gd name="T53" fmla="*/ 84 h 249"/>
                  <a:gd name="T54" fmla="*/ 4 w 280"/>
                  <a:gd name="T55" fmla="*/ 83 h 249"/>
                  <a:gd name="T56" fmla="*/ 0 w 280"/>
                  <a:gd name="T57" fmla="*/ 79 h 249"/>
                  <a:gd name="T58" fmla="*/ 13 w 280"/>
                  <a:gd name="T59" fmla="*/ 43 h 249"/>
                  <a:gd name="T60" fmla="*/ 31 w 280"/>
                  <a:gd name="T61" fmla="*/ 27 h 249"/>
                  <a:gd name="T62" fmla="*/ 38 w 280"/>
                  <a:gd name="T63" fmla="*/ 27 h 249"/>
                  <a:gd name="T64" fmla="*/ 49 w 280"/>
                  <a:gd name="T65" fmla="*/ 29 h 249"/>
                  <a:gd name="T66" fmla="*/ 58 w 280"/>
                  <a:gd name="T67" fmla="*/ 11 h 249"/>
                  <a:gd name="T68" fmla="*/ 66 w 280"/>
                  <a:gd name="T69" fmla="*/ 0 h 249"/>
                  <a:gd name="T70" fmla="*/ 73 w 280"/>
                  <a:gd name="T71" fmla="*/ 1 h 249"/>
                  <a:gd name="T72" fmla="*/ 77 w 280"/>
                  <a:gd name="T73" fmla="*/ 4 h 249"/>
                  <a:gd name="T74" fmla="*/ 80 w 280"/>
                  <a:gd name="T75" fmla="*/ 11 h 249"/>
                  <a:gd name="T76" fmla="*/ 92 w 280"/>
                  <a:gd name="T77" fmla="*/ 11 h 249"/>
                  <a:gd name="T78" fmla="*/ 105 w 280"/>
                  <a:gd name="T79" fmla="*/ 23 h 249"/>
                  <a:gd name="T80" fmla="*/ 117 w 280"/>
                  <a:gd name="T81" fmla="*/ 31 h 249"/>
                  <a:gd name="T82" fmla="*/ 144 w 280"/>
                  <a:gd name="T83" fmla="*/ 25 h 249"/>
                  <a:gd name="T84" fmla="*/ 150 w 280"/>
                  <a:gd name="T85" fmla="*/ 30 h 249"/>
                  <a:gd name="T86" fmla="*/ 163 w 280"/>
                  <a:gd name="T87" fmla="*/ 37 h 249"/>
                  <a:gd name="T88" fmla="*/ 179 w 280"/>
                  <a:gd name="T89" fmla="*/ 37 h 249"/>
                  <a:gd name="T90" fmla="*/ 188 w 280"/>
                  <a:gd name="T91" fmla="*/ 32 h 249"/>
                  <a:gd name="T92" fmla="*/ 200 w 280"/>
                  <a:gd name="T93" fmla="*/ 19 h 249"/>
                  <a:gd name="T94" fmla="*/ 225 w 280"/>
                  <a:gd name="T95" fmla="*/ 19 h 249"/>
                  <a:gd name="T96" fmla="*/ 229 w 280"/>
                  <a:gd name="T97" fmla="*/ 27 h 249"/>
                  <a:gd name="T98" fmla="*/ 231 w 280"/>
                  <a:gd name="T99" fmla="*/ 38 h 249"/>
                  <a:gd name="T100" fmla="*/ 242 w 280"/>
                  <a:gd name="T101" fmla="*/ 40 h 249"/>
                  <a:gd name="T102" fmla="*/ 258 w 280"/>
                  <a:gd name="T103" fmla="*/ 43 h 249"/>
                  <a:gd name="T104" fmla="*/ 263 w 280"/>
                  <a:gd name="T105" fmla="*/ 51 h 249"/>
                  <a:gd name="T106" fmla="*/ 268 w 280"/>
                  <a:gd name="T107" fmla="*/ 59 h 249"/>
                  <a:gd name="T108" fmla="*/ 278 w 280"/>
                  <a:gd name="T109" fmla="*/ 63 h 249"/>
                  <a:gd name="T110" fmla="*/ 274 w 280"/>
                  <a:gd name="T111" fmla="*/ 75 h 249"/>
                  <a:gd name="T112" fmla="*/ 263 w 280"/>
                  <a:gd name="T113" fmla="*/ 80 h 249"/>
                  <a:gd name="T114" fmla="*/ 263 w 280"/>
                  <a:gd name="T115" fmla="*/ 91 h 249"/>
                  <a:gd name="T116" fmla="*/ 271 w 280"/>
                  <a:gd name="T117" fmla="*/ 99 h 249"/>
                  <a:gd name="T118" fmla="*/ 256 w 280"/>
                  <a:gd name="T119" fmla="*/ 103 h 249"/>
                  <a:gd name="T120" fmla="*/ 261 w 280"/>
                  <a:gd name="T121" fmla="*/ 113 h 249"/>
                  <a:gd name="T122" fmla="*/ 264 w 280"/>
                  <a:gd name="T123" fmla="*/ 134 h 24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80"/>
                  <a:gd name="T187" fmla="*/ 0 h 249"/>
                  <a:gd name="T188" fmla="*/ 280 w 280"/>
                  <a:gd name="T189" fmla="*/ 249 h 24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80" h="249">
                    <a:moveTo>
                      <a:pt x="272" y="137"/>
                    </a:moveTo>
                    <a:lnTo>
                      <a:pt x="266" y="140"/>
                    </a:lnTo>
                    <a:lnTo>
                      <a:pt x="269" y="146"/>
                    </a:lnTo>
                    <a:lnTo>
                      <a:pt x="269" y="152"/>
                    </a:lnTo>
                    <a:lnTo>
                      <a:pt x="265" y="156"/>
                    </a:lnTo>
                    <a:lnTo>
                      <a:pt x="261" y="161"/>
                    </a:lnTo>
                    <a:lnTo>
                      <a:pt x="258" y="171"/>
                    </a:lnTo>
                    <a:lnTo>
                      <a:pt x="254" y="176"/>
                    </a:lnTo>
                    <a:lnTo>
                      <a:pt x="246" y="179"/>
                    </a:lnTo>
                    <a:lnTo>
                      <a:pt x="230" y="182"/>
                    </a:lnTo>
                    <a:lnTo>
                      <a:pt x="214" y="182"/>
                    </a:lnTo>
                    <a:lnTo>
                      <a:pt x="202" y="178"/>
                    </a:lnTo>
                    <a:lnTo>
                      <a:pt x="201" y="181"/>
                    </a:lnTo>
                    <a:lnTo>
                      <a:pt x="202" y="188"/>
                    </a:lnTo>
                    <a:lnTo>
                      <a:pt x="209" y="193"/>
                    </a:lnTo>
                    <a:lnTo>
                      <a:pt x="216" y="195"/>
                    </a:lnTo>
                    <a:lnTo>
                      <a:pt x="221" y="199"/>
                    </a:lnTo>
                    <a:lnTo>
                      <a:pt x="223" y="204"/>
                    </a:lnTo>
                    <a:lnTo>
                      <a:pt x="219" y="212"/>
                    </a:lnTo>
                    <a:lnTo>
                      <a:pt x="208" y="216"/>
                    </a:lnTo>
                    <a:lnTo>
                      <a:pt x="204" y="220"/>
                    </a:lnTo>
                    <a:lnTo>
                      <a:pt x="199" y="226"/>
                    </a:lnTo>
                    <a:lnTo>
                      <a:pt x="194" y="235"/>
                    </a:lnTo>
                    <a:lnTo>
                      <a:pt x="189" y="239"/>
                    </a:lnTo>
                    <a:lnTo>
                      <a:pt x="180" y="240"/>
                    </a:lnTo>
                    <a:lnTo>
                      <a:pt x="172" y="243"/>
                    </a:lnTo>
                    <a:lnTo>
                      <a:pt x="165" y="247"/>
                    </a:lnTo>
                    <a:lnTo>
                      <a:pt x="159" y="248"/>
                    </a:lnTo>
                    <a:lnTo>
                      <a:pt x="153" y="244"/>
                    </a:lnTo>
                    <a:lnTo>
                      <a:pt x="151" y="236"/>
                    </a:lnTo>
                    <a:lnTo>
                      <a:pt x="150" y="223"/>
                    </a:lnTo>
                    <a:lnTo>
                      <a:pt x="144" y="213"/>
                    </a:lnTo>
                    <a:lnTo>
                      <a:pt x="137" y="204"/>
                    </a:lnTo>
                    <a:lnTo>
                      <a:pt x="135" y="192"/>
                    </a:lnTo>
                    <a:lnTo>
                      <a:pt x="142" y="187"/>
                    </a:lnTo>
                    <a:lnTo>
                      <a:pt x="139" y="181"/>
                    </a:lnTo>
                    <a:lnTo>
                      <a:pt x="133" y="180"/>
                    </a:lnTo>
                    <a:lnTo>
                      <a:pt x="128" y="176"/>
                    </a:lnTo>
                    <a:lnTo>
                      <a:pt x="126" y="167"/>
                    </a:lnTo>
                    <a:lnTo>
                      <a:pt x="130" y="156"/>
                    </a:lnTo>
                    <a:lnTo>
                      <a:pt x="130" y="148"/>
                    </a:lnTo>
                    <a:lnTo>
                      <a:pt x="126" y="140"/>
                    </a:lnTo>
                    <a:lnTo>
                      <a:pt x="110" y="136"/>
                    </a:lnTo>
                    <a:lnTo>
                      <a:pt x="99" y="140"/>
                    </a:lnTo>
                    <a:lnTo>
                      <a:pt x="90" y="137"/>
                    </a:lnTo>
                    <a:lnTo>
                      <a:pt x="84" y="129"/>
                    </a:lnTo>
                    <a:lnTo>
                      <a:pt x="76" y="121"/>
                    </a:lnTo>
                    <a:lnTo>
                      <a:pt x="67" y="115"/>
                    </a:lnTo>
                    <a:lnTo>
                      <a:pt x="61" y="115"/>
                    </a:lnTo>
                    <a:lnTo>
                      <a:pt x="49" y="118"/>
                    </a:lnTo>
                    <a:lnTo>
                      <a:pt x="38" y="116"/>
                    </a:lnTo>
                    <a:lnTo>
                      <a:pt x="27" y="111"/>
                    </a:lnTo>
                    <a:lnTo>
                      <a:pt x="21" y="103"/>
                    </a:lnTo>
                    <a:lnTo>
                      <a:pt x="17" y="84"/>
                    </a:lnTo>
                    <a:lnTo>
                      <a:pt x="14" y="80"/>
                    </a:lnTo>
                    <a:lnTo>
                      <a:pt x="4" y="83"/>
                    </a:lnTo>
                    <a:lnTo>
                      <a:pt x="0" y="82"/>
                    </a:lnTo>
                    <a:lnTo>
                      <a:pt x="0" y="79"/>
                    </a:lnTo>
                    <a:lnTo>
                      <a:pt x="10" y="64"/>
                    </a:lnTo>
                    <a:lnTo>
                      <a:pt x="13" y="43"/>
                    </a:lnTo>
                    <a:lnTo>
                      <a:pt x="21" y="33"/>
                    </a:lnTo>
                    <a:lnTo>
                      <a:pt x="31" y="27"/>
                    </a:lnTo>
                    <a:lnTo>
                      <a:pt x="36" y="22"/>
                    </a:lnTo>
                    <a:lnTo>
                      <a:pt x="38" y="27"/>
                    </a:lnTo>
                    <a:lnTo>
                      <a:pt x="43" y="31"/>
                    </a:lnTo>
                    <a:lnTo>
                      <a:pt x="49" y="29"/>
                    </a:lnTo>
                    <a:lnTo>
                      <a:pt x="52" y="24"/>
                    </a:lnTo>
                    <a:lnTo>
                      <a:pt x="58" y="11"/>
                    </a:lnTo>
                    <a:lnTo>
                      <a:pt x="64" y="3"/>
                    </a:lnTo>
                    <a:lnTo>
                      <a:pt x="66" y="0"/>
                    </a:lnTo>
                    <a:lnTo>
                      <a:pt x="71" y="0"/>
                    </a:lnTo>
                    <a:lnTo>
                      <a:pt x="73" y="1"/>
                    </a:lnTo>
                    <a:lnTo>
                      <a:pt x="75" y="1"/>
                    </a:lnTo>
                    <a:lnTo>
                      <a:pt x="77" y="4"/>
                    </a:lnTo>
                    <a:lnTo>
                      <a:pt x="79" y="7"/>
                    </a:lnTo>
                    <a:lnTo>
                      <a:pt x="80" y="11"/>
                    </a:lnTo>
                    <a:lnTo>
                      <a:pt x="84" y="11"/>
                    </a:lnTo>
                    <a:lnTo>
                      <a:pt x="92" y="11"/>
                    </a:lnTo>
                    <a:lnTo>
                      <a:pt x="96" y="15"/>
                    </a:lnTo>
                    <a:lnTo>
                      <a:pt x="105" y="23"/>
                    </a:lnTo>
                    <a:lnTo>
                      <a:pt x="113" y="30"/>
                    </a:lnTo>
                    <a:lnTo>
                      <a:pt x="117" y="31"/>
                    </a:lnTo>
                    <a:lnTo>
                      <a:pt x="138" y="26"/>
                    </a:lnTo>
                    <a:lnTo>
                      <a:pt x="144" y="25"/>
                    </a:lnTo>
                    <a:lnTo>
                      <a:pt x="149" y="27"/>
                    </a:lnTo>
                    <a:lnTo>
                      <a:pt x="150" y="30"/>
                    </a:lnTo>
                    <a:lnTo>
                      <a:pt x="159" y="34"/>
                    </a:lnTo>
                    <a:lnTo>
                      <a:pt x="163" y="37"/>
                    </a:lnTo>
                    <a:lnTo>
                      <a:pt x="167" y="38"/>
                    </a:lnTo>
                    <a:lnTo>
                      <a:pt x="179" y="37"/>
                    </a:lnTo>
                    <a:lnTo>
                      <a:pt x="184" y="34"/>
                    </a:lnTo>
                    <a:lnTo>
                      <a:pt x="188" y="32"/>
                    </a:lnTo>
                    <a:lnTo>
                      <a:pt x="197" y="20"/>
                    </a:lnTo>
                    <a:lnTo>
                      <a:pt x="200" y="19"/>
                    </a:lnTo>
                    <a:lnTo>
                      <a:pt x="221" y="19"/>
                    </a:lnTo>
                    <a:lnTo>
                      <a:pt x="225" y="19"/>
                    </a:lnTo>
                    <a:lnTo>
                      <a:pt x="228" y="23"/>
                    </a:lnTo>
                    <a:lnTo>
                      <a:pt x="229" y="27"/>
                    </a:lnTo>
                    <a:lnTo>
                      <a:pt x="229" y="31"/>
                    </a:lnTo>
                    <a:lnTo>
                      <a:pt x="231" y="38"/>
                    </a:lnTo>
                    <a:lnTo>
                      <a:pt x="238" y="39"/>
                    </a:lnTo>
                    <a:lnTo>
                      <a:pt x="242" y="40"/>
                    </a:lnTo>
                    <a:lnTo>
                      <a:pt x="250" y="40"/>
                    </a:lnTo>
                    <a:lnTo>
                      <a:pt x="258" y="43"/>
                    </a:lnTo>
                    <a:lnTo>
                      <a:pt x="262" y="47"/>
                    </a:lnTo>
                    <a:lnTo>
                      <a:pt x="263" y="51"/>
                    </a:lnTo>
                    <a:lnTo>
                      <a:pt x="265" y="55"/>
                    </a:lnTo>
                    <a:lnTo>
                      <a:pt x="268" y="59"/>
                    </a:lnTo>
                    <a:lnTo>
                      <a:pt x="279" y="60"/>
                    </a:lnTo>
                    <a:lnTo>
                      <a:pt x="278" y="63"/>
                    </a:lnTo>
                    <a:lnTo>
                      <a:pt x="278" y="72"/>
                    </a:lnTo>
                    <a:lnTo>
                      <a:pt x="274" y="75"/>
                    </a:lnTo>
                    <a:lnTo>
                      <a:pt x="269" y="77"/>
                    </a:lnTo>
                    <a:lnTo>
                      <a:pt x="263" y="80"/>
                    </a:lnTo>
                    <a:lnTo>
                      <a:pt x="261" y="85"/>
                    </a:lnTo>
                    <a:lnTo>
                      <a:pt x="263" y="91"/>
                    </a:lnTo>
                    <a:lnTo>
                      <a:pt x="275" y="95"/>
                    </a:lnTo>
                    <a:lnTo>
                      <a:pt x="271" y="99"/>
                    </a:lnTo>
                    <a:lnTo>
                      <a:pt x="259" y="99"/>
                    </a:lnTo>
                    <a:lnTo>
                      <a:pt x="256" y="103"/>
                    </a:lnTo>
                    <a:lnTo>
                      <a:pt x="260" y="107"/>
                    </a:lnTo>
                    <a:lnTo>
                      <a:pt x="261" y="113"/>
                    </a:lnTo>
                    <a:lnTo>
                      <a:pt x="260" y="122"/>
                    </a:lnTo>
                    <a:lnTo>
                      <a:pt x="264" y="134"/>
                    </a:lnTo>
                    <a:lnTo>
                      <a:pt x="272" y="137"/>
                    </a:lnTo>
                  </a:path>
                </a:pathLst>
              </a:custGeom>
              <a:grpFill/>
              <a:ln w="9525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  <p:sp>
            <p:nvSpPr>
              <p:cNvPr id="25895" name="Freeform 277"/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1485" y="2882"/>
                <a:ext cx="261" cy="327"/>
              </a:xfrm>
              <a:custGeom>
                <a:avLst/>
                <a:gdLst>
                  <a:gd name="T0" fmla="*/ 3 w 261"/>
                  <a:gd name="T1" fmla="*/ 232 h 327"/>
                  <a:gd name="T2" fmla="*/ 16 w 261"/>
                  <a:gd name="T3" fmla="*/ 218 h 327"/>
                  <a:gd name="T4" fmla="*/ 33 w 261"/>
                  <a:gd name="T5" fmla="*/ 197 h 327"/>
                  <a:gd name="T6" fmla="*/ 32 w 261"/>
                  <a:gd name="T7" fmla="*/ 184 h 327"/>
                  <a:gd name="T8" fmla="*/ 28 w 261"/>
                  <a:gd name="T9" fmla="*/ 155 h 327"/>
                  <a:gd name="T10" fmla="*/ 30 w 261"/>
                  <a:gd name="T11" fmla="*/ 134 h 327"/>
                  <a:gd name="T12" fmla="*/ 20 w 261"/>
                  <a:gd name="T13" fmla="*/ 118 h 327"/>
                  <a:gd name="T14" fmla="*/ 22 w 261"/>
                  <a:gd name="T15" fmla="*/ 110 h 327"/>
                  <a:gd name="T16" fmla="*/ 33 w 261"/>
                  <a:gd name="T17" fmla="*/ 110 h 327"/>
                  <a:gd name="T18" fmla="*/ 35 w 261"/>
                  <a:gd name="T19" fmla="*/ 97 h 327"/>
                  <a:gd name="T20" fmla="*/ 46 w 261"/>
                  <a:gd name="T21" fmla="*/ 88 h 327"/>
                  <a:gd name="T22" fmla="*/ 62 w 261"/>
                  <a:gd name="T23" fmla="*/ 69 h 327"/>
                  <a:gd name="T24" fmla="*/ 65 w 261"/>
                  <a:gd name="T25" fmla="*/ 54 h 327"/>
                  <a:gd name="T26" fmla="*/ 74 w 261"/>
                  <a:gd name="T27" fmla="*/ 41 h 327"/>
                  <a:gd name="T28" fmla="*/ 90 w 261"/>
                  <a:gd name="T29" fmla="*/ 44 h 327"/>
                  <a:gd name="T30" fmla="*/ 96 w 261"/>
                  <a:gd name="T31" fmla="*/ 34 h 327"/>
                  <a:gd name="T32" fmla="*/ 118 w 261"/>
                  <a:gd name="T33" fmla="*/ 22 h 327"/>
                  <a:gd name="T34" fmla="*/ 143 w 261"/>
                  <a:gd name="T35" fmla="*/ 2 h 327"/>
                  <a:gd name="T36" fmla="*/ 154 w 261"/>
                  <a:gd name="T37" fmla="*/ 5 h 327"/>
                  <a:gd name="T38" fmla="*/ 147 w 261"/>
                  <a:gd name="T39" fmla="*/ 16 h 327"/>
                  <a:gd name="T40" fmla="*/ 140 w 261"/>
                  <a:gd name="T41" fmla="*/ 35 h 327"/>
                  <a:gd name="T42" fmla="*/ 118 w 261"/>
                  <a:gd name="T43" fmla="*/ 72 h 327"/>
                  <a:gd name="T44" fmla="*/ 113 w 261"/>
                  <a:gd name="T45" fmla="*/ 91 h 327"/>
                  <a:gd name="T46" fmla="*/ 129 w 261"/>
                  <a:gd name="T47" fmla="*/ 111 h 327"/>
                  <a:gd name="T48" fmla="*/ 158 w 261"/>
                  <a:gd name="T49" fmla="*/ 126 h 327"/>
                  <a:gd name="T50" fmla="*/ 185 w 261"/>
                  <a:gd name="T51" fmla="*/ 128 h 327"/>
                  <a:gd name="T52" fmla="*/ 207 w 261"/>
                  <a:gd name="T53" fmla="*/ 148 h 327"/>
                  <a:gd name="T54" fmla="*/ 239 w 261"/>
                  <a:gd name="T55" fmla="*/ 155 h 327"/>
                  <a:gd name="T56" fmla="*/ 236 w 261"/>
                  <a:gd name="T57" fmla="*/ 184 h 327"/>
                  <a:gd name="T58" fmla="*/ 251 w 261"/>
                  <a:gd name="T59" fmla="*/ 195 h 327"/>
                  <a:gd name="T60" fmla="*/ 253 w 261"/>
                  <a:gd name="T61" fmla="*/ 221 h 327"/>
                  <a:gd name="T62" fmla="*/ 252 w 261"/>
                  <a:gd name="T63" fmla="*/ 246 h 327"/>
                  <a:gd name="T64" fmla="*/ 246 w 261"/>
                  <a:gd name="T65" fmla="*/ 230 h 327"/>
                  <a:gd name="T66" fmla="*/ 236 w 261"/>
                  <a:gd name="T67" fmla="*/ 236 h 327"/>
                  <a:gd name="T68" fmla="*/ 222 w 261"/>
                  <a:gd name="T69" fmla="*/ 240 h 327"/>
                  <a:gd name="T70" fmla="*/ 203 w 261"/>
                  <a:gd name="T71" fmla="*/ 239 h 327"/>
                  <a:gd name="T72" fmla="*/ 205 w 261"/>
                  <a:gd name="T73" fmla="*/ 245 h 327"/>
                  <a:gd name="T74" fmla="*/ 213 w 261"/>
                  <a:gd name="T75" fmla="*/ 254 h 327"/>
                  <a:gd name="T76" fmla="*/ 196 w 261"/>
                  <a:gd name="T77" fmla="*/ 270 h 327"/>
                  <a:gd name="T78" fmla="*/ 210 w 261"/>
                  <a:gd name="T79" fmla="*/ 295 h 327"/>
                  <a:gd name="T80" fmla="*/ 208 w 261"/>
                  <a:gd name="T81" fmla="*/ 317 h 327"/>
                  <a:gd name="T82" fmla="*/ 188 w 261"/>
                  <a:gd name="T83" fmla="*/ 322 h 327"/>
                  <a:gd name="T84" fmla="*/ 172 w 261"/>
                  <a:gd name="T85" fmla="*/ 319 h 327"/>
                  <a:gd name="T86" fmla="*/ 161 w 261"/>
                  <a:gd name="T87" fmla="*/ 323 h 327"/>
                  <a:gd name="T88" fmla="*/ 138 w 261"/>
                  <a:gd name="T89" fmla="*/ 323 h 327"/>
                  <a:gd name="T90" fmla="*/ 125 w 261"/>
                  <a:gd name="T91" fmla="*/ 309 h 327"/>
                  <a:gd name="T92" fmla="*/ 79 w 261"/>
                  <a:gd name="T93" fmla="*/ 280 h 327"/>
                  <a:gd name="T94" fmla="*/ 46 w 261"/>
                  <a:gd name="T95" fmla="*/ 276 h 327"/>
                  <a:gd name="T96" fmla="*/ 37 w 261"/>
                  <a:gd name="T97" fmla="*/ 264 h 327"/>
                  <a:gd name="T98" fmla="*/ 25 w 261"/>
                  <a:gd name="T99" fmla="*/ 258 h 327"/>
                  <a:gd name="T100" fmla="*/ 2 w 261"/>
                  <a:gd name="T101" fmla="*/ 244 h 32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61"/>
                  <a:gd name="T154" fmla="*/ 0 h 327"/>
                  <a:gd name="T155" fmla="*/ 261 w 261"/>
                  <a:gd name="T156" fmla="*/ 327 h 32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61" h="327">
                    <a:moveTo>
                      <a:pt x="0" y="239"/>
                    </a:moveTo>
                    <a:lnTo>
                      <a:pt x="2" y="236"/>
                    </a:lnTo>
                    <a:lnTo>
                      <a:pt x="3" y="232"/>
                    </a:lnTo>
                    <a:lnTo>
                      <a:pt x="5" y="227"/>
                    </a:lnTo>
                    <a:lnTo>
                      <a:pt x="8" y="223"/>
                    </a:lnTo>
                    <a:lnTo>
                      <a:pt x="16" y="218"/>
                    </a:lnTo>
                    <a:lnTo>
                      <a:pt x="25" y="214"/>
                    </a:lnTo>
                    <a:lnTo>
                      <a:pt x="30" y="205"/>
                    </a:lnTo>
                    <a:lnTo>
                      <a:pt x="33" y="197"/>
                    </a:lnTo>
                    <a:lnTo>
                      <a:pt x="33" y="192"/>
                    </a:lnTo>
                    <a:lnTo>
                      <a:pt x="33" y="188"/>
                    </a:lnTo>
                    <a:lnTo>
                      <a:pt x="32" y="184"/>
                    </a:lnTo>
                    <a:lnTo>
                      <a:pt x="27" y="168"/>
                    </a:lnTo>
                    <a:lnTo>
                      <a:pt x="26" y="159"/>
                    </a:lnTo>
                    <a:lnTo>
                      <a:pt x="28" y="155"/>
                    </a:lnTo>
                    <a:lnTo>
                      <a:pt x="31" y="151"/>
                    </a:lnTo>
                    <a:lnTo>
                      <a:pt x="32" y="142"/>
                    </a:lnTo>
                    <a:lnTo>
                      <a:pt x="30" y="134"/>
                    </a:lnTo>
                    <a:lnTo>
                      <a:pt x="26" y="130"/>
                    </a:lnTo>
                    <a:lnTo>
                      <a:pt x="21" y="122"/>
                    </a:lnTo>
                    <a:lnTo>
                      <a:pt x="20" y="118"/>
                    </a:lnTo>
                    <a:lnTo>
                      <a:pt x="20" y="115"/>
                    </a:lnTo>
                    <a:lnTo>
                      <a:pt x="21" y="112"/>
                    </a:lnTo>
                    <a:lnTo>
                      <a:pt x="22" y="110"/>
                    </a:lnTo>
                    <a:lnTo>
                      <a:pt x="25" y="109"/>
                    </a:lnTo>
                    <a:lnTo>
                      <a:pt x="30" y="111"/>
                    </a:lnTo>
                    <a:lnTo>
                      <a:pt x="33" y="110"/>
                    </a:lnTo>
                    <a:lnTo>
                      <a:pt x="33" y="104"/>
                    </a:lnTo>
                    <a:lnTo>
                      <a:pt x="33" y="101"/>
                    </a:lnTo>
                    <a:lnTo>
                      <a:pt x="35" y="97"/>
                    </a:lnTo>
                    <a:lnTo>
                      <a:pt x="40" y="96"/>
                    </a:lnTo>
                    <a:lnTo>
                      <a:pt x="45" y="95"/>
                    </a:lnTo>
                    <a:lnTo>
                      <a:pt x="46" y="88"/>
                    </a:lnTo>
                    <a:lnTo>
                      <a:pt x="52" y="74"/>
                    </a:lnTo>
                    <a:lnTo>
                      <a:pt x="58" y="70"/>
                    </a:lnTo>
                    <a:lnTo>
                      <a:pt x="62" y="69"/>
                    </a:lnTo>
                    <a:lnTo>
                      <a:pt x="65" y="66"/>
                    </a:lnTo>
                    <a:lnTo>
                      <a:pt x="65" y="58"/>
                    </a:lnTo>
                    <a:lnTo>
                      <a:pt x="65" y="54"/>
                    </a:lnTo>
                    <a:lnTo>
                      <a:pt x="69" y="49"/>
                    </a:lnTo>
                    <a:lnTo>
                      <a:pt x="73" y="45"/>
                    </a:lnTo>
                    <a:lnTo>
                      <a:pt x="74" y="41"/>
                    </a:lnTo>
                    <a:lnTo>
                      <a:pt x="77" y="40"/>
                    </a:lnTo>
                    <a:lnTo>
                      <a:pt x="85" y="41"/>
                    </a:lnTo>
                    <a:lnTo>
                      <a:pt x="90" y="44"/>
                    </a:lnTo>
                    <a:lnTo>
                      <a:pt x="94" y="41"/>
                    </a:lnTo>
                    <a:lnTo>
                      <a:pt x="94" y="36"/>
                    </a:lnTo>
                    <a:lnTo>
                      <a:pt x="96" y="34"/>
                    </a:lnTo>
                    <a:lnTo>
                      <a:pt x="98" y="32"/>
                    </a:lnTo>
                    <a:lnTo>
                      <a:pt x="102" y="30"/>
                    </a:lnTo>
                    <a:lnTo>
                      <a:pt x="118" y="22"/>
                    </a:lnTo>
                    <a:lnTo>
                      <a:pt x="134" y="14"/>
                    </a:lnTo>
                    <a:lnTo>
                      <a:pt x="138" y="5"/>
                    </a:lnTo>
                    <a:lnTo>
                      <a:pt x="143" y="2"/>
                    </a:lnTo>
                    <a:lnTo>
                      <a:pt x="150" y="0"/>
                    </a:lnTo>
                    <a:lnTo>
                      <a:pt x="153" y="2"/>
                    </a:lnTo>
                    <a:lnTo>
                      <a:pt x="154" y="5"/>
                    </a:lnTo>
                    <a:lnTo>
                      <a:pt x="154" y="9"/>
                    </a:lnTo>
                    <a:lnTo>
                      <a:pt x="150" y="13"/>
                    </a:lnTo>
                    <a:lnTo>
                      <a:pt x="147" y="16"/>
                    </a:lnTo>
                    <a:lnTo>
                      <a:pt x="145" y="22"/>
                    </a:lnTo>
                    <a:lnTo>
                      <a:pt x="145" y="29"/>
                    </a:lnTo>
                    <a:lnTo>
                      <a:pt x="140" y="35"/>
                    </a:lnTo>
                    <a:lnTo>
                      <a:pt x="129" y="41"/>
                    </a:lnTo>
                    <a:lnTo>
                      <a:pt x="122" y="50"/>
                    </a:lnTo>
                    <a:lnTo>
                      <a:pt x="118" y="72"/>
                    </a:lnTo>
                    <a:lnTo>
                      <a:pt x="109" y="87"/>
                    </a:lnTo>
                    <a:lnTo>
                      <a:pt x="109" y="90"/>
                    </a:lnTo>
                    <a:lnTo>
                      <a:pt x="113" y="91"/>
                    </a:lnTo>
                    <a:lnTo>
                      <a:pt x="122" y="88"/>
                    </a:lnTo>
                    <a:lnTo>
                      <a:pt x="126" y="91"/>
                    </a:lnTo>
                    <a:lnTo>
                      <a:pt x="129" y="111"/>
                    </a:lnTo>
                    <a:lnTo>
                      <a:pt x="136" y="118"/>
                    </a:lnTo>
                    <a:lnTo>
                      <a:pt x="147" y="124"/>
                    </a:lnTo>
                    <a:lnTo>
                      <a:pt x="158" y="126"/>
                    </a:lnTo>
                    <a:lnTo>
                      <a:pt x="170" y="122"/>
                    </a:lnTo>
                    <a:lnTo>
                      <a:pt x="176" y="122"/>
                    </a:lnTo>
                    <a:lnTo>
                      <a:pt x="185" y="128"/>
                    </a:lnTo>
                    <a:lnTo>
                      <a:pt x="192" y="137"/>
                    </a:lnTo>
                    <a:lnTo>
                      <a:pt x="199" y="144"/>
                    </a:lnTo>
                    <a:lnTo>
                      <a:pt x="207" y="148"/>
                    </a:lnTo>
                    <a:lnTo>
                      <a:pt x="219" y="143"/>
                    </a:lnTo>
                    <a:lnTo>
                      <a:pt x="235" y="147"/>
                    </a:lnTo>
                    <a:lnTo>
                      <a:pt x="239" y="155"/>
                    </a:lnTo>
                    <a:lnTo>
                      <a:pt x="238" y="164"/>
                    </a:lnTo>
                    <a:lnTo>
                      <a:pt x="235" y="175"/>
                    </a:lnTo>
                    <a:lnTo>
                      <a:pt x="236" y="184"/>
                    </a:lnTo>
                    <a:lnTo>
                      <a:pt x="242" y="187"/>
                    </a:lnTo>
                    <a:lnTo>
                      <a:pt x="248" y="189"/>
                    </a:lnTo>
                    <a:lnTo>
                      <a:pt x="251" y="195"/>
                    </a:lnTo>
                    <a:lnTo>
                      <a:pt x="244" y="200"/>
                    </a:lnTo>
                    <a:lnTo>
                      <a:pt x="246" y="212"/>
                    </a:lnTo>
                    <a:lnTo>
                      <a:pt x="253" y="221"/>
                    </a:lnTo>
                    <a:lnTo>
                      <a:pt x="258" y="231"/>
                    </a:lnTo>
                    <a:lnTo>
                      <a:pt x="260" y="243"/>
                    </a:lnTo>
                    <a:lnTo>
                      <a:pt x="252" y="246"/>
                    </a:lnTo>
                    <a:lnTo>
                      <a:pt x="249" y="243"/>
                    </a:lnTo>
                    <a:lnTo>
                      <a:pt x="248" y="234"/>
                    </a:lnTo>
                    <a:lnTo>
                      <a:pt x="246" y="230"/>
                    </a:lnTo>
                    <a:lnTo>
                      <a:pt x="241" y="232"/>
                    </a:lnTo>
                    <a:lnTo>
                      <a:pt x="240" y="236"/>
                    </a:lnTo>
                    <a:lnTo>
                      <a:pt x="236" y="236"/>
                    </a:lnTo>
                    <a:lnTo>
                      <a:pt x="232" y="232"/>
                    </a:lnTo>
                    <a:lnTo>
                      <a:pt x="225" y="235"/>
                    </a:lnTo>
                    <a:lnTo>
                      <a:pt x="222" y="240"/>
                    </a:lnTo>
                    <a:lnTo>
                      <a:pt x="218" y="242"/>
                    </a:lnTo>
                    <a:lnTo>
                      <a:pt x="211" y="239"/>
                    </a:lnTo>
                    <a:lnTo>
                      <a:pt x="203" y="239"/>
                    </a:lnTo>
                    <a:lnTo>
                      <a:pt x="200" y="242"/>
                    </a:lnTo>
                    <a:lnTo>
                      <a:pt x="200" y="244"/>
                    </a:lnTo>
                    <a:lnTo>
                      <a:pt x="205" y="245"/>
                    </a:lnTo>
                    <a:lnTo>
                      <a:pt x="211" y="247"/>
                    </a:lnTo>
                    <a:lnTo>
                      <a:pt x="214" y="250"/>
                    </a:lnTo>
                    <a:lnTo>
                      <a:pt x="213" y="254"/>
                    </a:lnTo>
                    <a:lnTo>
                      <a:pt x="202" y="260"/>
                    </a:lnTo>
                    <a:lnTo>
                      <a:pt x="197" y="264"/>
                    </a:lnTo>
                    <a:lnTo>
                      <a:pt x="196" y="270"/>
                    </a:lnTo>
                    <a:lnTo>
                      <a:pt x="197" y="278"/>
                    </a:lnTo>
                    <a:lnTo>
                      <a:pt x="203" y="287"/>
                    </a:lnTo>
                    <a:lnTo>
                      <a:pt x="210" y="295"/>
                    </a:lnTo>
                    <a:lnTo>
                      <a:pt x="212" y="302"/>
                    </a:lnTo>
                    <a:lnTo>
                      <a:pt x="211" y="311"/>
                    </a:lnTo>
                    <a:lnTo>
                      <a:pt x="208" y="317"/>
                    </a:lnTo>
                    <a:lnTo>
                      <a:pt x="206" y="326"/>
                    </a:lnTo>
                    <a:lnTo>
                      <a:pt x="194" y="325"/>
                    </a:lnTo>
                    <a:lnTo>
                      <a:pt x="188" y="322"/>
                    </a:lnTo>
                    <a:lnTo>
                      <a:pt x="184" y="318"/>
                    </a:lnTo>
                    <a:lnTo>
                      <a:pt x="178" y="318"/>
                    </a:lnTo>
                    <a:lnTo>
                      <a:pt x="172" y="319"/>
                    </a:lnTo>
                    <a:lnTo>
                      <a:pt x="169" y="323"/>
                    </a:lnTo>
                    <a:lnTo>
                      <a:pt x="165" y="323"/>
                    </a:lnTo>
                    <a:lnTo>
                      <a:pt x="161" y="323"/>
                    </a:lnTo>
                    <a:lnTo>
                      <a:pt x="154" y="320"/>
                    </a:lnTo>
                    <a:lnTo>
                      <a:pt x="145" y="319"/>
                    </a:lnTo>
                    <a:lnTo>
                      <a:pt x="138" y="323"/>
                    </a:lnTo>
                    <a:lnTo>
                      <a:pt x="134" y="323"/>
                    </a:lnTo>
                    <a:lnTo>
                      <a:pt x="129" y="319"/>
                    </a:lnTo>
                    <a:lnTo>
                      <a:pt x="125" y="309"/>
                    </a:lnTo>
                    <a:lnTo>
                      <a:pt x="118" y="300"/>
                    </a:lnTo>
                    <a:lnTo>
                      <a:pt x="99" y="293"/>
                    </a:lnTo>
                    <a:lnTo>
                      <a:pt x="79" y="280"/>
                    </a:lnTo>
                    <a:lnTo>
                      <a:pt x="63" y="275"/>
                    </a:lnTo>
                    <a:lnTo>
                      <a:pt x="54" y="274"/>
                    </a:lnTo>
                    <a:lnTo>
                      <a:pt x="46" y="276"/>
                    </a:lnTo>
                    <a:lnTo>
                      <a:pt x="40" y="275"/>
                    </a:lnTo>
                    <a:lnTo>
                      <a:pt x="37" y="271"/>
                    </a:lnTo>
                    <a:lnTo>
                      <a:pt x="37" y="264"/>
                    </a:lnTo>
                    <a:lnTo>
                      <a:pt x="39" y="258"/>
                    </a:lnTo>
                    <a:lnTo>
                      <a:pt x="37" y="257"/>
                    </a:lnTo>
                    <a:lnTo>
                      <a:pt x="25" y="258"/>
                    </a:lnTo>
                    <a:lnTo>
                      <a:pt x="18" y="256"/>
                    </a:lnTo>
                    <a:lnTo>
                      <a:pt x="10" y="250"/>
                    </a:lnTo>
                    <a:lnTo>
                      <a:pt x="2" y="244"/>
                    </a:lnTo>
                    <a:lnTo>
                      <a:pt x="0" y="239"/>
                    </a:lnTo>
                  </a:path>
                </a:pathLst>
              </a:custGeom>
              <a:grpFill/>
              <a:ln w="9525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  <p:sp>
            <p:nvSpPr>
              <p:cNvPr id="25896" name="Freeform 278"/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1454" y="3121"/>
                <a:ext cx="116" cy="145"/>
              </a:xfrm>
              <a:custGeom>
                <a:avLst/>
                <a:gdLst>
                  <a:gd name="T0" fmla="*/ 9 w 116"/>
                  <a:gd name="T1" fmla="*/ 97 h 145"/>
                  <a:gd name="T2" fmla="*/ 18 w 116"/>
                  <a:gd name="T3" fmla="*/ 88 h 145"/>
                  <a:gd name="T4" fmla="*/ 17 w 116"/>
                  <a:gd name="T5" fmla="*/ 80 h 145"/>
                  <a:gd name="T6" fmla="*/ 10 w 116"/>
                  <a:gd name="T7" fmla="*/ 83 h 145"/>
                  <a:gd name="T8" fmla="*/ 4 w 116"/>
                  <a:gd name="T9" fmla="*/ 84 h 145"/>
                  <a:gd name="T10" fmla="*/ 1 w 116"/>
                  <a:gd name="T11" fmla="*/ 81 h 145"/>
                  <a:gd name="T12" fmla="*/ 0 w 116"/>
                  <a:gd name="T13" fmla="*/ 72 h 145"/>
                  <a:gd name="T14" fmla="*/ 3 w 116"/>
                  <a:gd name="T15" fmla="*/ 56 h 145"/>
                  <a:gd name="T16" fmla="*/ 13 w 116"/>
                  <a:gd name="T17" fmla="*/ 25 h 145"/>
                  <a:gd name="T18" fmla="*/ 18 w 116"/>
                  <a:gd name="T19" fmla="*/ 11 h 145"/>
                  <a:gd name="T20" fmla="*/ 26 w 116"/>
                  <a:gd name="T21" fmla="*/ 4 h 145"/>
                  <a:gd name="T22" fmla="*/ 33 w 116"/>
                  <a:gd name="T23" fmla="*/ 4 h 145"/>
                  <a:gd name="T24" fmla="*/ 49 w 116"/>
                  <a:gd name="T25" fmla="*/ 16 h 145"/>
                  <a:gd name="T26" fmla="*/ 67 w 116"/>
                  <a:gd name="T27" fmla="*/ 17 h 145"/>
                  <a:gd name="T28" fmla="*/ 68 w 116"/>
                  <a:gd name="T29" fmla="*/ 24 h 145"/>
                  <a:gd name="T30" fmla="*/ 71 w 116"/>
                  <a:gd name="T31" fmla="*/ 35 h 145"/>
                  <a:gd name="T32" fmla="*/ 85 w 116"/>
                  <a:gd name="T33" fmla="*/ 35 h 145"/>
                  <a:gd name="T34" fmla="*/ 109 w 116"/>
                  <a:gd name="T35" fmla="*/ 40 h 145"/>
                  <a:gd name="T36" fmla="*/ 112 w 116"/>
                  <a:gd name="T37" fmla="*/ 54 h 145"/>
                  <a:gd name="T38" fmla="*/ 114 w 116"/>
                  <a:gd name="T39" fmla="*/ 67 h 145"/>
                  <a:gd name="T40" fmla="*/ 104 w 116"/>
                  <a:gd name="T41" fmla="*/ 78 h 145"/>
                  <a:gd name="T42" fmla="*/ 98 w 116"/>
                  <a:gd name="T43" fmla="*/ 88 h 145"/>
                  <a:gd name="T44" fmla="*/ 77 w 116"/>
                  <a:gd name="T45" fmla="*/ 95 h 145"/>
                  <a:gd name="T46" fmla="*/ 57 w 116"/>
                  <a:gd name="T47" fmla="*/ 104 h 145"/>
                  <a:gd name="T48" fmla="*/ 52 w 116"/>
                  <a:gd name="T49" fmla="*/ 121 h 145"/>
                  <a:gd name="T50" fmla="*/ 43 w 116"/>
                  <a:gd name="T51" fmla="*/ 140 h 145"/>
                  <a:gd name="T52" fmla="*/ 30 w 116"/>
                  <a:gd name="T53" fmla="*/ 143 h 145"/>
                  <a:gd name="T54" fmla="*/ 25 w 116"/>
                  <a:gd name="T55" fmla="*/ 134 h 145"/>
                  <a:gd name="T56" fmla="*/ 15 w 116"/>
                  <a:gd name="T57" fmla="*/ 135 h 145"/>
                  <a:gd name="T58" fmla="*/ 12 w 116"/>
                  <a:gd name="T59" fmla="*/ 129 h 145"/>
                  <a:gd name="T60" fmla="*/ 10 w 116"/>
                  <a:gd name="T61" fmla="*/ 111 h 145"/>
                  <a:gd name="T62" fmla="*/ 2 w 116"/>
                  <a:gd name="T63" fmla="*/ 106 h 14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16"/>
                  <a:gd name="T97" fmla="*/ 0 h 145"/>
                  <a:gd name="T98" fmla="*/ 116 w 116"/>
                  <a:gd name="T99" fmla="*/ 145 h 14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16" h="145">
                    <a:moveTo>
                      <a:pt x="2" y="106"/>
                    </a:moveTo>
                    <a:lnTo>
                      <a:pt x="9" y="97"/>
                    </a:lnTo>
                    <a:lnTo>
                      <a:pt x="14" y="92"/>
                    </a:lnTo>
                    <a:lnTo>
                      <a:pt x="18" y="88"/>
                    </a:lnTo>
                    <a:lnTo>
                      <a:pt x="19" y="84"/>
                    </a:lnTo>
                    <a:lnTo>
                      <a:pt x="17" y="80"/>
                    </a:lnTo>
                    <a:lnTo>
                      <a:pt x="14" y="80"/>
                    </a:lnTo>
                    <a:lnTo>
                      <a:pt x="10" y="83"/>
                    </a:lnTo>
                    <a:lnTo>
                      <a:pt x="8" y="85"/>
                    </a:lnTo>
                    <a:lnTo>
                      <a:pt x="4" y="84"/>
                    </a:lnTo>
                    <a:lnTo>
                      <a:pt x="3" y="82"/>
                    </a:lnTo>
                    <a:lnTo>
                      <a:pt x="1" y="81"/>
                    </a:lnTo>
                    <a:lnTo>
                      <a:pt x="0" y="76"/>
                    </a:lnTo>
                    <a:lnTo>
                      <a:pt x="0" y="72"/>
                    </a:lnTo>
                    <a:lnTo>
                      <a:pt x="0" y="68"/>
                    </a:lnTo>
                    <a:lnTo>
                      <a:pt x="3" y="56"/>
                    </a:lnTo>
                    <a:lnTo>
                      <a:pt x="7" y="42"/>
                    </a:lnTo>
                    <a:lnTo>
                      <a:pt x="13" y="25"/>
                    </a:lnTo>
                    <a:lnTo>
                      <a:pt x="15" y="17"/>
                    </a:lnTo>
                    <a:lnTo>
                      <a:pt x="18" y="11"/>
                    </a:lnTo>
                    <a:lnTo>
                      <a:pt x="20" y="9"/>
                    </a:lnTo>
                    <a:lnTo>
                      <a:pt x="26" y="4"/>
                    </a:lnTo>
                    <a:lnTo>
                      <a:pt x="31" y="0"/>
                    </a:lnTo>
                    <a:lnTo>
                      <a:pt x="33" y="4"/>
                    </a:lnTo>
                    <a:lnTo>
                      <a:pt x="41" y="11"/>
                    </a:lnTo>
                    <a:lnTo>
                      <a:pt x="49" y="16"/>
                    </a:lnTo>
                    <a:lnTo>
                      <a:pt x="56" y="18"/>
                    </a:lnTo>
                    <a:lnTo>
                      <a:pt x="67" y="17"/>
                    </a:lnTo>
                    <a:lnTo>
                      <a:pt x="70" y="19"/>
                    </a:lnTo>
                    <a:lnTo>
                      <a:pt x="68" y="24"/>
                    </a:lnTo>
                    <a:lnTo>
                      <a:pt x="68" y="31"/>
                    </a:lnTo>
                    <a:lnTo>
                      <a:pt x="71" y="35"/>
                    </a:lnTo>
                    <a:lnTo>
                      <a:pt x="77" y="36"/>
                    </a:lnTo>
                    <a:lnTo>
                      <a:pt x="85" y="35"/>
                    </a:lnTo>
                    <a:lnTo>
                      <a:pt x="94" y="36"/>
                    </a:lnTo>
                    <a:lnTo>
                      <a:pt x="109" y="40"/>
                    </a:lnTo>
                    <a:lnTo>
                      <a:pt x="107" y="47"/>
                    </a:lnTo>
                    <a:lnTo>
                      <a:pt x="112" y="54"/>
                    </a:lnTo>
                    <a:lnTo>
                      <a:pt x="115" y="62"/>
                    </a:lnTo>
                    <a:lnTo>
                      <a:pt x="114" y="67"/>
                    </a:lnTo>
                    <a:lnTo>
                      <a:pt x="111" y="74"/>
                    </a:lnTo>
                    <a:lnTo>
                      <a:pt x="104" y="78"/>
                    </a:lnTo>
                    <a:lnTo>
                      <a:pt x="100" y="81"/>
                    </a:lnTo>
                    <a:lnTo>
                      <a:pt x="98" y="88"/>
                    </a:lnTo>
                    <a:lnTo>
                      <a:pt x="93" y="92"/>
                    </a:lnTo>
                    <a:lnTo>
                      <a:pt x="77" y="95"/>
                    </a:lnTo>
                    <a:lnTo>
                      <a:pt x="61" y="101"/>
                    </a:lnTo>
                    <a:lnTo>
                      <a:pt x="57" y="104"/>
                    </a:lnTo>
                    <a:lnTo>
                      <a:pt x="54" y="109"/>
                    </a:lnTo>
                    <a:lnTo>
                      <a:pt x="52" y="121"/>
                    </a:lnTo>
                    <a:lnTo>
                      <a:pt x="49" y="133"/>
                    </a:lnTo>
                    <a:lnTo>
                      <a:pt x="43" y="140"/>
                    </a:lnTo>
                    <a:lnTo>
                      <a:pt x="35" y="144"/>
                    </a:lnTo>
                    <a:lnTo>
                      <a:pt x="30" y="143"/>
                    </a:lnTo>
                    <a:lnTo>
                      <a:pt x="28" y="137"/>
                    </a:lnTo>
                    <a:lnTo>
                      <a:pt x="25" y="134"/>
                    </a:lnTo>
                    <a:lnTo>
                      <a:pt x="20" y="133"/>
                    </a:lnTo>
                    <a:lnTo>
                      <a:pt x="15" y="135"/>
                    </a:lnTo>
                    <a:lnTo>
                      <a:pt x="12" y="133"/>
                    </a:lnTo>
                    <a:lnTo>
                      <a:pt x="12" y="129"/>
                    </a:lnTo>
                    <a:lnTo>
                      <a:pt x="13" y="119"/>
                    </a:lnTo>
                    <a:lnTo>
                      <a:pt x="10" y="111"/>
                    </a:lnTo>
                    <a:lnTo>
                      <a:pt x="4" y="106"/>
                    </a:lnTo>
                    <a:lnTo>
                      <a:pt x="2" y="106"/>
                    </a:lnTo>
                  </a:path>
                </a:pathLst>
              </a:custGeom>
              <a:grpFill/>
              <a:ln w="9525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  <p:sp>
            <p:nvSpPr>
              <p:cNvPr id="25897" name="Freeform 27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1849" y="2950"/>
                <a:ext cx="97" cy="158"/>
              </a:xfrm>
              <a:custGeom>
                <a:avLst/>
                <a:gdLst>
                  <a:gd name="T0" fmla="*/ 24 w 97"/>
                  <a:gd name="T1" fmla="*/ 0 h 158"/>
                  <a:gd name="T2" fmla="*/ 37 w 97"/>
                  <a:gd name="T3" fmla="*/ 1 h 158"/>
                  <a:gd name="T4" fmla="*/ 41 w 97"/>
                  <a:gd name="T5" fmla="*/ 1 h 158"/>
                  <a:gd name="T6" fmla="*/ 47 w 97"/>
                  <a:gd name="T7" fmla="*/ 3 h 158"/>
                  <a:gd name="T8" fmla="*/ 49 w 97"/>
                  <a:gd name="T9" fmla="*/ 5 h 158"/>
                  <a:gd name="T10" fmla="*/ 58 w 97"/>
                  <a:gd name="T11" fmla="*/ 18 h 158"/>
                  <a:gd name="T12" fmla="*/ 62 w 97"/>
                  <a:gd name="T13" fmla="*/ 22 h 158"/>
                  <a:gd name="T14" fmla="*/ 67 w 97"/>
                  <a:gd name="T15" fmla="*/ 27 h 158"/>
                  <a:gd name="T16" fmla="*/ 69 w 97"/>
                  <a:gd name="T17" fmla="*/ 31 h 158"/>
                  <a:gd name="T18" fmla="*/ 72 w 97"/>
                  <a:gd name="T19" fmla="*/ 37 h 158"/>
                  <a:gd name="T20" fmla="*/ 76 w 97"/>
                  <a:gd name="T21" fmla="*/ 43 h 158"/>
                  <a:gd name="T22" fmla="*/ 77 w 97"/>
                  <a:gd name="T23" fmla="*/ 44 h 158"/>
                  <a:gd name="T24" fmla="*/ 80 w 97"/>
                  <a:gd name="T25" fmla="*/ 46 h 158"/>
                  <a:gd name="T26" fmla="*/ 84 w 97"/>
                  <a:gd name="T27" fmla="*/ 50 h 158"/>
                  <a:gd name="T28" fmla="*/ 82 w 97"/>
                  <a:gd name="T29" fmla="*/ 51 h 158"/>
                  <a:gd name="T30" fmla="*/ 79 w 97"/>
                  <a:gd name="T31" fmla="*/ 64 h 158"/>
                  <a:gd name="T32" fmla="*/ 77 w 97"/>
                  <a:gd name="T33" fmla="*/ 69 h 158"/>
                  <a:gd name="T34" fmla="*/ 73 w 97"/>
                  <a:gd name="T35" fmla="*/ 73 h 158"/>
                  <a:gd name="T36" fmla="*/ 70 w 97"/>
                  <a:gd name="T37" fmla="*/ 75 h 158"/>
                  <a:gd name="T38" fmla="*/ 66 w 97"/>
                  <a:gd name="T39" fmla="*/ 75 h 158"/>
                  <a:gd name="T40" fmla="*/ 64 w 97"/>
                  <a:gd name="T41" fmla="*/ 79 h 158"/>
                  <a:gd name="T42" fmla="*/ 66 w 97"/>
                  <a:gd name="T43" fmla="*/ 84 h 158"/>
                  <a:gd name="T44" fmla="*/ 68 w 97"/>
                  <a:gd name="T45" fmla="*/ 90 h 158"/>
                  <a:gd name="T46" fmla="*/ 68 w 97"/>
                  <a:gd name="T47" fmla="*/ 98 h 158"/>
                  <a:gd name="T48" fmla="*/ 74 w 97"/>
                  <a:gd name="T49" fmla="*/ 106 h 158"/>
                  <a:gd name="T50" fmla="*/ 83 w 97"/>
                  <a:gd name="T51" fmla="*/ 113 h 158"/>
                  <a:gd name="T52" fmla="*/ 88 w 97"/>
                  <a:gd name="T53" fmla="*/ 120 h 158"/>
                  <a:gd name="T54" fmla="*/ 90 w 97"/>
                  <a:gd name="T55" fmla="*/ 130 h 158"/>
                  <a:gd name="T56" fmla="*/ 96 w 97"/>
                  <a:gd name="T57" fmla="*/ 134 h 158"/>
                  <a:gd name="T58" fmla="*/ 83 w 97"/>
                  <a:gd name="T59" fmla="*/ 142 h 158"/>
                  <a:gd name="T60" fmla="*/ 72 w 97"/>
                  <a:gd name="T61" fmla="*/ 154 h 158"/>
                  <a:gd name="T62" fmla="*/ 65 w 97"/>
                  <a:gd name="T63" fmla="*/ 157 h 158"/>
                  <a:gd name="T64" fmla="*/ 52 w 97"/>
                  <a:gd name="T65" fmla="*/ 157 h 158"/>
                  <a:gd name="T66" fmla="*/ 40 w 97"/>
                  <a:gd name="T67" fmla="*/ 154 h 158"/>
                  <a:gd name="T68" fmla="*/ 36 w 97"/>
                  <a:gd name="T69" fmla="*/ 149 h 158"/>
                  <a:gd name="T70" fmla="*/ 32 w 97"/>
                  <a:gd name="T71" fmla="*/ 135 h 158"/>
                  <a:gd name="T72" fmla="*/ 29 w 97"/>
                  <a:gd name="T73" fmla="*/ 127 h 158"/>
                  <a:gd name="T74" fmla="*/ 25 w 97"/>
                  <a:gd name="T75" fmla="*/ 123 h 158"/>
                  <a:gd name="T76" fmla="*/ 25 w 97"/>
                  <a:gd name="T77" fmla="*/ 118 h 158"/>
                  <a:gd name="T78" fmla="*/ 28 w 97"/>
                  <a:gd name="T79" fmla="*/ 110 h 158"/>
                  <a:gd name="T80" fmla="*/ 30 w 97"/>
                  <a:gd name="T81" fmla="*/ 101 h 158"/>
                  <a:gd name="T82" fmla="*/ 27 w 97"/>
                  <a:gd name="T83" fmla="*/ 91 h 158"/>
                  <a:gd name="T84" fmla="*/ 26 w 97"/>
                  <a:gd name="T85" fmla="*/ 83 h 158"/>
                  <a:gd name="T86" fmla="*/ 22 w 97"/>
                  <a:gd name="T87" fmla="*/ 77 h 158"/>
                  <a:gd name="T88" fmla="*/ 16 w 97"/>
                  <a:gd name="T89" fmla="*/ 77 h 158"/>
                  <a:gd name="T90" fmla="*/ 9 w 97"/>
                  <a:gd name="T91" fmla="*/ 73 h 158"/>
                  <a:gd name="T92" fmla="*/ 5 w 97"/>
                  <a:gd name="T93" fmla="*/ 61 h 158"/>
                  <a:gd name="T94" fmla="*/ 5 w 97"/>
                  <a:gd name="T95" fmla="*/ 53 h 158"/>
                  <a:gd name="T96" fmla="*/ 4 w 97"/>
                  <a:gd name="T97" fmla="*/ 46 h 158"/>
                  <a:gd name="T98" fmla="*/ 0 w 97"/>
                  <a:gd name="T99" fmla="*/ 43 h 158"/>
                  <a:gd name="T100" fmla="*/ 4 w 97"/>
                  <a:gd name="T101" fmla="*/ 39 h 158"/>
                  <a:gd name="T102" fmla="*/ 16 w 97"/>
                  <a:gd name="T103" fmla="*/ 38 h 158"/>
                  <a:gd name="T104" fmla="*/ 20 w 97"/>
                  <a:gd name="T105" fmla="*/ 34 h 158"/>
                  <a:gd name="T106" fmla="*/ 8 w 97"/>
                  <a:gd name="T107" fmla="*/ 31 h 158"/>
                  <a:gd name="T108" fmla="*/ 5 w 97"/>
                  <a:gd name="T109" fmla="*/ 24 h 158"/>
                  <a:gd name="T110" fmla="*/ 7 w 97"/>
                  <a:gd name="T111" fmla="*/ 19 h 158"/>
                  <a:gd name="T112" fmla="*/ 13 w 97"/>
                  <a:gd name="T113" fmla="*/ 16 h 158"/>
                  <a:gd name="T114" fmla="*/ 19 w 97"/>
                  <a:gd name="T115" fmla="*/ 15 h 158"/>
                  <a:gd name="T116" fmla="*/ 22 w 97"/>
                  <a:gd name="T117" fmla="*/ 12 h 158"/>
                  <a:gd name="T118" fmla="*/ 23 w 97"/>
                  <a:gd name="T119" fmla="*/ 3 h 158"/>
                  <a:gd name="T120" fmla="*/ 24 w 97"/>
                  <a:gd name="T121" fmla="*/ 0 h 15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7"/>
                  <a:gd name="T184" fmla="*/ 0 h 158"/>
                  <a:gd name="T185" fmla="*/ 97 w 97"/>
                  <a:gd name="T186" fmla="*/ 158 h 15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7" h="158">
                    <a:moveTo>
                      <a:pt x="24" y="0"/>
                    </a:moveTo>
                    <a:lnTo>
                      <a:pt x="37" y="1"/>
                    </a:lnTo>
                    <a:lnTo>
                      <a:pt x="41" y="1"/>
                    </a:lnTo>
                    <a:lnTo>
                      <a:pt x="47" y="3"/>
                    </a:lnTo>
                    <a:lnTo>
                      <a:pt x="49" y="5"/>
                    </a:lnTo>
                    <a:lnTo>
                      <a:pt x="58" y="18"/>
                    </a:lnTo>
                    <a:lnTo>
                      <a:pt x="62" y="22"/>
                    </a:lnTo>
                    <a:lnTo>
                      <a:pt x="67" y="27"/>
                    </a:lnTo>
                    <a:lnTo>
                      <a:pt x="69" y="31"/>
                    </a:lnTo>
                    <a:lnTo>
                      <a:pt x="72" y="37"/>
                    </a:lnTo>
                    <a:lnTo>
                      <a:pt x="76" y="43"/>
                    </a:lnTo>
                    <a:lnTo>
                      <a:pt x="77" y="44"/>
                    </a:lnTo>
                    <a:lnTo>
                      <a:pt x="80" y="46"/>
                    </a:lnTo>
                    <a:lnTo>
                      <a:pt x="84" y="50"/>
                    </a:lnTo>
                    <a:lnTo>
                      <a:pt x="82" y="51"/>
                    </a:lnTo>
                    <a:lnTo>
                      <a:pt x="79" y="64"/>
                    </a:lnTo>
                    <a:lnTo>
                      <a:pt x="77" y="69"/>
                    </a:lnTo>
                    <a:lnTo>
                      <a:pt x="73" y="73"/>
                    </a:lnTo>
                    <a:lnTo>
                      <a:pt x="70" y="75"/>
                    </a:lnTo>
                    <a:lnTo>
                      <a:pt x="66" y="75"/>
                    </a:lnTo>
                    <a:lnTo>
                      <a:pt x="64" y="79"/>
                    </a:lnTo>
                    <a:lnTo>
                      <a:pt x="66" y="84"/>
                    </a:lnTo>
                    <a:lnTo>
                      <a:pt x="68" y="90"/>
                    </a:lnTo>
                    <a:lnTo>
                      <a:pt x="68" y="98"/>
                    </a:lnTo>
                    <a:lnTo>
                      <a:pt x="74" y="106"/>
                    </a:lnTo>
                    <a:lnTo>
                      <a:pt x="83" y="113"/>
                    </a:lnTo>
                    <a:lnTo>
                      <a:pt x="88" y="120"/>
                    </a:lnTo>
                    <a:lnTo>
                      <a:pt x="90" y="130"/>
                    </a:lnTo>
                    <a:lnTo>
                      <a:pt x="96" y="134"/>
                    </a:lnTo>
                    <a:lnTo>
                      <a:pt x="83" y="142"/>
                    </a:lnTo>
                    <a:lnTo>
                      <a:pt x="72" y="154"/>
                    </a:lnTo>
                    <a:lnTo>
                      <a:pt x="65" y="157"/>
                    </a:lnTo>
                    <a:lnTo>
                      <a:pt x="52" y="157"/>
                    </a:lnTo>
                    <a:lnTo>
                      <a:pt x="40" y="154"/>
                    </a:lnTo>
                    <a:lnTo>
                      <a:pt x="36" y="149"/>
                    </a:lnTo>
                    <a:lnTo>
                      <a:pt x="32" y="135"/>
                    </a:lnTo>
                    <a:lnTo>
                      <a:pt x="29" y="127"/>
                    </a:lnTo>
                    <a:lnTo>
                      <a:pt x="25" y="123"/>
                    </a:lnTo>
                    <a:lnTo>
                      <a:pt x="25" y="118"/>
                    </a:lnTo>
                    <a:lnTo>
                      <a:pt x="28" y="110"/>
                    </a:lnTo>
                    <a:lnTo>
                      <a:pt x="30" y="101"/>
                    </a:lnTo>
                    <a:lnTo>
                      <a:pt x="27" y="91"/>
                    </a:lnTo>
                    <a:lnTo>
                      <a:pt x="26" y="83"/>
                    </a:lnTo>
                    <a:lnTo>
                      <a:pt x="22" y="77"/>
                    </a:lnTo>
                    <a:lnTo>
                      <a:pt x="16" y="77"/>
                    </a:lnTo>
                    <a:lnTo>
                      <a:pt x="9" y="73"/>
                    </a:lnTo>
                    <a:lnTo>
                      <a:pt x="5" y="61"/>
                    </a:lnTo>
                    <a:lnTo>
                      <a:pt x="5" y="53"/>
                    </a:lnTo>
                    <a:lnTo>
                      <a:pt x="4" y="46"/>
                    </a:lnTo>
                    <a:lnTo>
                      <a:pt x="0" y="43"/>
                    </a:lnTo>
                    <a:lnTo>
                      <a:pt x="4" y="39"/>
                    </a:lnTo>
                    <a:lnTo>
                      <a:pt x="16" y="38"/>
                    </a:lnTo>
                    <a:lnTo>
                      <a:pt x="20" y="34"/>
                    </a:lnTo>
                    <a:lnTo>
                      <a:pt x="8" y="31"/>
                    </a:lnTo>
                    <a:lnTo>
                      <a:pt x="5" y="24"/>
                    </a:lnTo>
                    <a:lnTo>
                      <a:pt x="7" y="19"/>
                    </a:lnTo>
                    <a:lnTo>
                      <a:pt x="13" y="16"/>
                    </a:lnTo>
                    <a:lnTo>
                      <a:pt x="19" y="15"/>
                    </a:lnTo>
                    <a:lnTo>
                      <a:pt x="22" y="12"/>
                    </a:lnTo>
                    <a:lnTo>
                      <a:pt x="23" y="3"/>
                    </a:lnTo>
                    <a:lnTo>
                      <a:pt x="24" y="0"/>
                    </a:lnTo>
                  </a:path>
                </a:pathLst>
              </a:custGeom>
              <a:grpFill/>
              <a:ln w="9525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  <p:sp>
            <p:nvSpPr>
              <p:cNvPr id="25898" name="Freeform 280"/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1912" y="2992"/>
                <a:ext cx="88" cy="92"/>
              </a:xfrm>
              <a:custGeom>
                <a:avLst/>
                <a:gdLst>
                  <a:gd name="T0" fmla="*/ 20 w 88"/>
                  <a:gd name="T1" fmla="*/ 7 h 92"/>
                  <a:gd name="T2" fmla="*/ 29 w 88"/>
                  <a:gd name="T3" fmla="*/ 8 h 92"/>
                  <a:gd name="T4" fmla="*/ 41 w 88"/>
                  <a:gd name="T5" fmla="*/ 4 h 92"/>
                  <a:gd name="T6" fmla="*/ 46 w 88"/>
                  <a:gd name="T7" fmla="*/ 4 h 92"/>
                  <a:gd name="T8" fmla="*/ 58 w 88"/>
                  <a:gd name="T9" fmla="*/ 3 h 92"/>
                  <a:gd name="T10" fmla="*/ 70 w 88"/>
                  <a:gd name="T11" fmla="*/ 0 h 92"/>
                  <a:gd name="T12" fmla="*/ 87 w 88"/>
                  <a:gd name="T13" fmla="*/ 0 h 92"/>
                  <a:gd name="T14" fmla="*/ 84 w 88"/>
                  <a:gd name="T15" fmla="*/ 0 h 92"/>
                  <a:gd name="T16" fmla="*/ 80 w 88"/>
                  <a:gd name="T17" fmla="*/ 4 h 92"/>
                  <a:gd name="T18" fmla="*/ 75 w 88"/>
                  <a:gd name="T19" fmla="*/ 16 h 92"/>
                  <a:gd name="T20" fmla="*/ 73 w 88"/>
                  <a:gd name="T21" fmla="*/ 19 h 92"/>
                  <a:gd name="T22" fmla="*/ 73 w 88"/>
                  <a:gd name="T23" fmla="*/ 23 h 92"/>
                  <a:gd name="T24" fmla="*/ 73 w 88"/>
                  <a:gd name="T25" fmla="*/ 27 h 92"/>
                  <a:gd name="T26" fmla="*/ 76 w 88"/>
                  <a:gd name="T27" fmla="*/ 32 h 92"/>
                  <a:gd name="T28" fmla="*/ 80 w 88"/>
                  <a:gd name="T29" fmla="*/ 41 h 92"/>
                  <a:gd name="T30" fmla="*/ 83 w 88"/>
                  <a:gd name="T31" fmla="*/ 48 h 92"/>
                  <a:gd name="T32" fmla="*/ 83 w 88"/>
                  <a:gd name="T33" fmla="*/ 55 h 92"/>
                  <a:gd name="T34" fmla="*/ 79 w 88"/>
                  <a:gd name="T35" fmla="*/ 62 h 92"/>
                  <a:gd name="T36" fmla="*/ 70 w 88"/>
                  <a:gd name="T37" fmla="*/ 74 h 92"/>
                  <a:gd name="T38" fmla="*/ 69 w 88"/>
                  <a:gd name="T39" fmla="*/ 70 h 92"/>
                  <a:gd name="T40" fmla="*/ 65 w 88"/>
                  <a:gd name="T41" fmla="*/ 71 h 92"/>
                  <a:gd name="T42" fmla="*/ 61 w 88"/>
                  <a:gd name="T43" fmla="*/ 71 h 92"/>
                  <a:gd name="T44" fmla="*/ 60 w 88"/>
                  <a:gd name="T45" fmla="*/ 78 h 92"/>
                  <a:gd name="T46" fmla="*/ 55 w 88"/>
                  <a:gd name="T47" fmla="*/ 80 h 92"/>
                  <a:gd name="T48" fmla="*/ 51 w 88"/>
                  <a:gd name="T49" fmla="*/ 75 h 92"/>
                  <a:gd name="T50" fmla="*/ 46 w 88"/>
                  <a:gd name="T51" fmla="*/ 75 h 92"/>
                  <a:gd name="T52" fmla="*/ 42 w 88"/>
                  <a:gd name="T53" fmla="*/ 83 h 92"/>
                  <a:gd name="T54" fmla="*/ 39 w 88"/>
                  <a:gd name="T55" fmla="*/ 89 h 92"/>
                  <a:gd name="T56" fmla="*/ 33 w 88"/>
                  <a:gd name="T57" fmla="*/ 91 h 92"/>
                  <a:gd name="T58" fmla="*/ 27 w 88"/>
                  <a:gd name="T59" fmla="*/ 87 h 92"/>
                  <a:gd name="T60" fmla="*/ 25 w 88"/>
                  <a:gd name="T61" fmla="*/ 78 h 92"/>
                  <a:gd name="T62" fmla="*/ 20 w 88"/>
                  <a:gd name="T63" fmla="*/ 70 h 92"/>
                  <a:gd name="T64" fmla="*/ 11 w 88"/>
                  <a:gd name="T65" fmla="*/ 64 h 92"/>
                  <a:gd name="T66" fmla="*/ 5 w 88"/>
                  <a:gd name="T67" fmla="*/ 55 h 92"/>
                  <a:gd name="T68" fmla="*/ 5 w 88"/>
                  <a:gd name="T69" fmla="*/ 48 h 92"/>
                  <a:gd name="T70" fmla="*/ 2 w 88"/>
                  <a:gd name="T71" fmla="*/ 41 h 92"/>
                  <a:gd name="T72" fmla="*/ 0 w 88"/>
                  <a:gd name="T73" fmla="*/ 37 h 92"/>
                  <a:gd name="T74" fmla="*/ 2 w 88"/>
                  <a:gd name="T75" fmla="*/ 33 h 92"/>
                  <a:gd name="T76" fmla="*/ 7 w 88"/>
                  <a:gd name="T77" fmla="*/ 32 h 92"/>
                  <a:gd name="T78" fmla="*/ 10 w 88"/>
                  <a:gd name="T79" fmla="*/ 31 h 92"/>
                  <a:gd name="T80" fmla="*/ 14 w 88"/>
                  <a:gd name="T81" fmla="*/ 26 h 92"/>
                  <a:gd name="T82" fmla="*/ 15 w 88"/>
                  <a:gd name="T83" fmla="*/ 21 h 92"/>
                  <a:gd name="T84" fmla="*/ 19 w 88"/>
                  <a:gd name="T85" fmla="*/ 8 h 92"/>
                  <a:gd name="T86" fmla="*/ 20 w 88"/>
                  <a:gd name="T87" fmla="*/ 7 h 9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88"/>
                  <a:gd name="T133" fmla="*/ 0 h 92"/>
                  <a:gd name="T134" fmla="*/ 88 w 88"/>
                  <a:gd name="T135" fmla="*/ 92 h 9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88" h="92">
                    <a:moveTo>
                      <a:pt x="20" y="7"/>
                    </a:moveTo>
                    <a:lnTo>
                      <a:pt x="29" y="8"/>
                    </a:lnTo>
                    <a:lnTo>
                      <a:pt x="41" y="4"/>
                    </a:lnTo>
                    <a:lnTo>
                      <a:pt x="46" y="4"/>
                    </a:lnTo>
                    <a:lnTo>
                      <a:pt x="58" y="3"/>
                    </a:lnTo>
                    <a:lnTo>
                      <a:pt x="70" y="0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4"/>
                    </a:lnTo>
                    <a:lnTo>
                      <a:pt x="75" y="16"/>
                    </a:lnTo>
                    <a:lnTo>
                      <a:pt x="73" y="19"/>
                    </a:lnTo>
                    <a:lnTo>
                      <a:pt x="73" y="23"/>
                    </a:lnTo>
                    <a:lnTo>
                      <a:pt x="73" y="27"/>
                    </a:lnTo>
                    <a:lnTo>
                      <a:pt x="76" y="32"/>
                    </a:lnTo>
                    <a:lnTo>
                      <a:pt x="80" y="41"/>
                    </a:lnTo>
                    <a:lnTo>
                      <a:pt x="83" y="48"/>
                    </a:lnTo>
                    <a:lnTo>
                      <a:pt x="83" y="55"/>
                    </a:lnTo>
                    <a:lnTo>
                      <a:pt x="79" y="62"/>
                    </a:lnTo>
                    <a:lnTo>
                      <a:pt x="70" y="74"/>
                    </a:lnTo>
                    <a:lnTo>
                      <a:pt x="69" y="70"/>
                    </a:lnTo>
                    <a:lnTo>
                      <a:pt x="65" y="71"/>
                    </a:lnTo>
                    <a:lnTo>
                      <a:pt x="61" y="71"/>
                    </a:lnTo>
                    <a:lnTo>
                      <a:pt x="60" y="78"/>
                    </a:lnTo>
                    <a:lnTo>
                      <a:pt x="55" y="80"/>
                    </a:lnTo>
                    <a:lnTo>
                      <a:pt x="51" y="75"/>
                    </a:lnTo>
                    <a:lnTo>
                      <a:pt x="46" y="75"/>
                    </a:lnTo>
                    <a:lnTo>
                      <a:pt x="42" y="83"/>
                    </a:lnTo>
                    <a:lnTo>
                      <a:pt x="39" y="89"/>
                    </a:lnTo>
                    <a:lnTo>
                      <a:pt x="33" y="91"/>
                    </a:lnTo>
                    <a:lnTo>
                      <a:pt x="27" y="87"/>
                    </a:lnTo>
                    <a:lnTo>
                      <a:pt x="25" y="78"/>
                    </a:lnTo>
                    <a:lnTo>
                      <a:pt x="20" y="70"/>
                    </a:lnTo>
                    <a:lnTo>
                      <a:pt x="11" y="64"/>
                    </a:lnTo>
                    <a:lnTo>
                      <a:pt x="5" y="55"/>
                    </a:lnTo>
                    <a:lnTo>
                      <a:pt x="5" y="48"/>
                    </a:lnTo>
                    <a:lnTo>
                      <a:pt x="2" y="41"/>
                    </a:lnTo>
                    <a:lnTo>
                      <a:pt x="0" y="37"/>
                    </a:lnTo>
                    <a:lnTo>
                      <a:pt x="2" y="33"/>
                    </a:lnTo>
                    <a:lnTo>
                      <a:pt x="7" y="32"/>
                    </a:lnTo>
                    <a:lnTo>
                      <a:pt x="10" y="31"/>
                    </a:lnTo>
                    <a:lnTo>
                      <a:pt x="14" y="26"/>
                    </a:lnTo>
                    <a:lnTo>
                      <a:pt x="15" y="21"/>
                    </a:lnTo>
                    <a:lnTo>
                      <a:pt x="19" y="8"/>
                    </a:lnTo>
                    <a:lnTo>
                      <a:pt x="20" y="7"/>
                    </a:lnTo>
                  </a:path>
                </a:pathLst>
              </a:custGeom>
              <a:grpFill/>
              <a:ln w="9525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  <p:sp>
            <p:nvSpPr>
              <p:cNvPr id="25899" name="Freeform 281"/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1980" y="2992"/>
                <a:ext cx="70" cy="90"/>
              </a:xfrm>
              <a:custGeom>
                <a:avLst/>
                <a:gdLst>
                  <a:gd name="T0" fmla="*/ 19 w 70"/>
                  <a:gd name="T1" fmla="*/ 0 h 90"/>
                  <a:gd name="T2" fmla="*/ 43 w 70"/>
                  <a:gd name="T3" fmla="*/ 1 h 90"/>
                  <a:gd name="T4" fmla="*/ 48 w 70"/>
                  <a:gd name="T5" fmla="*/ 1 h 90"/>
                  <a:gd name="T6" fmla="*/ 52 w 70"/>
                  <a:gd name="T7" fmla="*/ 4 h 90"/>
                  <a:gd name="T8" fmla="*/ 60 w 70"/>
                  <a:gd name="T9" fmla="*/ 12 h 90"/>
                  <a:gd name="T10" fmla="*/ 64 w 70"/>
                  <a:gd name="T11" fmla="*/ 13 h 90"/>
                  <a:gd name="T12" fmla="*/ 68 w 70"/>
                  <a:gd name="T13" fmla="*/ 16 h 90"/>
                  <a:gd name="T14" fmla="*/ 69 w 70"/>
                  <a:gd name="T15" fmla="*/ 19 h 90"/>
                  <a:gd name="T16" fmla="*/ 64 w 70"/>
                  <a:gd name="T17" fmla="*/ 29 h 90"/>
                  <a:gd name="T18" fmla="*/ 54 w 70"/>
                  <a:gd name="T19" fmla="*/ 39 h 90"/>
                  <a:gd name="T20" fmla="*/ 52 w 70"/>
                  <a:gd name="T21" fmla="*/ 48 h 90"/>
                  <a:gd name="T22" fmla="*/ 52 w 70"/>
                  <a:gd name="T23" fmla="*/ 62 h 90"/>
                  <a:gd name="T24" fmla="*/ 48 w 70"/>
                  <a:gd name="T25" fmla="*/ 75 h 90"/>
                  <a:gd name="T26" fmla="*/ 39 w 70"/>
                  <a:gd name="T27" fmla="*/ 89 h 90"/>
                  <a:gd name="T28" fmla="*/ 34 w 70"/>
                  <a:gd name="T29" fmla="*/ 89 h 90"/>
                  <a:gd name="T30" fmla="*/ 30 w 70"/>
                  <a:gd name="T31" fmla="*/ 83 h 90"/>
                  <a:gd name="T32" fmla="*/ 23 w 70"/>
                  <a:gd name="T33" fmla="*/ 78 h 90"/>
                  <a:gd name="T34" fmla="*/ 19 w 70"/>
                  <a:gd name="T35" fmla="*/ 80 h 90"/>
                  <a:gd name="T36" fmla="*/ 11 w 70"/>
                  <a:gd name="T37" fmla="*/ 85 h 90"/>
                  <a:gd name="T38" fmla="*/ 4 w 70"/>
                  <a:gd name="T39" fmla="*/ 87 h 90"/>
                  <a:gd name="T40" fmla="*/ 0 w 70"/>
                  <a:gd name="T41" fmla="*/ 84 h 90"/>
                  <a:gd name="T42" fmla="*/ 3 w 70"/>
                  <a:gd name="T43" fmla="*/ 74 h 90"/>
                  <a:gd name="T44" fmla="*/ 11 w 70"/>
                  <a:gd name="T45" fmla="*/ 62 h 90"/>
                  <a:gd name="T46" fmla="*/ 15 w 70"/>
                  <a:gd name="T47" fmla="*/ 56 h 90"/>
                  <a:gd name="T48" fmla="*/ 16 w 70"/>
                  <a:gd name="T49" fmla="*/ 48 h 90"/>
                  <a:gd name="T50" fmla="*/ 12 w 70"/>
                  <a:gd name="T51" fmla="*/ 41 h 90"/>
                  <a:gd name="T52" fmla="*/ 8 w 70"/>
                  <a:gd name="T53" fmla="*/ 33 h 90"/>
                  <a:gd name="T54" fmla="*/ 6 w 70"/>
                  <a:gd name="T55" fmla="*/ 28 h 90"/>
                  <a:gd name="T56" fmla="*/ 5 w 70"/>
                  <a:gd name="T57" fmla="*/ 24 h 90"/>
                  <a:gd name="T58" fmla="*/ 5 w 70"/>
                  <a:gd name="T59" fmla="*/ 20 h 90"/>
                  <a:gd name="T60" fmla="*/ 7 w 70"/>
                  <a:gd name="T61" fmla="*/ 16 h 90"/>
                  <a:gd name="T62" fmla="*/ 12 w 70"/>
                  <a:gd name="T63" fmla="*/ 5 h 90"/>
                  <a:gd name="T64" fmla="*/ 16 w 70"/>
                  <a:gd name="T65" fmla="*/ 0 h 90"/>
                  <a:gd name="T66" fmla="*/ 19 w 70"/>
                  <a:gd name="T67" fmla="*/ 0 h 9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0"/>
                  <a:gd name="T103" fmla="*/ 0 h 90"/>
                  <a:gd name="T104" fmla="*/ 70 w 70"/>
                  <a:gd name="T105" fmla="*/ 90 h 9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0" h="90">
                    <a:moveTo>
                      <a:pt x="19" y="0"/>
                    </a:moveTo>
                    <a:lnTo>
                      <a:pt x="43" y="1"/>
                    </a:lnTo>
                    <a:lnTo>
                      <a:pt x="48" y="1"/>
                    </a:lnTo>
                    <a:lnTo>
                      <a:pt x="52" y="4"/>
                    </a:lnTo>
                    <a:lnTo>
                      <a:pt x="60" y="12"/>
                    </a:lnTo>
                    <a:lnTo>
                      <a:pt x="64" y="13"/>
                    </a:lnTo>
                    <a:lnTo>
                      <a:pt x="68" y="16"/>
                    </a:lnTo>
                    <a:lnTo>
                      <a:pt x="69" y="19"/>
                    </a:lnTo>
                    <a:lnTo>
                      <a:pt x="64" y="29"/>
                    </a:lnTo>
                    <a:lnTo>
                      <a:pt x="54" y="39"/>
                    </a:lnTo>
                    <a:lnTo>
                      <a:pt x="52" y="48"/>
                    </a:lnTo>
                    <a:lnTo>
                      <a:pt x="52" y="62"/>
                    </a:lnTo>
                    <a:lnTo>
                      <a:pt x="48" y="75"/>
                    </a:lnTo>
                    <a:lnTo>
                      <a:pt x="39" y="89"/>
                    </a:lnTo>
                    <a:lnTo>
                      <a:pt x="34" y="89"/>
                    </a:lnTo>
                    <a:lnTo>
                      <a:pt x="30" y="83"/>
                    </a:lnTo>
                    <a:lnTo>
                      <a:pt x="23" y="78"/>
                    </a:lnTo>
                    <a:lnTo>
                      <a:pt x="19" y="80"/>
                    </a:lnTo>
                    <a:lnTo>
                      <a:pt x="11" y="85"/>
                    </a:lnTo>
                    <a:lnTo>
                      <a:pt x="4" y="87"/>
                    </a:lnTo>
                    <a:lnTo>
                      <a:pt x="0" y="84"/>
                    </a:lnTo>
                    <a:lnTo>
                      <a:pt x="3" y="74"/>
                    </a:lnTo>
                    <a:lnTo>
                      <a:pt x="11" y="62"/>
                    </a:lnTo>
                    <a:lnTo>
                      <a:pt x="15" y="56"/>
                    </a:lnTo>
                    <a:lnTo>
                      <a:pt x="16" y="48"/>
                    </a:lnTo>
                    <a:lnTo>
                      <a:pt x="12" y="41"/>
                    </a:lnTo>
                    <a:lnTo>
                      <a:pt x="8" y="33"/>
                    </a:lnTo>
                    <a:lnTo>
                      <a:pt x="6" y="28"/>
                    </a:lnTo>
                    <a:lnTo>
                      <a:pt x="5" y="24"/>
                    </a:lnTo>
                    <a:lnTo>
                      <a:pt x="5" y="20"/>
                    </a:lnTo>
                    <a:lnTo>
                      <a:pt x="7" y="16"/>
                    </a:lnTo>
                    <a:lnTo>
                      <a:pt x="12" y="5"/>
                    </a:lnTo>
                    <a:lnTo>
                      <a:pt x="16" y="0"/>
                    </a:lnTo>
                    <a:lnTo>
                      <a:pt x="19" y="0"/>
                    </a:lnTo>
                  </a:path>
                </a:pathLst>
              </a:custGeom>
              <a:grpFill/>
              <a:ln w="9525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  <p:sp>
            <p:nvSpPr>
              <p:cNvPr id="25900" name="Freeform 282"/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1932" y="3724"/>
                <a:ext cx="105" cy="89"/>
              </a:xfrm>
              <a:custGeom>
                <a:avLst/>
                <a:gdLst>
                  <a:gd name="T0" fmla="*/ 0 w 105"/>
                  <a:gd name="T1" fmla="*/ 82 h 89"/>
                  <a:gd name="T2" fmla="*/ 2 w 105"/>
                  <a:gd name="T3" fmla="*/ 81 h 89"/>
                  <a:gd name="T4" fmla="*/ 7 w 105"/>
                  <a:gd name="T5" fmla="*/ 81 h 89"/>
                  <a:gd name="T6" fmla="*/ 15 w 105"/>
                  <a:gd name="T7" fmla="*/ 83 h 89"/>
                  <a:gd name="T8" fmla="*/ 23 w 105"/>
                  <a:gd name="T9" fmla="*/ 84 h 89"/>
                  <a:gd name="T10" fmla="*/ 31 w 105"/>
                  <a:gd name="T11" fmla="*/ 86 h 89"/>
                  <a:gd name="T12" fmla="*/ 48 w 105"/>
                  <a:gd name="T13" fmla="*/ 87 h 89"/>
                  <a:gd name="T14" fmla="*/ 57 w 105"/>
                  <a:gd name="T15" fmla="*/ 88 h 89"/>
                  <a:gd name="T16" fmla="*/ 69 w 105"/>
                  <a:gd name="T17" fmla="*/ 87 h 89"/>
                  <a:gd name="T18" fmla="*/ 81 w 105"/>
                  <a:gd name="T19" fmla="*/ 83 h 89"/>
                  <a:gd name="T20" fmla="*/ 90 w 105"/>
                  <a:gd name="T21" fmla="*/ 78 h 89"/>
                  <a:gd name="T22" fmla="*/ 98 w 105"/>
                  <a:gd name="T23" fmla="*/ 74 h 89"/>
                  <a:gd name="T24" fmla="*/ 104 w 105"/>
                  <a:gd name="T25" fmla="*/ 70 h 89"/>
                  <a:gd name="T26" fmla="*/ 98 w 105"/>
                  <a:gd name="T27" fmla="*/ 54 h 89"/>
                  <a:gd name="T28" fmla="*/ 100 w 105"/>
                  <a:gd name="T29" fmla="*/ 42 h 89"/>
                  <a:gd name="T30" fmla="*/ 98 w 105"/>
                  <a:gd name="T31" fmla="*/ 36 h 89"/>
                  <a:gd name="T32" fmla="*/ 90 w 105"/>
                  <a:gd name="T33" fmla="*/ 36 h 89"/>
                  <a:gd name="T34" fmla="*/ 86 w 105"/>
                  <a:gd name="T35" fmla="*/ 32 h 89"/>
                  <a:gd name="T36" fmla="*/ 85 w 105"/>
                  <a:gd name="T37" fmla="*/ 26 h 89"/>
                  <a:gd name="T38" fmla="*/ 79 w 105"/>
                  <a:gd name="T39" fmla="*/ 19 h 89"/>
                  <a:gd name="T40" fmla="*/ 71 w 105"/>
                  <a:gd name="T41" fmla="*/ 15 h 89"/>
                  <a:gd name="T42" fmla="*/ 58 w 105"/>
                  <a:gd name="T43" fmla="*/ 15 h 89"/>
                  <a:gd name="T44" fmla="*/ 52 w 105"/>
                  <a:gd name="T45" fmla="*/ 12 h 89"/>
                  <a:gd name="T46" fmla="*/ 46 w 105"/>
                  <a:gd name="T47" fmla="*/ 2 h 89"/>
                  <a:gd name="T48" fmla="*/ 38 w 105"/>
                  <a:gd name="T49" fmla="*/ 0 h 89"/>
                  <a:gd name="T50" fmla="*/ 20 w 105"/>
                  <a:gd name="T51" fmla="*/ 1 h 89"/>
                  <a:gd name="T52" fmla="*/ 23 w 105"/>
                  <a:gd name="T53" fmla="*/ 1 h 89"/>
                  <a:gd name="T54" fmla="*/ 12 w 105"/>
                  <a:gd name="T55" fmla="*/ 20 h 89"/>
                  <a:gd name="T56" fmla="*/ 9 w 105"/>
                  <a:gd name="T57" fmla="*/ 36 h 89"/>
                  <a:gd name="T58" fmla="*/ 12 w 105"/>
                  <a:gd name="T59" fmla="*/ 51 h 89"/>
                  <a:gd name="T60" fmla="*/ 8 w 105"/>
                  <a:gd name="T61" fmla="*/ 55 h 89"/>
                  <a:gd name="T62" fmla="*/ 0 w 105"/>
                  <a:gd name="T63" fmla="*/ 55 h 89"/>
                  <a:gd name="T64" fmla="*/ 4 w 105"/>
                  <a:gd name="T65" fmla="*/ 61 h 89"/>
                  <a:gd name="T66" fmla="*/ 4 w 105"/>
                  <a:gd name="T67" fmla="*/ 71 h 89"/>
                  <a:gd name="T68" fmla="*/ 1 w 105"/>
                  <a:gd name="T69" fmla="*/ 82 h 89"/>
                  <a:gd name="T70" fmla="*/ 0 w 105"/>
                  <a:gd name="T71" fmla="*/ 82 h 8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5"/>
                  <a:gd name="T109" fmla="*/ 0 h 89"/>
                  <a:gd name="T110" fmla="*/ 105 w 105"/>
                  <a:gd name="T111" fmla="*/ 89 h 89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5" h="89">
                    <a:moveTo>
                      <a:pt x="0" y="82"/>
                    </a:moveTo>
                    <a:lnTo>
                      <a:pt x="2" y="81"/>
                    </a:lnTo>
                    <a:lnTo>
                      <a:pt x="7" y="81"/>
                    </a:lnTo>
                    <a:lnTo>
                      <a:pt x="15" y="83"/>
                    </a:lnTo>
                    <a:lnTo>
                      <a:pt x="23" y="84"/>
                    </a:lnTo>
                    <a:lnTo>
                      <a:pt x="31" y="86"/>
                    </a:lnTo>
                    <a:lnTo>
                      <a:pt x="48" y="87"/>
                    </a:lnTo>
                    <a:lnTo>
                      <a:pt x="57" y="88"/>
                    </a:lnTo>
                    <a:lnTo>
                      <a:pt x="69" y="87"/>
                    </a:lnTo>
                    <a:lnTo>
                      <a:pt x="81" y="83"/>
                    </a:lnTo>
                    <a:lnTo>
                      <a:pt x="90" y="78"/>
                    </a:lnTo>
                    <a:lnTo>
                      <a:pt x="98" y="74"/>
                    </a:lnTo>
                    <a:lnTo>
                      <a:pt x="104" y="70"/>
                    </a:lnTo>
                    <a:lnTo>
                      <a:pt x="98" y="54"/>
                    </a:lnTo>
                    <a:lnTo>
                      <a:pt x="100" y="42"/>
                    </a:lnTo>
                    <a:lnTo>
                      <a:pt x="98" y="36"/>
                    </a:lnTo>
                    <a:lnTo>
                      <a:pt x="90" y="36"/>
                    </a:lnTo>
                    <a:lnTo>
                      <a:pt x="86" y="32"/>
                    </a:lnTo>
                    <a:lnTo>
                      <a:pt x="85" y="26"/>
                    </a:lnTo>
                    <a:lnTo>
                      <a:pt x="79" y="19"/>
                    </a:lnTo>
                    <a:lnTo>
                      <a:pt x="71" y="15"/>
                    </a:lnTo>
                    <a:lnTo>
                      <a:pt x="58" y="15"/>
                    </a:lnTo>
                    <a:lnTo>
                      <a:pt x="52" y="12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20" y="1"/>
                    </a:lnTo>
                    <a:lnTo>
                      <a:pt x="23" y="1"/>
                    </a:lnTo>
                    <a:lnTo>
                      <a:pt x="12" y="20"/>
                    </a:lnTo>
                    <a:lnTo>
                      <a:pt x="9" y="36"/>
                    </a:lnTo>
                    <a:lnTo>
                      <a:pt x="12" y="51"/>
                    </a:lnTo>
                    <a:lnTo>
                      <a:pt x="8" y="55"/>
                    </a:lnTo>
                    <a:lnTo>
                      <a:pt x="0" y="55"/>
                    </a:lnTo>
                    <a:lnTo>
                      <a:pt x="4" y="61"/>
                    </a:lnTo>
                    <a:lnTo>
                      <a:pt x="4" y="71"/>
                    </a:lnTo>
                    <a:lnTo>
                      <a:pt x="1" y="82"/>
                    </a:lnTo>
                    <a:lnTo>
                      <a:pt x="0" y="82"/>
                    </a:lnTo>
                  </a:path>
                </a:pathLst>
              </a:custGeom>
              <a:grpFill/>
              <a:ln w="9525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  <p:sp>
            <p:nvSpPr>
              <p:cNvPr id="25901" name="Freeform 283"/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1862" y="3514"/>
                <a:ext cx="155" cy="155"/>
              </a:xfrm>
              <a:custGeom>
                <a:avLst/>
                <a:gdLst>
                  <a:gd name="T0" fmla="*/ 147 w 155"/>
                  <a:gd name="T1" fmla="*/ 117 h 155"/>
                  <a:gd name="T2" fmla="*/ 144 w 155"/>
                  <a:gd name="T3" fmla="*/ 124 h 155"/>
                  <a:gd name="T4" fmla="*/ 145 w 155"/>
                  <a:gd name="T5" fmla="*/ 141 h 155"/>
                  <a:gd name="T6" fmla="*/ 143 w 155"/>
                  <a:gd name="T7" fmla="*/ 144 h 155"/>
                  <a:gd name="T8" fmla="*/ 124 w 155"/>
                  <a:gd name="T9" fmla="*/ 149 h 155"/>
                  <a:gd name="T10" fmla="*/ 116 w 155"/>
                  <a:gd name="T11" fmla="*/ 154 h 155"/>
                  <a:gd name="T12" fmla="*/ 108 w 155"/>
                  <a:gd name="T13" fmla="*/ 154 h 155"/>
                  <a:gd name="T14" fmla="*/ 95 w 155"/>
                  <a:gd name="T15" fmla="*/ 153 h 155"/>
                  <a:gd name="T16" fmla="*/ 74 w 155"/>
                  <a:gd name="T17" fmla="*/ 153 h 155"/>
                  <a:gd name="T18" fmla="*/ 74 w 155"/>
                  <a:gd name="T19" fmla="*/ 145 h 155"/>
                  <a:gd name="T20" fmla="*/ 78 w 155"/>
                  <a:gd name="T21" fmla="*/ 138 h 155"/>
                  <a:gd name="T22" fmla="*/ 90 w 155"/>
                  <a:gd name="T23" fmla="*/ 122 h 155"/>
                  <a:gd name="T24" fmla="*/ 89 w 155"/>
                  <a:gd name="T25" fmla="*/ 114 h 155"/>
                  <a:gd name="T26" fmla="*/ 82 w 155"/>
                  <a:gd name="T27" fmla="*/ 108 h 155"/>
                  <a:gd name="T28" fmla="*/ 63 w 155"/>
                  <a:gd name="T29" fmla="*/ 107 h 155"/>
                  <a:gd name="T30" fmla="*/ 52 w 155"/>
                  <a:gd name="T31" fmla="*/ 102 h 155"/>
                  <a:gd name="T32" fmla="*/ 43 w 155"/>
                  <a:gd name="T33" fmla="*/ 92 h 155"/>
                  <a:gd name="T34" fmla="*/ 36 w 155"/>
                  <a:gd name="T35" fmla="*/ 88 h 155"/>
                  <a:gd name="T36" fmla="*/ 23 w 155"/>
                  <a:gd name="T37" fmla="*/ 90 h 155"/>
                  <a:gd name="T38" fmla="*/ 19 w 155"/>
                  <a:gd name="T39" fmla="*/ 86 h 155"/>
                  <a:gd name="T40" fmla="*/ 15 w 155"/>
                  <a:gd name="T41" fmla="*/ 78 h 155"/>
                  <a:gd name="T42" fmla="*/ 7 w 155"/>
                  <a:gd name="T43" fmla="*/ 74 h 155"/>
                  <a:gd name="T44" fmla="*/ 4 w 155"/>
                  <a:gd name="T45" fmla="*/ 69 h 155"/>
                  <a:gd name="T46" fmla="*/ 4 w 155"/>
                  <a:gd name="T47" fmla="*/ 58 h 155"/>
                  <a:gd name="T48" fmla="*/ 0 w 155"/>
                  <a:gd name="T49" fmla="*/ 41 h 155"/>
                  <a:gd name="T50" fmla="*/ 0 w 155"/>
                  <a:gd name="T51" fmla="*/ 35 h 155"/>
                  <a:gd name="T52" fmla="*/ 8 w 155"/>
                  <a:gd name="T53" fmla="*/ 31 h 155"/>
                  <a:gd name="T54" fmla="*/ 11 w 155"/>
                  <a:gd name="T55" fmla="*/ 23 h 155"/>
                  <a:gd name="T56" fmla="*/ 11 w 155"/>
                  <a:gd name="T57" fmla="*/ 8 h 155"/>
                  <a:gd name="T58" fmla="*/ 15 w 155"/>
                  <a:gd name="T59" fmla="*/ 5 h 155"/>
                  <a:gd name="T60" fmla="*/ 34 w 155"/>
                  <a:gd name="T61" fmla="*/ 3 h 155"/>
                  <a:gd name="T62" fmla="*/ 55 w 155"/>
                  <a:gd name="T63" fmla="*/ 0 h 155"/>
                  <a:gd name="T64" fmla="*/ 71 w 155"/>
                  <a:gd name="T65" fmla="*/ 2 h 155"/>
                  <a:gd name="T66" fmla="*/ 83 w 155"/>
                  <a:gd name="T67" fmla="*/ 11 h 155"/>
                  <a:gd name="T68" fmla="*/ 85 w 155"/>
                  <a:gd name="T69" fmla="*/ 27 h 155"/>
                  <a:gd name="T70" fmla="*/ 85 w 155"/>
                  <a:gd name="T71" fmla="*/ 45 h 155"/>
                  <a:gd name="T72" fmla="*/ 89 w 155"/>
                  <a:gd name="T73" fmla="*/ 57 h 155"/>
                  <a:gd name="T74" fmla="*/ 97 w 155"/>
                  <a:gd name="T75" fmla="*/ 61 h 155"/>
                  <a:gd name="T76" fmla="*/ 104 w 155"/>
                  <a:gd name="T77" fmla="*/ 56 h 155"/>
                  <a:gd name="T78" fmla="*/ 115 w 155"/>
                  <a:gd name="T79" fmla="*/ 53 h 155"/>
                  <a:gd name="T80" fmla="*/ 124 w 155"/>
                  <a:gd name="T81" fmla="*/ 52 h 155"/>
                  <a:gd name="T82" fmla="*/ 126 w 155"/>
                  <a:gd name="T83" fmla="*/ 54 h 155"/>
                  <a:gd name="T84" fmla="*/ 129 w 155"/>
                  <a:gd name="T85" fmla="*/ 57 h 155"/>
                  <a:gd name="T86" fmla="*/ 129 w 155"/>
                  <a:gd name="T87" fmla="*/ 61 h 155"/>
                  <a:gd name="T88" fmla="*/ 129 w 155"/>
                  <a:gd name="T89" fmla="*/ 64 h 155"/>
                  <a:gd name="T90" fmla="*/ 127 w 155"/>
                  <a:gd name="T91" fmla="*/ 71 h 155"/>
                  <a:gd name="T92" fmla="*/ 126 w 155"/>
                  <a:gd name="T93" fmla="*/ 74 h 155"/>
                  <a:gd name="T94" fmla="*/ 126 w 155"/>
                  <a:gd name="T95" fmla="*/ 78 h 155"/>
                  <a:gd name="T96" fmla="*/ 128 w 155"/>
                  <a:gd name="T97" fmla="*/ 81 h 155"/>
                  <a:gd name="T98" fmla="*/ 130 w 155"/>
                  <a:gd name="T99" fmla="*/ 83 h 155"/>
                  <a:gd name="T100" fmla="*/ 140 w 155"/>
                  <a:gd name="T101" fmla="*/ 81 h 155"/>
                  <a:gd name="T102" fmla="*/ 142 w 155"/>
                  <a:gd name="T103" fmla="*/ 81 h 155"/>
                  <a:gd name="T104" fmla="*/ 144 w 155"/>
                  <a:gd name="T105" fmla="*/ 81 h 155"/>
                  <a:gd name="T106" fmla="*/ 149 w 155"/>
                  <a:gd name="T107" fmla="*/ 83 h 155"/>
                  <a:gd name="T108" fmla="*/ 153 w 155"/>
                  <a:gd name="T109" fmla="*/ 90 h 155"/>
                  <a:gd name="T110" fmla="*/ 154 w 155"/>
                  <a:gd name="T111" fmla="*/ 98 h 155"/>
                  <a:gd name="T112" fmla="*/ 152 w 155"/>
                  <a:gd name="T113" fmla="*/ 110 h 155"/>
                  <a:gd name="T114" fmla="*/ 147 w 155"/>
                  <a:gd name="T115" fmla="*/ 117 h 155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55"/>
                  <a:gd name="T175" fmla="*/ 0 h 155"/>
                  <a:gd name="T176" fmla="*/ 155 w 155"/>
                  <a:gd name="T177" fmla="*/ 155 h 155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55" h="155">
                    <a:moveTo>
                      <a:pt x="147" y="117"/>
                    </a:moveTo>
                    <a:lnTo>
                      <a:pt x="144" y="124"/>
                    </a:lnTo>
                    <a:lnTo>
                      <a:pt x="145" y="141"/>
                    </a:lnTo>
                    <a:lnTo>
                      <a:pt x="143" y="144"/>
                    </a:lnTo>
                    <a:lnTo>
                      <a:pt x="124" y="149"/>
                    </a:lnTo>
                    <a:lnTo>
                      <a:pt x="116" y="154"/>
                    </a:lnTo>
                    <a:lnTo>
                      <a:pt x="108" y="154"/>
                    </a:lnTo>
                    <a:lnTo>
                      <a:pt x="95" y="153"/>
                    </a:lnTo>
                    <a:lnTo>
                      <a:pt x="74" y="153"/>
                    </a:lnTo>
                    <a:lnTo>
                      <a:pt x="74" y="145"/>
                    </a:lnTo>
                    <a:lnTo>
                      <a:pt x="78" y="138"/>
                    </a:lnTo>
                    <a:lnTo>
                      <a:pt x="90" y="122"/>
                    </a:lnTo>
                    <a:lnTo>
                      <a:pt x="89" y="114"/>
                    </a:lnTo>
                    <a:lnTo>
                      <a:pt x="82" y="108"/>
                    </a:lnTo>
                    <a:lnTo>
                      <a:pt x="63" y="107"/>
                    </a:lnTo>
                    <a:lnTo>
                      <a:pt x="52" y="102"/>
                    </a:lnTo>
                    <a:lnTo>
                      <a:pt x="43" y="92"/>
                    </a:lnTo>
                    <a:lnTo>
                      <a:pt x="36" y="88"/>
                    </a:lnTo>
                    <a:lnTo>
                      <a:pt x="23" y="90"/>
                    </a:lnTo>
                    <a:lnTo>
                      <a:pt x="19" y="86"/>
                    </a:lnTo>
                    <a:lnTo>
                      <a:pt x="15" y="78"/>
                    </a:lnTo>
                    <a:lnTo>
                      <a:pt x="7" y="74"/>
                    </a:lnTo>
                    <a:lnTo>
                      <a:pt x="4" y="69"/>
                    </a:lnTo>
                    <a:lnTo>
                      <a:pt x="4" y="58"/>
                    </a:lnTo>
                    <a:lnTo>
                      <a:pt x="0" y="41"/>
                    </a:lnTo>
                    <a:lnTo>
                      <a:pt x="0" y="35"/>
                    </a:lnTo>
                    <a:lnTo>
                      <a:pt x="8" y="31"/>
                    </a:lnTo>
                    <a:lnTo>
                      <a:pt x="11" y="23"/>
                    </a:lnTo>
                    <a:lnTo>
                      <a:pt x="11" y="8"/>
                    </a:lnTo>
                    <a:lnTo>
                      <a:pt x="15" y="5"/>
                    </a:lnTo>
                    <a:lnTo>
                      <a:pt x="34" y="3"/>
                    </a:lnTo>
                    <a:lnTo>
                      <a:pt x="55" y="0"/>
                    </a:lnTo>
                    <a:lnTo>
                      <a:pt x="71" y="2"/>
                    </a:lnTo>
                    <a:lnTo>
                      <a:pt x="83" y="11"/>
                    </a:lnTo>
                    <a:lnTo>
                      <a:pt x="85" y="27"/>
                    </a:lnTo>
                    <a:lnTo>
                      <a:pt x="85" y="45"/>
                    </a:lnTo>
                    <a:lnTo>
                      <a:pt x="89" y="57"/>
                    </a:lnTo>
                    <a:lnTo>
                      <a:pt x="97" y="61"/>
                    </a:lnTo>
                    <a:lnTo>
                      <a:pt x="104" y="56"/>
                    </a:lnTo>
                    <a:lnTo>
                      <a:pt x="115" y="53"/>
                    </a:lnTo>
                    <a:lnTo>
                      <a:pt x="124" y="52"/>
                    </a:lnTo>
                    <a:lnTo>
                      <a:pt x="126" y="54"/>
                    </a:lnTo>
                    <a:lnTo>
                      <a:pt x="129" y="57"/>
                    </a:lnTo>
                    <a:lnTo>
                      <a:pt x="129" y="61"/>
                    </a:lnTo>
                    <a:lnTo>
                      <a:pt x="129" y="64"/>
                    </a:lnTo>
                    <a:lnTo>
                      <a:pt x="127" y="71"/>
                    </a:lnTo>
                    <a:lnTo>
                      <a:pt x="126" y="74"/>
                    </a:lnTo>
                    <a:lnTo>
                      <a:pt x="126" y="78"/>
                    </a:lnTo>
                    <a:lnTo>
                      <a:pt x="128" y="81"/>
                    </a:lnTo>
                    <a:lnTo>
                      <a:pt x="130" y="83"/>
                    </a:lnTo>
                    <a:lnTo>
                      <a:pt x="140" y="81"/>
                    </a:lnTo>
                    <a:lnTo>
                      <a:pt x="142" y="81"/>
                    </a:lnTo>
                    <a:lnTo>
                      <a:pt x="144" y="81"/>
                    </a:lnTo>
                    <a:lnTo>
                      <a:pt x="149" y="83"/>
                    </a:lnTo>
                    <a:lnTo>
                      <a:pt x="153" y="90"/>
                    </a:lnTo>
                    <a:lnTo>
                      <a:pt x="154" y="98"/>
                    </a:lnTo>
                    <a:lnTo>
                      <a:pt x="152" y="110"/>
                    </a:lnTo>
                    <a:lnTo>
                      <a:pt x="147" y="117"/>
                    </a:lnTo>
                  </a:path>
                </a:pathLst>
              </a:custGeom>
              <a:grpFill/>
              <a:ln w="9525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  <p:sp>
            <p:nvSpPr>
              <p:cNvPr id="25902" name="Freeform 284"/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1702" y="3316"/>
                <a:ext cx="261" cy="316"/>
              </a:xfrm>
              <a:custGeom>
                <a:avLst/>
                <a:gdLst>
                  <a:gd name="T0" fmla="*/ 252 w 261"/>
                  <a:gd name="T1" fmla="*/ 199 h 316"/>
                  <a:gd name="T2" fmla="*/ 260 w 261"/>
                  <a:gd name="T3" fmla="*/ 174 h 316"/>
                  <a:gd name="T4" fmla="*/ 247 w 261"/>
                  <a:gd name="T5" fmla="*/ 167 h 316"/>
                  <a:gd name="T6" fmla="*/ 243 w 261"/>
                  <a:gd name="T7" fmla="*/ 141 h 316"/>
                  <a:gd name="T8" fmla="*/ 227 w 261"/>
                  <a:gd name="T9" fmla="*/ 142 h 316"/>
                  <a:gd name="T10" fmla="*/ 205 w 261"/>
                  <a:gd name="T11" fmla="*/ 138 h 316"/>
                  <a:gd name="T12" fmla="*/ 189 w 261"/>
                  <a:gd name="T13" fmla="*/ 115 h 316"/>
                  <a:gd name="T14" fmla="*/ 200 w 261"/>
                  <a:gd name="T15" fmla="*/ 110 h 316"/>
                  <a:gd name="T16" fmla="*/ 195 w 261"/>
                  <a:gd name="T17" fmla="*/ 97 h 316"/>
                  <a:gd name="T18" fmla="*/ 180 w 261"/>
                  <a:gd name="T19" fmla="*/ 83 h 316"/>
                  <a:gd name="T20" fmla="*/ 168 w 261"/>
                  <a:gd name="T21" fmla="*/ 80 h 316"/>
                  <a:gd name="T22" fmla="*/ 154 w 261"/>
                  <a:gd name="T23" fmla="*/ 82 h 316"/>
                  <a:gd name="T24" fmla="*/ 140 w 261"/>
                  <a:gd name="T25" fmla="*/ 63 h 316"/>
                  <a:gd name="T26" fmla="*/ 122 w 261"/>
                  <a:gd name="T27" fmla="*/ 66 h 316"/>
                  <a:gd name="T28" fmla="*/ 114 w 261"/>
                  <a:gd name="T29" fmla="*/ 53 h 316"/>
                  <a:gd name="T30" fmla="*/ 87 w 261"/>
                  <a:gd name="T31" fmla="*/ 43 h 316"/>
                  <a:gd name="T32" fmla="*/ 91 w 261"/>
                  <a:gd name="T33" fmla="*/ 11 h 316"/>
                  <a:gd name="T34" fmla="*/ 82 w 261"/>
                  <a:gd name="T35" fmla="*/ 0 h 316"/>
                  <a:gd name="T36" fmla="*/ 57 w 261"/>
                  <a:gd name="T37" fmla="*/ 14 h 316"/>
                  <a:gd name="T38" fmla="*/ 53 w 261"/>
                  <a:gd name="T39" fmla="*/ 37 h 316"/>
                  <a:gd name="T40" fmla="*/ 48 w 261"/>
                  <a:gd name="T41" fmla="*/ 40 h 316"/>
                  <a:gd name="T42" fmla="*/ 36 w 261"/>
                  <a:gd name="T43" fmla="*/ 36 h 316"/>
                  <a:gd name="T44" fmla="*/ 33 w 261"/>
                  <a:gd name="T45" fmla="*/ 47 h 316"/>
                  <a:gd name="T46" fmla="*/ 28 w 261"/>
                  <a:gd name="T47" fmla="*/ 52 h 316"/>
                  <a:gd name="T48" fmla="*/ 19 w 261"/>
                  <a:gd name="T49" fmla="*/ 50 h 316"/>
                  <a:gd name="T50" fmla="*/ 0 w 261"/>
                  <a:gd name="T51" fmla="*/ 47 h 316"/>
                  <a:gd name="T52" fmla="*/ 15 w 261"/>
                  <a:gd name="T53" fmla="*/ 74 h 316"/>
                  <a:gd name="T54" fmla="*/ 14 w 261"/>
                  <a:gd name="T55" fmla="*/ 89 h 316"/>
                  <a:gd name="T56" fmla="*/ 14 w 261"/>
                  <a:gd name="T57" fmla="*/ 112 h 316"/>
                  <a:gd name="T58" fmla="*/ 9 w 261"/>
                  <a:gd name="T59" fmla="*/ 132 h 316"/>
                  <a:gd name="T60" fmla="*/ 11 w 261"/>
                  <a:gd name="T61" fmla="*/ 152 h 316"/>
                  <a:gd name="T62" fmla="*/ 20 w 261"/>
                  <a:gd name="T63" fmla="*/ 165 h 316"/>
                  <a:gd name="T64" fmla="*/ 21 w 261"/>
                  <a:gd name="T65" fmla="*/ 178 h 316"/>
                  <a:gd name="T66" fmla="*/ 17 w 261"/>
                  <a:gd name="T67" fmla="*/ 180 h 316"/>
                  <a:gd name="T68" fmla="*/ 6 w 261"/>
                  <a:gd name="T69" fmla="*/ 196 h 316"/>
                  <a:gd name="T70" fmla="*/ 18 w 261"/>
                  <a:gd name="T71" fmla="*/ 213 h 316"/>
                  <a:gd name="T72" fmla="*/ 27 w 261"/>
                  <a:gd name="T73" fmla="*/ 231 h 316"/>
                  <a:gd name="T74" fmla="*/ 36 w 261"/>
                  <a:gd name="T75" fmla="*/ 248 h 316"/>
                  <a:gd name="T76" fmla="*/ 32 w 261"/>
                  <a:gd name="T77" fmla="*/ 263 h 316"/>
                  <a:gd name="T78" fmla="*/ 46 w 261"/>
                  <a:gd name="T79" fmla="*/ 289 h 316"/>
                  <a:gd name="T80" fmla="*/ 59 w 261"/>
                  <a:gd name="T81" fmla="*/ 311 h 316"/>
                  <a:gd name="T82" fmla="*/ 66 w 261"/>
                  <a:gd name="T83" fmla="*/ 294 h 316"/>
                  <a:gd name="T84" fmla="*/ 83 w 261"/>
                  <a:gd name="T85" fmla="*/ 289 h 316"/>
                  <a:gd name="T86" fmla="*/ 94 w 261"/>
                  <a:gd name="T87" fmla="*/ 297 h 316"/>
                  <a:gd name="T88" fmla="*/ 106 w 261"/>
                  <a:gd name="T89" fmla="*/ 288 h 316"/>
                  <a:gd name="T90" fmla="*/ 120 w 261"/>
                  <a:gd name="T91" fmla="*/ 311 h 316"/>
                  <a:gd name="T92" fmla="*/ 122 w 261"/>
                  <a:gd name="T93" fmla="*/ 306 h 316"/>
                  <a:gd name="T94" fmla="*/ 125 w 261"/>
                  <a:gd name="T95" fmla="*/ 288 h 316"/>
                  <a:gd name="T96" fmla="*/ 129 w 261"/>
                  <a:gd name="T97" fmla="*/ 299 h 316"/>
                  <a:gd name="T98" fmla="*/ 135 w 261"/>
                  <a:gd name="T99" fmla="*/ 292 h 316"/>
                  <a:gd name="T100" fmla="*/ 147 w 261"/>
                  <a:gd name="T101" fmla="*/ 283 h 316"/>
                  <a:gd name="T102" fmla="*/ 156 w 261"/>
                  <a:gd name="T103" fmla="*/ 292 h 316"/>
                  <a:gd name="T104" fmla="*/ 168 w 261"/>
                  <a:gd name="T105" fmla="*/ 292 h 316"/>
                  <a:gd name="T106" fmla="*/ 163 w 261"/>
                  <a:gd name="T107" fmla="*/ 259 h 316"/>
                  <a:gd name="T108" fmla="*/ 171 w 261"/>
                  <a:gd name="T109" fmla="*/ 247 h 316"/>
                  <a:gd name="T110" fmla="*/ 174 w 261"/>
                  <a:gd name="T111" fmla="*/ 220 h 316"/>
                  <a:gd name="T112" fmla="*/ 198 w 261"/>
                  <a:gd name="T113" fmla="*/ 214 h 316"/>
                  <a:gd name="T114" fmla="*/ 237 w 261"/>
                  <a:gd name="T115" fmla="*/ 213 h 31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61"/>
                  <a:gd name="T175" fmla="*/ 0 h 316"/>
                  <a:gd name="T176" fmla="*/ 261 w 261"/>
                  <a:gd name="T177" fmla="*/ 316 h 31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61" h="316">
                    <a:moveTo>
                      <a:pt x="249" y="222"/>
                    </a:moveTo>
                    <a:lnTo>
                      <a:pt x="252" y="199"/>
                    </a:lnTo>
                    <a:lnTo>
                      <a:pt x="258" y="186"/>
                    </a:lnTo>
                    <a:lnTo>
                      <a:pt x="260" y="174"/>
                    </a:lnTo>
                    <a:lnTo>
                      <a:pt x="255" y="167"/>
                    </a:lnTo>
                    <a:lnTo>
                      <a:pt x="247" y="167"/>
                    </a:lnTo>
                    <a:lnTo>
                      <a:pt x="244" y="159"/>
                    </a:lnTo>
                    <a:lnTo>
                      <a:pt x="243" y="141"/>
                    </a:lnTo>
                    <a:lnTo>
                      <a:pt x="240" y="136"/>
                    </a:lnTo>
                    <a:lnTo>
                      <a:pt x="227" y="142"/>
                    </a:lnTo>
                    <a:lnTo>
                      <a:pt x="212" y="142"/>
                    </a:lnTo>
                    <a:lnTo>
                      <a:pt x="205" y="138"/>
                    </a:lnTo>
                    <a:lnTo>
                      <a:pt x="201" y="124"/>
                    </a:lnTo>
                    <a:lnTo>
                      <a:pt x="189" y="115"/>
                    </a:lnTo>
                    <a:lnTo>
                      <a:pt x="190" y="114"/>
                    </a:lnTo>
                    <a:lnTo>
                      <a:pt x="200" y="110"/>
                    </a:lnTo>
                    <a:lnTo>
                      <a:pt x="201" y="104"/>
                    </a:lnTo>
                    <a:lnTo>
                      <a:pt x="195" y="97"/>
                    </a:lnTo>
                    <a:lnTo>
                      <a:pt x="193" y="82"/>
                    </a:lnTo>
                    <a:lnTo>
                      <a:pt x="180" y="83"/>
                    </a:lnTo>
                    <a:lnTo>
                      <a:pt x="176" y="80"/>
                    </a:lnTo>
                    <a:lnTo>
                      <a:pt x="168" y="80"/>
                    </a:lnTo>
                    <a:lnTo>
                      <a:pt x="157" y="83"/>
                    </a:lnTo>
                    <a:lnTo>
                      <a:pt x="154" y="82"/>
                    </a:lnTo>
                    <a:lnTo>
                      <a:pt x="146" y="68"/>
                    </a:lnTo>
                    <a:lnTo>
                      <a:pt x="140" y="63"/>
                    </a:lnTo>
                    <a:lnTo>
                      <a:pt x="126" y="67"/>
                    </a:lnTo>
                    <a:lnTo>
                      <a:pt x="122" y="66"/>
                    </a:lnTo>
                    <a:lnTo>
                      <a:pt x="118" y="56"/>
                    </a:lnTo>
                    <a:lnTo>
                      <a:pt x="114" y="53"/>
                    </a:lnTo>
                    <a:lnTo>
                      <a:pt x="93" y="50"/>
                    </a:lnTo>
                    <a:lnTo>
                      <a:pt x="87" y="43"/>
                    </a:lnTo>
                    <a:lnTo>
                      <a:pt x="86" y="32"/>
                    </a:lnTo>
                    <a:lnTo>
                      <a:pt x="91" y="11"/>
                    </a:lnTo>
                    <a:lnTo>
                      <a:pt x="89" y="4"/>
                    </a:lnTo>
                    <a:lnTo>
                      <a:pt x="82" y="0"/>
                    </a:lnTo>
                    <a:lnTo>
                      <a:pt x="70" y="4"/>
                    </a:lnTo>
                    <a:lnTo>
                      <a:pt x="57" y="14"/>
                    </a:lnTo>
                    <a:lnTo>
                      <a:pt x="54" y="32"/>
                    </a:lnTo>
                    <a:lnTo>
                      <a:pt x="53" y="37"/>
                    </a:lnTo>
                    <a:lnTo>
                      <a:pt x="51" y="41"/>
                    </a:lnTo>
                    <a:lnTo>
                      <a:pt x="48" y="40"/>
                    </a:lnTo>
                    <a:lnTo>
                      <a:pt x="40" y="36"/>
                    </a:lnTo>
                    <a:lnTo>
                      <a:pt x="36" y="36"/>
                    </a:lnTo>
                    <a:lnTo>
                      <a:pt x="34" y="43"/>
                    </a:lnTo>
                    <a:lnTo>
                      <a:pt x="33" y="47"/>
                    </a:lnTo>
                    <a:lnTo>
                      <a:pt x="32" y="50"/>
                    </a:lnTo>
                    <a:lnTo>
                      <a:pt x="28" y="52"/>
                    </a:lnTo>
                    <a:lnTo>
                      <a:pt x="23" y="52"/>
                    </a:lnTo>
                    <a:lnTo>
                      <a:pt x="19" y="50"/>
                    </a:lnTo>
                    <a:lnTo>
                      <a:pt x="12" y="46"/>
                    </a:lnTo>
                    <a:lnTo>
                      <a:pt x="0" y="47"/>
                    </a:lnTo>
                    <a:lnTo>
                      <a:pt x="8" y="55"/>
                    </a:lnTo>
                    <a:lnTo>
                      <a:pt x="15" y="74"/>
                    </a:lnTo>
                    <a:lnTo>
                      <a:pt x="16" y="82"/>
                    </a:lnTo>
                    <a:lnTo>
                      <a:pt x="14" y="89"/>
                    </a:lnTo>
                    <a:lnTo>
                      <a:pt x="10" y="96"/>
                    </a:lnTo>
                    <a:lnTo>
                      <a:pt x="14" y="112"/>
                    </a:lnTo>
                    <a:lnTo>
                      <a:pt x="15" y="121"/>
                    </a:lnTo>
                    <a:lnTo>
                      <a:pt x="9" y="132"/>
                    </a:lnTo>
                    <a:lnTo>
                      <a:pt x="8" y="142"/>
                    </a:lnTo>
                    <a:lnTo>
                      <a:pt x="11" y="152"/>
                    </a:lnTo>
                    <a:lnTo>
                      <a:pt x="15" y="157"/>
                    </a:lnTo>
                    <a:lnTo>
                      <a:pt x="20" y="165"/>
                    </a:lnTo>
                    <a:lnTo>
                      <a:pt x="22" y="172"/>
                    </a:lnTo>
                    <a:lnTo>
                      <a:pt x="21" y="178"/>
                    </a:lnTo>
                    <a:lnTo>
                      <a:pt x="20" y="179"/>
                    </a:lnTo>
                    <a:lnTo>
                      <a:pt x="17" y="180"/>
                    </a:lnTo>
                    <a:lnTo>
                      <a:pt x="6" y="182"/>
                    </a:lnTo>
                    <a:lnTo>
                      <a:pt x="6" y="196"/>
                    </a:lnTo>
                    <a:lnTo>
                      <a:pt x="14" y="204"/>
                    </a:lnTo>
                    <a:lnTo>
                      <a:pt x="18" y="213"/>
                    </a:lnTo>
                    <a:lnTo>
                      <a:pt x="19" y="226"/>
                    </a:lnTo>
                    <a:lnTo>
                      <a:pt x="27" y="231"/>
                    </a:lnTo>
                    <a:lnTo>
                      <a:pt x="34" y="238"/>
                    </a:lnTo>
                    <a:lnTo>
                      <a:pt x="36" y="248"/>
                    </a:lnTo>
                    <a:lnTo>
                      <a:pt x="32" y="253"/>
                    </a:lnTo>
                    <a:lnTo>
                      <a:pt x="32" y="263"/>
                    </a:lnTo>
                    <a:lnTo>
                      <a:pt x="41" y="278"/>
                    </a:lnTo>
                    <a:lnTo>
                      <a:pt x="46" y="289"/>
                    </a:lnTo>
                    <a:lnTo>
                      <a:pt x="51" y="308"/>
                    </a:lnTo>
                    <a:lnTo>
                      <a:pt x="59" y="311"/>
                    </a:lnTo>
                    <a:lnTo>
                      <a:pt x="63" y="308"/>
                    </a:lnTo>
                    <a:lnTo>
                      <a:pt x="66" y="294"/>
                    </a:lnTo>
                    <a:lnTo>
                      <a:pt x="76" y="288"/>
                    </a:lnTo>
                    <a:lnTo>
                      <a:pt x="83" y="289"/>
                    </a:lnTo>
                    <a:lnTo>
                      <a:pt x="88" y="296"/>
                    </a:lnTo>
                    <a:lnTo>
                      <a:pt x="94" y="297"/>
                    </a:lnTo>
                    <a:lnTo>
                      <a:pt x="99" y="289"/>
                    </a:lnTo>
                    <a:lnTo>
                      <a:pt x="106" y="288"/>
                    </a:lnTo>
                    <a:lnTo>
                      <a:pt x="118" y="302"/>
                    </a:lnTo>
                    <a:lnTo>
                      <a:pt x="120" y="311"/>
                    </a:lnTo>
                    <a:lnTo>
                      <a:pt x="122" y="315"/>
                    </a:lnTo>
                    <a:lnTo>
                      <a:pt x="122" y="306"/>
                    </a:lnTo>
                    <a:lnTo>
                      <a:pt x="122" y="292"/>
                    </a:lnTo>
                    <a:lnTo>
                      <a:pt x="125" y="288"/>
                    </a:lnTo>
                    <a:lnTo>
                      <a:pt x="128" y="293"/>
                    </a:lnTo>
                    <a:lnTo>
                      <a:pt x="129" y="299"/>
                    </a:lnTo>
                    <a:lnTo>
                      <a:pt x="134" y="297"/>
                    </a:lnTo>
                    <a:lnTo>
                      <a:pt x="135" y="292"/>
                    </a:lnTo>
                    <a:lnTo>
                      <a:pt x="138" y="286"/>
                    </a:lnTo>
                    <a:lnTo>
                      <a:pt x="147" y="283"/>
                    </a:lnTo>
                    <a:lnTo>
                      <a:pt x="152" y="287"/>
                    </a:lnTo>
                    <a:lnTo>
                      <a:pt x="156" y="292"/>
                    </a:lnTo>
                    <a:lnTo>
                      <a:pt x="160" y="293"/>
                    </a:lnTo>
                    <a:lnTo>
                      <a:pt x="168" y="292"/>
                    </a:lnTo>
                    <a:lnTo>
                      <a:pt x="167" y="278"/>
                    </a:lnTo>
                    <a:lnTo>
                      <a:pt x="163" y="259"/>
                    </a:lnTo>
                    <a:lnTo>
                      <a:pt x="164" y="252"/>
                    </a:lnTo>
                    <a:lnTo>
                      <a:pt x="171" y="247"/>
                    </a:lnTo>
                    <a:lnTo>
                      <a:pt x="175" y="238"/>
                    </a:lnTo>
                    <a:lnTo>
                      <a:pt x="174" y="220"/>
                    </a:lnTo>
                    <a:lnTo>
                      <a:pt x="178" y="217"/>
                    </a:lnTo>
                    <a:lnTo>
                      <a:pt x="198" y="214"/>
                    </a:lnTo>
                    <a:lnTo>
                      <a:pt x="220" y="211"/>
                    </a:lnTo>
                    <a:lnTo>
                      <a:pt x="237" y="213"/>
                    </a:lnTo>
                    <a:lnTo>
                      <a:pt x="249" y="222"/>
                    </a:lnTo>
                  </a:path>
                </a:pathLst>
              </a:custGeom>
              <a:grpFill/>
              <a:ln w="9525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  <p:sp>
            <p:nvSpPr>
              <p:cNvPr id="25903" name="Freeform 285"/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1726" y="4162"/>
                <a:ext cx="44" cy="43"/>
              </a:xfrm>
              <a:custGeom>
                <a:avLst/>
                <a:gdLst>
                  <a:gd name="T0" fmla="*/ 0 w 44"/>
                  <a:gd name="T1" fmla="*/ 0 h 43"/>
                  <a:gd name="T2" fmla="*/ 5 w 44"/>
                  <a:gd name="T3" fmla="*/ 3 h 43"/>
                  <a:gd name="T4" fmla="*/ 9 w 44"/>
                  <a:gd name="T5" fmla="*/ 11 h 43"/>
                  <a:gd name="T6" fmla="*/ 16 w 44"/>
                  <a:gd name="T7" fmla="*/ 19 h 43"/>
                  <a:gd name="T8" fmla="*/ 25 w 44"/>
                  <a:gd name="T9" fmla="*/ 25 h 43"/>
                  <a:gd name="T10" fmla="*/ 37 w 44"/>
                  <a:gd name="T11" fmla="*/ 35 h 43"/>
                  <a:gd name="T12" fmla="*/ 43 w 44"/>
                  <a:gd name="T13" fmla="*/ 42 h 43"/>
                  <a:gd name="T14" fmla="*/ 36 w 44"/>
                  <a:gd name="T15" fmla="*/ 42 h 43"/>
                  <a:gd name="T16" fmla="*/ 25 w 44"/>
                  <a:gd name="T17" fmla="*/ 41 h 43"/>
                  <a:gd name="T18" fmla="*/ 15 w 44"/>
                  <a:gd name="T19" fmla="*/ 39 h 43"/>
                  <a:gd name="T20" fmla="*/ 7 w 44"/>
                  <a:gd name="T21" fmla="*/ 36 h 43"/>
                  <a:gd name="T22" fmla="*/ 1 w 44"/>
                  <a:gd name="T23" fmla="*/ 35 h 43"/>
                  <a:gd name="T24" fmla="*/ 2 w 44"/>
                  <a:gd name="T25" fmla="*/ 24 h 43"/>
                  <a:gd name="T26" fmla="*/ 2 w 44"/>
                  <a:gd name="T27" fmla="*/ 12 h 43"/>
                  <a:gd name="T28" fmla="*/ 0 w 44"/>
                  <a:gd name="T29" fmla="*/ 0 h 4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4"/>
                  <a:gd name="T46" fmla="*/ 0 h 43"/>
                  <a:gd name="T47" fmla="*/ 44 w 44"/>
                  <a:gd name="T48" fmla="*/ 43 h 4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4" h="43">
                    <a:moveTo>
                      <a:pt x="0" y="0"/>
                    </a:moveTo>
                    <a:lnTo>
                      <a:pt x="5" y="3"/>
                    </a:lnTo>
                    <a:lnTo>
                      <a:pt x="9" y="11"/>
                    </a:lnTo>
                    <a:lnTo>
                      <a:pt x="16" y="19"/>
                    </a:lnTo>
                    <a:lnTo>
                      <a:pt x="25" y="25"/>
                    </a:lnTo>
                    <a:lnTo>
                      <a:pt x="37" y="35"/>
                    </a:lnTo>
                    <a:lnTo>
                      <a:pt x="43" y="42"/>
                    </a:lnTo>
                    <a:lnTo>
                      <a:pt x="36" y="42"/>
                    </a:lnTo>
                    <a:lnTo>
                      <a:pt x="25" y="41"/>
                    </a:lnTo>
                    <a:lnTo>
                      <a:pt x="15" y="39"/>
                    </a:lnTo>
                    <a:lnTo>
                      <a:pt x="7" y="36"/>
                    </a:lnTo>
                    <a:lnTo>
                      <a:pt x="1" y="35"/>
                    </a:lnTo>
                    <a:lnTo>
                      <a:pt x="2" y="24"/>
                    </a:lnTo>
                    <a:lnTo>
                      <a:pt x="2" y="12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  <p:sp>
            <p:nvSpPr>
              <p:cNvPr id="25904" name="Freeform 286"/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1660" y="3567"/>
                <a:ext cx="373" cy="564"/>
              </a:xfrm>
              <a:custGeom>
                <a:avLst/>
                <a:gdLst>
                  <a:gd name="T0" fmla="*/ 284 w 373"/>
                  <a:gd name="T1" fmla="*/ 248 h 564"/>
                  <a:gd name="T2" fmla="*/ 295 w 373"/>
                  <a:gd name="T3" fmla="*/ 272 h 564"/>
                  <a:gd name="T4" fmla="*/ 290 w 373"/>
                  <a:gd name="T5" fmla="*/ 294 h 564"/>
                  <a:gd name="T6" fmla="*/ 258 w 373"/>
                  <a:gd name="T7" fmla="*/ 315 h 564"/>
                  <a:gd name="T8" fmla="*/ 209 w 373"/>
                  <a:gd name="T9" fmla="*/ 332 h 564"/>
                  <a:gd name="T10" fmla="*/ 183 w 373"/>
                  <a:gd name="T11" fmla="*/ 339 h 564"/>
                  <a:gd name="T12" fmla="*/ 179 w 373"/>
                  <a:gd name="T13" fmla="*/ 367 h 564"/>
                  <a:gd name="T14" fmla="*/ 147 w 373"/>
                  <a:gd name="T15" fmla="*/ 366 h 564"/>
                  <a:gd name="T16" fmla="*/ 135 w 373"/>
                  <a:gd name="T17" fmla="*/ 386 h 564"/>
                  <a:gd name="T18" fmla="*/ 153 w 373"/>
                  <a:gd name="T19" fmla="*/ 398 h 564"/>
                  <a:gd name="T20" fmla="*/ 136 w 373"/>
                  <a:gd name="T21" fmla="*/ 407 h 564"/>
                  <a:gd name="T22" fmla="*/ 128 w 373"/>
                  <a:gd name="T23" fmla="*/ 428 h 564"/>
                  <a:gd name="T24" fmla="*/ 121 w 373"/>
                  <a:gd name="T25" fmla="*/ 443 h 564"/>
                  <a:gd name="T26" fmla="*/ 96 w 373"/>
                  <a:gd name="T27" fmla="*/ 446 h 564"/>
                  <a:gd name="T28" fmla="*/ 93 w 373"/>
                  <a:gd name="T29" fmla="*/ 470 h 564"/>
                  <a:gd name="T30" fmla="*/ 110 w 373"/>
                  <a:gd name="T31" fmla="*/ 490 h 564"/>
                  <a:gd name="T32" fmla="*/ 87 w 373"/>
                  <a:gd name="T33" fmla="*/ 513 h 564"/>
                  <a:gd name="T34" fmla="*/ 74 w 373"/>
                  <a:gd name="T35" fmla="*/ 524 h 564"/>
                  <a:gd name="T36" fmla="*/ 62 w 373"/>
                  <a:gd name="T37" fmla="*/ 542 h 564"/>
                  <a:gd name="T38" fmla="*/ 58 w 373"/>
                  <a:gd name="T39" fmla="*/ 563 h 564"/>
                  <a:gd name="T40" fmla="*/ 11 w 373"/>
                  <a:gd name="T41" fmla="*/ 543 h 564"/>
                  <a:gd name="T42" fmla="*/ 0 w 373"/>
                  <a:gd name="T43" fmla="*/ 536 h 564"/>
                  <a:gd name="T44" fmla="*/ 15 w 373"/>
                  <a:gd name="T45" fmla="*/ 513 h 564"/>
                  <a:gd name="T46" fmla="*/ 22 w 373"/>
                  <a:gd name="T47" fmla="*/ 482 h 564"/>
                  <a:gd name="T48" fmla="*/ 15 w 373"/>
                  <a:gd name="T49" fmla="*/ 452 h 564"/>
                  <a:gd name="T50" fmla="*/ 31 w 373"/>
                  <a:gd name="T51" fmla="*/ 439 h 564"/>
                  <a:gd name="T52" fmla="*/ 18 w 373"/>
                  <a:gd name="T53" fmla="*/ 417 h 564"/>
                  <a:gd name="T54" fmla="*/ 21 w 373"/>
                  <a:gd name="T55" fmla="*/ 390 h 564"/>
                  <a:gd name="T56" fmla="*/ 25 w 373"/>
                  <a:gd name="T57" fmla="*/ 371 h 564"/>
                  <a:gd name="T58" fmla="*/ 35 w 373"/>
                  <a:gd name="T59" fmla="*/ 329 h 564"/>
                  <a:gd name="T60" fmla="*/ 31 w 373"/>
                  <a:gd name="T61" fmla="*/ 296 h 564"/>
                  <a:gd name="T62" fmla="*/ 50 w 373"/>
                  <a:gd name="T63" fmla="*/ 260 h 564"/>
                  <a:gd name="T64" fmla="*/ 46 w 373"/>
                  <a:gd name="T65" fmla="*/ 226 h 564"/>
                  <a:gd name="T66" fmla="*/ 54 w 373"/>
                  <a:gd name="T67" fmla="*/ 145 h 564"/>
                  <a:gd name="T68" fmla="*/ 65 w 373"/>
                  <a:gd name="T69" fmla="*/ 127 h 564"/>
                  <a:gd name="T70" fmla="*/ 83 w 373"/>
                  <a:gd name="T71" fmla="*/ 102 h 564"/>
                  <a:gd name="T72" fmla="*/ 83 w 373"/>
                  <a:gd name="T73" fmla="*/ 78 h 564"/>
                  <a:gd name="T74" fmla="*/ 82 w 373"/>
                  <a:gd name="T75" fmla="*/ 60 h 564"/>
                  <a:gd name="T76" fmla="*/ 103 w 373"/>
                  <a:gd name="T77" fmla="*/ 36 h 564"/>
                  <a:gd name="T78" fmla="*/ 122 w 373"/>
                  <a:gd name="T79" fmla="*/ 5 h 564"/>
                  <a:gd name="T80" fmla="*/ 157 w 373"/>
                  <a:gd name="T81" fmla="*/ 16 h 564"/>
                  <a:gd name="T82" fmla="*/ 165 w 373"/>
                  <a:gd name="T83" fmla="*/ 4 h 564"/>
                  <a:gd name="T84" fmla="*/ 177 w 373"/>
                  <a:gd name="T85" fmla="*/ 2 h 564"/>
                  <a:gd name="T86" fmla="*/ 206 w 373"/>
                  <a:gd name="T87" fmla="*/ 7 h 564"/>
                  <a:gd name="T88" fmla="*/ 238 w 373"/>
                  <a:gd name="T89" fmla="*/ 26 h 564"/>
                  <a:gd name="T90" fmla="*/ 291 w 373"/>
                  <a:gd name="T91" fmla="*/ 52 h 564"/>
                  <a:gd name="T92" fmla="*/ 297 w 373"/>
                  <a:gd name="T93" fmla="*/ 90 h 564"/>
                  <a:gd name="T94" fmla="*/ 347 w 373"/>
                  <a:gd name="T95" fmla="*/ 78 h 564"/>
                  <a:gd name="T96" fmla="*/ 372 w 373"/>
                  <a:gd name="T97" fmla="*/ 70 h 564"/>
                  <a:gd name="T98" fmla="*/ 336 w 373"/>
                  <a:gd name="T99" fmla="*/ 101 h 564"/>
                  <a:gd name="T100" fmla="*/ 281 w 373"/>
                  <a:gd name="T101" fmla="*/ 184 h 564"/>
                  <a:gd name="T102" fmla="*/ 276 w 373"/>
                  <a:gd name="T103" fmla="*/ 219 h 56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73"/>
                  <a:gd name="T157" fmla="*/ 0 h 564"/>
                  <a:gd name="T158" fmla="*/ 373 w 373"/>
                  <a:gd name="T159" fmla="*/ 564 h 56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73" h="564">
                    <a:moveTo>
                      <a:pt x="273" y="230"/>
                    </a:moveTo>
                    <a:lnTo>
                      <a:pt x="271" y="230"/>
                    </a:lnTo>
                    <a:lnTo>
                      <a:pt x="273" y="236"/>
                    </a:lnTo>
                    <a:lnTo>
                      <a:pt x="280" y="244"/>
                    </a:lnTo>
                    <a:lnTo>
                      <a:pt x="284" y="248"/>
                    </a:lnTo>
                    <a:lnTo>
                      <a:pt x="288" y="252"/>
                    </a:lnTo>
                    <a:lnTo>
                      <a:pt x="292" y="256"/>
                    </a:lnTo>
                    <a:lnTo>
                      <a:pt x="293" y="260"/>
                    </a:lnTo>
                    <a:lnTo>
                      <a:pt x="294" y="264"/>
                    </a:lnTo>
                    <a:lnTo>
                      <a:pt x="295" y="272"/>
                    </a:lnTo>
                    <a:lnTo>
                      <a:pt x="295" y="277"/>
                    </a:lnTo>
                    <a:lnTo>
                      <a:pt x="293" y="281"/>
                    </a:lnTo>
                    <a:lnTo>
                      <a:pt x="293" y="285"/>
                    </a:lnTo>
                    <a:lnTo>
                      <a:pt x="292" y="290"/>
                    </a:lnTo>
                    <a:lnTo>
                      <a:pt x="290" y="294"/>
                    </a:lnTo>
                    <a:lnTo>
                      <a:pt x="287" y="298"/>
                    </a:lnTo>
                    <a:lnTo>
                      <a:pt x="284" y="302"/>
                    </a:lnTo>
                    <a:lnTo>
                      <a:pt x="277" y="306"/>
                    </a:lnTo>
                    <a:lnTo>
                      <a:pt x="266" y="311"/>
                    </a:lnTo>
                    <a:lnTo>
                      <a:pt x="258" y="315"/>
                    </a:lnTo>
                    <a:lnTo>
                      <a:pt x="245" y="320"/>
                    </a:lnTo>
                    <a:lnTo>
                      <a:pt x="237" y="324"/>
                    </a:lnTo>
                    <a:lnTo>
                      <a:pt x="229" y="328"/>
                    </a:lnTo>
                    <a:lnTo>
                      <a:pt x="217" y="330"/>
                    </a:lnTo>
                    <a:lnTo>
                      <a:pt x="209" y="332"/>
                    </a:lnTo>
                    <a:lnTo>
                      <a:pt x="196" y="334"/>
                    </a:lnTo>
                    <a:lnTo>
                      <a:pt x="192" y="333"/>
                    </a:lnTo>
                    <a:lnTo>
                      <a:pt x="188" y="330"/>
                    </a:lnTo>
                    <a:lnTo>
                      <a:pt x="184" y="332"/>
                    </a:lnTo>
                    <a:lnTo>
                      <a:pt x="183" y="339"/>
                    </a:lnTo>
                    <a:lnTo>
                      <a:pt x="183" y="343"/>
                    </a:lnTo>
                    <a:lnTo>
                      <a:pt x="183" y="347"/>
                    </a:lnTo>
                    <a:lnTo>
                      <a:pt x="180" y="351"/>
                    </a:lnTo>
                    <a:lnTo>
                      <a:pt x="180" y="363"/>
                    </a:lnTo>
                    <a:lnTo>
                      <a:pt x="179" y="367"/>
                    </a:lnTo>
                    <a:lnTo>
                      <a:pt x="177" y="367"/>
                    </a:lnTo>
                    <a:lnTo>
                      <a:pt x="169" y="369"/>
                    </a:lnTo>
                    <a:lnTo>
                      <a:pt x="160" y="369"/>
                    </a:lnTo>
                    <a:lnTo>
                      <a:pt x="153" y="368"/>
                    </a:lnTo>
                    <a:lnTo>
                      <a:pt x="147" y="366"/>
                    </a:lnTo>
                    <a:lnTo>
                      <a:pt x="139" y="365"/>
                    </a:lnTo>
                    <a:lnTo>
                      <a:pt x="135" y="366"/>
                    </a:lnTo>
                    <a:lnTo>
                      <a:pt x="132" y="367"/>
                    </a:lnTo>
                    <a:lnTo>
                      <a:pt x="131" y="370"/>
                    </a:lnTo>
                    <a:lnTo>
                      <a:pt x="135" y="386"/>
                    </a:lnTo>
                    <a:lnTo>
                      <a:pt x="137" y="389"/>
                    </a:lnTo>
                    <a:lnTo>
                      <a:pt x="140" y="390"/>
                    </a:lnTo>
                    <a:lnTo>
                      <a:pt x="149" y="390"/>
                    </a:lnTo>
                    <a:lnTo>
                      <a:pt x="152" y="394"/>
                    </a:lnTo>
                    <a:lnTo>
                      <a:pt x="153" y="398"/>
                    </a:lnTo>
                    <a:lnTo>
                      <a:pt x="152" y="401"/>
                    </a:lnTo>
                    <a:lnTo>
                      <a:pt x="149" y="403"/>
                    </a:lnTo>
                    <a:lnTo>
                      <a:pt x="144" y="402"/>
                    </a:lnTo>
                    <a:lnTo>
                      <a:pt x="141" y="403"/>
                    </a:lnTo>
                    <a:lnTo>
                      <a:pt x="136" y="407"/>
                    </a:lnTo>
                    <a:lnTo>
                      <a:pt x="135" y="415"/>
                    </a:lnTo>
                    <a:lnTo>
                      <a:pt x="132" y="419"/>
                    </a:lnTo>
                    <a:lnTo>
                      <a:pt x="132" y="422"/>
                    </a:lnTo>
                    <a:lnTo>
                      <a:pt x="130" y="425"/>
                    </a:lnTo>
                    <a:lnTo>
                      <a:pt x="128" y="428"/>
                    </a:lnTo>
                    <a:lnTo>
                      <a:pt x="128" y="432"/>
                    </a:lnTo>
                    <a:lnTo>
                      <a:pt x="129" y="436"/>
                    </a:lnTo>
                    <a:lnTo>
                      <a:pt x="125" y="440"/>
                    </a:lnTo>
                    <a:lnTo>
                      <a:pt x="123" y="442"/>
                    </a:lnTo>
                    <a:lnTo>
                      <a:pt x="121" y="443"/>
                    </a:lnTo>
                    <a:lnTo>
                      <a:pt x="117" y="445"/>
                    </a:lnTo>
                    <a:lnTo>
                      <a:pt x="113" y="445"/>
                    </a:lnTo>
                    <a:lnTo>
                      <a:pt x="109" y="445"/>
                    </a:lnTo>
                    <a:lnTo>
                      <a:pt x="100" y="445"/>
                    </a:lnTo>
                    <a:lnTo>
                      <a:pt x="96" y="446"/>
                    </a:lnTo>
                    <a:lnTo>
                      <a:pt x="92" y="450"/>
                    </a:lnTo>
                    <a:lnTo>
                      <a:pt x="89" y="457"/>
                    </a:lnTo>
                    <a:lnTo>
                      <a:pt x="89" y="463"/>
                    </a:lnTo>
                    <a:lnTo>
                      <a:pt x="91" y="466"/>
                    </a:lnTo>
                    <a:lnTo>
                      <a:pt x="93" y="470"/>
                    </a:lnTo>
                    <a:lnTo>
                      <a:pt x="102" y="474"/>
                    </a:lnTo>
                    <a:lnTo>
                      <a:pt x="106" y="477"/>
                    </a:lnTo>
                    <a:lnTo>
                      <a:pt x="110" y="479"/>
                    </a:lnTo>
                    <a:lnTo>
                      <a:pt x="110" y="482"/>
                    </a:lnTo>
                    <a:lnTo>
                      <a:pt x="110" y="490"/>
                    </a:lnTo>
                    <a:lnTo>
                      <a:pt x="107" y="492"/>
                    </a:lnTo>
                    <a:lnTo>
                      <a:pt x="102" y="499"/>
                    </a:lnTo>
                    <a:lnTo>
                      <a:pt x="94" y="508"/>
                    </a:lnTo>
                    <a:lnTo>
                      <a:pt x="91" y="512"/>
                    </a:lnTo>
                    <a:lnTo>
                      <a:pt x="87" y="513"/>
                    </a:lnTo>
                    <a:lnTo>
                      <a:pt x="86" y="516"/>
                    </a:lnTo>
                    <a:lnTo>
                      <a:pt x="83" y="520"/>
                    </a:lnTo>
                    <a:lnTo>
                      <a:pt x="82" y="524"/>
                    </a:lnTo>
                    <a:lnTo>
                      <a:pt x="78" y="525"/>
                    </a:lnTo>
                    <a:lnTo>
                      <a:pt x="74" y="524"/>
                    </a:lnTo>
                    <a:lnTo>
                      <a:pt x="71" y="526"/>
                    </a:lnTo>
                    <a:lnTo>
                      <a:pt x="70" y="529"/>
                    </a:lnTo>
                    <a:lnTo>
                      <a:pt x="66" y="538"/>
                    </a:lnTo>
                    <a:lnTo>
                      <a:pt x="64" y="539"/>
                    </a:lnTo>
                    <a:lnTo>
                      <a:pt x="62" y="542"/>
                    </a:lnTo>
                    <a:lnTo>
                      <a:pt x="58" y="547"/>
                    </a:lnTo>
                    <a:lnTo>
                      <a:pt x="58" y="551"/>
                    </a:lnTo>
                    <a:lnTo>
                      <a:pt x="56" y="555"/>
                    </a:lnTo>
                    <a:lnTo>
                      <a:pt x="58" y="559"/>
                    </a:lnTo>
                    <a:lnTo>
                      <a:pt x="58" y="563"/>
                    </a:lnTo>
                    <a:lnTo>
                      <a:pt x="33" y="563"/>
                    </a:lnTo>
                    <a:lnTo>
                      <a:pt x="18" y="563"/>
                    </a:lnTo>
                    <a:lnTo>
                      <a:pt x="15" y="560"/>
                    </a:lnTo>
                    <a:lnTo>
                      <a:pt x="13" y="544"/>
                    </a:lnTo>
                    <a:lnTo>
                      <a:pt x="11" y="543"/>
                    </a:lnTo>
                    <a:lnTo>
                      <a:pt x="7" y="544"/>
                    </a:lnTo>
                    <a:lnTo>
                      <a:pt x="6" y="545"/>
                    </a:lnTo>
                    <a:lnTo>
                      <a:pt x="3" y="544"/>
                    </a:lnTo>
                    <a:lnTo>
                      <a:pt x="1" y="541"/>
                    </a:lnTo>
                    <a:lnTo>
                      <a:pt x="0" y="536"/>
                    </a:lnTo>
                    <a:lnTo>
                      <a:pt x="0" y="525"/>
                    </a:lnTo>
                    <a:lnTo>
                      <a:pt x="2" y="520"/>
                    </a:lnTo>
                    <a:lnTo>
                      <a:pt x="5" y="517"/>
                    </a:lnTo>
                    <a:lnTo>
                      <a:pt x="11" y="517"/>
                    </a:lnTo>
                    <a:lnTo>
                      <a:pt x="15" y="513"/>
                    </a:lnTo>
                    <a:lnTo>
                      <a:pt x="15" y="506"/>
                    </a:lnTo>
                    <a:lnTo>
                      <a:pt x="11" y="502"/>
                    </a:lnTo>
                    <a:lnTo>
                      <a:pt x="11" y="494"/>
                    </a:lnTo>
                    <a:lnTo>
                      <a:pt x="15" y="486"/>
                    </a:lnTo>
                    <a:lnTo>
                      <a:pt x="22" y="482"/>
                    </a:lnTo>
                    <a:lnTo>
                      <a:pt x="28" y="476"/>
                    </a:lnTo>
                    <a:lnTo>
                      <a:pt x="30" y="466"/>
                    </a:lnTo>
                    <a:lnTo>
                      <a:pt x="26" y="461"/>
                    </a:lnTo>
                    <a:lnTo>
                      <a:pt x="18" y="459"/>
                    </a:lnTo>
                    <a:lnTo>
                      <a:pt x="15" y="452"/>
                    </a:lnTo>
                    <a:lnTo>
                      <a:pt x="14" y="443"/>
                    </a:lnTo>
                    <a:lnTo>
                      <a:pt x="17" y="438"/>
                    </a:lnTo>
                    <a:lnTo>
                      <a:pt x="21" y="436"/>
                    </a:lnTo>
                    <a:lnTo>
                      <a:pt x="28" y="439"/>
                    </a:lnTo>
                    <a:lnTo>
                      <a:pt x="31" y="439"/>
                    </a:lnTo>
                    <a:lnTo>
                      <a:pt x="34" y="432"/>
                    </a:lnTo>
                    <a:lnTo>
                      <a:pt x="29" y="429"/>
                    </a:lnTo>
                    <a:lnTo>
                      <a:pt x="21" y="428"/>
                    </a:lnTo>
                    <a:lnTo>
                      <a:pt x="21" y="420"/>
                    </a:lnTo>
                    <a:lnTo>
                      <a:pt x="18" y="417"/>
                    </a:lnTo>
                    <a:lnTo>
                      <a:pt x="17" y="410"/>
                    </a:lnTo>
                    <a:lnTo>
                      <a:pt x="17" y="403"/>
                    </a:lnTo>
                    <a:lnTo>
                      <a:pt x="21" y="397"/>
                    </a:lnTo>
                    <a:lnTo>
                      <a:pt x="22" y="394"/>
                    </a:lnTo>
                    <a:lnTo>
                      <a:pt x="21" y="390"/>
                    </a:lnTo>
                    <a:lnTo>
                      <a:pt x="17" y="385"/>
                    </a:lnTo>
                    <a:lnTo>
                      <a:pt x="17" y="381"/>
                    </a:lnTo>
                    <a:lnTo>
                      <a:pt x="17" y="378"/>
                    </a:lnTo>
                    <a:lnTo>
                      <a:pt x="21" y="374"/>
                    </a:lnTo>
                    <a:lnTo>
                      <a:pt x="25" y="371"/>
                    </a:lnTo>
                    <a:lnTo>
                      <a:pt x="25" y="360"/>
                    </a:lnTo>
                    <a:lnTo>
                      <a:pt x="24" y="351"/>
                    </a:lnTo>
                    <a:lnTo>
                      <a:pt x="25" y="341"/>
                    </a:lnTo>
                    <a:lnTo>
                      <a:pt x="28" y="335"/>
                    </a:lnTo>
                    <a:lnTo>
                      <a:pt x="35" y="329"/>
                    </a:lnTo>
                    <a:lnTo>
                      <a:pt x="39" y="321"/>
                    </a:lnTo>
                    <a:lnTo>
                      <a:pt x="38" y="311"/>
                    </a:lnTo>
                    <a:lnTo>
                      <a:pt x="33" y="304"/>
                    </a:lnTo>
                    <a:lnTo>
                      <a:pt x="31" y="300"/>
                    </a:lnTo>
                    <a:lnTo>
                      <a:pt x="31" y="296"/>
                    </a:lnTo>
                    <a:lnTo>
                      <a:pt x="31" y="292"/>
                    </a:lnTo>
                    <a:lnTo>
                      <a:pt x="34" y="290"/>
                    </a:lnTo>
                    <a:lnTo>
                      <a:pt x="41" y="286"/>
                    </a:lnTo>
                    <a:lnTo>
                      <a:pt x="50" y="284"/>
                    </a:lnTo>
                    <a:lnTo>
                      <a:pt x="50" y="260"/>
                    </a:lnTo>
                    <a:lnTo>
                      <a:pt x="54" y="252"/>
                    </a:lnTo>
                    <a:lnTo>
                      <a:pt x="56" y="246"/>
                    </a:lnTo>
                    <a:lnTo>
                      <a:pt x="55" y="242"/>
                    </a:lnTo>
                    <a:lnTo>
                      <a:pt x="53" y="238"/>
                    </a:lnTo>
                    <a:lnTo>
                      <a:pt x="46" y="226"/>
                    </a:lnTo>
                    <a:lnTo>
                      <a:pt x="45" y="207"/>
                    </a:lnTo>
                    <a:lnTo>
                      <a:pt x="48" y="187"/>
                    </a:lnTo>
                    <a:lnTo>
                      <a:pt x="53" y="175"/>
                    </a:lnTo>
                    <a:lnTo>
                      <a:pt x="50" y="157"/>
                    </a:lnTo>
                    <a:lnTo>
                      <a:pt x="54" y="145"/>
                    </a:lnTo>
                    <a:lnTo>
                      <a:pt x="59" y="141"/>
                    </a:lnTo>
                    <a:lnTo>
                      <a:pt x="63" y="138"/>
                    </a:lnTo>
                    <a:lnTo>
                      <a:pt x="66" y="133"/>
                    </a:lnTo>
                    <a:lnTo>
                      <a:pt x="67" y="130"/>
                    </a:lnTo>
                    <a:lnTo>
                      <a:pt x="65" y="127"/>
                    </a:lnTo>
                    <a:lnTo>
                      <a:pt x="63" y="123"/>
                    </a:lnTo>
                    <a:lnTo>
                      <a:pt x="66" y="114"/>
                    </a:lnTo>
                    <a:lnTo>
                      <a:pt x="81" y="115"/>
                    </a:lnTo>
                    <a:lnTo>
                      <a:pt x="77" y="106"/>
                    </a:lnTo>
                    <a:lnTo>
                      <a:pt x="83" y="102"/>
                    </a:lnTo>
                    <a:lnTo>
                      <a:pt x="87" y="98"/>
                    </a:lnTo>
                    <a:lnTo>
                      <a:pt x="81" y="94"/>
                    </a:lnTo>
                    <a:lnTo>
                      <a:pt x="77" y="88"/>
                    </a:lnTo>
                    <a:lnTo>
                      <a:pt x="82" y="80"/>
                    </a:lnTo>
                    <a:lnTo>
                      <a:pt x="83" y="78"/>
                    </a:lnTo>
                    <a:lnTo>
                      <a:pt x="82" y="76"/>
                    </a:lnTo>
                    <a:lnTo>
                      <a:pt x="81" y="72"/>
                    </a:lnTo>
                    <a:lnTo>
                      <a:pt x="77" y="66"/>
                    </a:lnTo>
                    <a:lnTo>
                      <a:pt x="79" y="61"/>
                    </a:lnTo>
                    <a:lnTo>
                      <a:pt x="82" y="60"/>
                    </a:lnTo>
                    <a:lnTo>
                      <a:pt x="96" y="55"/>
                    </a:lnTo>
                    <a:lnTo>
                      <a:pt x="102" y="53"/>
                    </a:lnTo>
                    <a:lnTo>
                      <a:pt x="104" y="49"/>
                    </a:lnTo>
                    <a:lnTo>
                      <a:pt x="105" y="47"/>
                    </a:lnTo>
                    <a:lnTo>
                      <a:pt x="103" y="36"/>
                    </a:lnTo>
                    <a:lnTo>
                      <a:pt x="103" y="24"/>
                    </a:lnTo>
                    <a:lnTo>
                      <a:pt x="103" y="21"/>
                    </a:lnTo>
                    <a:lnTo>
                      <a:pt x="107" y="9"/>
                    </a:lnTo>
                    <a:lnTo>
                      <a:pt x="116" y="4"/>
                    </a:lnTo>
                    <a:lnTo>
                      <a:pt x="122" y="5"/>
                    </a:lnTo>
                    <a:lnTo>
                      <a:pt x="128" y="11"/>
                    </a:lnTo>
                    <a:lnTo>
                      <a:pt x="134" y="12"/>
                    </a:lnTo>
                    <a:lnTo>
                      <a:pt x="139" y="5"/>
                    </a:lnTo>
                    <a:lnTo>
                      <a:pt x="145" y="4"/>
                    </a:lnTo>
                    <a:lnTo>
                      <a:pt x="157" y="16"/>
                    </a:lnTo>
                    <a:lnTo>
                      <a:pt x="159" y="24"/>
                    </a:lnTo>
                    <a:lnTo>
                      <a:pt x="161" y="27"/>
                    </a:lnTo>
                    <a:lnTo>
                      <a:pt x="162" y="19"/>
                    </a:lnTo>
                    <a:lnTo>
                      <a:pt x="162" y="7"/>
                    </a:lnTo>
                    <a:lnTo>
                      <a:pt x="165" y="4"/>
                    </a:lnTo>
                    <a:lnTo>
                      <a:pt x="167" y="8"/>
                    </a:lnTo>
                    <a:lnTo>
                      <a:pt x="169" y="13"/>
                    </a:lnTo>
                    <a:lnTo>
                      <a:pt x="173" y="12"/>
                    </a:lnTo>
                    <a:lnTo>
                      <a:pt x="173" y="7"/>
                    </a:lnTo>
                    <a:lnTo>
                      <a:pt x="177" y="2"/>
                    </a:lnTo>
                    <a:lnTo>
                      <a:pt x="185" y="0"/>
                    </a:lnTo>
                    <a:lnTo>
                      <a:pt x="191" y="3"/>
                    </a:lnTo>
                    <a:lnTo>
                      <a:pt x="194" y="7"/>
                    </a:lnTo>
                    <a:lnTo>
                      <a:pt x="198" y="8"/>
                    </a:lnTo>
                    <a:lnTo>
                      <a:pt x="206" y="7"/>
                    </a:lnTo>
                    <a:lnTo>
                      <a:pt x="209" y="12"/>
                    </a:lnTo>
                    <a:lnTo>
                      <a:pt x="217" y="16"/>
                    </a:lnTo>
                    <a:lnTo>
                      <a:pt x="221" y="24"/>
                    </a:lnTo>
                    <a:lnTo>
                      <a:pt x="225" y="28"/>
                    </a:lnTo>
                    <a:lnTo>
                      <a:pt x="238" y="26"/>
                    </a:lnTo>
                    <a:lnTo>
                      <a:pt x="245" y="29"/>
                    </a:lnTo>
                    <a:lnTo>
                      <a:pt x="254" y="40"/>
                    </a:lnTo>
                    <a:lnTo>
                      <a:pt x="265" y="44"/>
                    </a:lnTo>
                    <a:lnTo>
                      <a:pt x="284" y="45"/>
                    </a:lnTo>
                    <a:lnTo>
                      <a:pt x="291" y="52"/>
                    </a:lnTo>
                    <a:lnTo>
                      <a:pt x="292" y="60"/>
                    </a:lnTo>
                    <a:lnTo>
                      <a:pt x="280" y="75"/>
                    </a:lnTo>
                    <a:lnTo>
                      <a:pt x="276" y="83"/>
                    </a:lnTo>
                    <a:lnTo>
                      <a:pt x="276" y="91"/>
                    </a:lnTo>
                    <a:lnTo>
                      <a:pt x="297" y="90"/>
                    </a:lnTo>
                    <a:lnTo>
                      <a:pt x="309" y="92"/>
                    </a:lnTo>
                    <a:lnTo>
                      <a:pt x="318" y="91"/>
                    </a:lnTo>
                    <a:lnTo>
                      <a:pt x="326" y="86"/>
                    </a:lnTo>
                    <a:lnTo>
                      <a:pt x="345" y="82"/>
                    </a:lnTo>
                    <a:lnTo>
                      <a:pt x="347" y="78"/>
                    </a:lnTo>
                    <a:lnTo>
                      <a:pt x="346" y="62"/>
                    </a:lnTo>
                    <a:lnTo>
                      <a:pt x="349" y="55"/>
                    </a:lnTo>
                    <a:lnTo>
                      <a:pt x="368" y="58"/>
                    </a:lnTo>
                    <a:lnTo>
                      <a:pt x="371" y="64"/>
                    </a:lnTo>
                    <a:lnTo>
                      <a:pt x="372" y="70"/>
                    </a:lnTo>
                    <a:lnTo>
                      <a:pt x="369" y="78"/>
                    </a:lnTo>
                    <a:lnTo>
                      <a:pt x="369" y="85"/>
                    </a:lnTo>
                    <a:lnTo>
                      <a:pt x="367" y="87"/>
                    </a:lnTo>
                    <a:lnTo>
                      <a:pt x="353" y="90"/>
                    </a:lnTo>
                    <a:lnTo>
                      <a:pt x="336" y="101"/>
                    </a:lnTo>
                    <a:lnTo>
                      <a:pt x="314" y="122"/>
                    </a:lnTo>
                    <a:lnTo>
                      <a:pt x="292" y="149"/>
                    </a:lnTo>
                    <a:lnTo>
                      <a:pt x="295" y="149"/>
                    </a:lnTo>
                    <a:lnTo>
                      <a:pt x="284" y="168"/>
                    </a:lnTo>
                    <a:lnTo>
                      <a:pt x="281" y="184"/>
                    </a:lnTo>
                    <a:lnTo>
                      <a:pt x="284" y="199"/>
                    </a:lnTo>
                    <a:lnTo>
                      <a:pt x="280" y="203"/>
                    </a:lnTo>
                    <a:lnTo>
                      <a:pt x="272" y="203"/>
                    </a:lnTo>
                    <a:lnTo>
                      <a:pt x="276" y="209"/>
                    </a:lnTo>
                    <a:lnTo>
                      <a:pt x="276" y="219"/>
                    </a:lnTo>
                    <a:lnTo>
                      <a:pt x="273" y="230"/>
                    </a:lnTo>
                  </a:path>
                </a:pathLst>
              </a:custGeom>
              <a:grpFill/>
              <a:ln w="9525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  <p:sp>
            <p:nvSpPr>
              <p:cNvPr id="25905" name="Freeform 287"/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1849" y="4131"/>
                <a:ext cx="23" cy="23"/>
              </a:xfrm>
              <a:custGeom>
                <a:avLst/>
                <a:gdLst>
                  <a:gd name="T0" fmla="*/ 3 w 23"/>
                  <a:gd name="T1" fmla="*/ 22 h 23"/>
                  <a:gd name="T2" fmla="*/ 0 w 23"/>
                  <a:gd name="T3" fmla="*/ 20 h 23"/>
                  <a:gd name="T4" fmla="*/ 0 w 23"/>
                  <a:gd name="T5" fmla="*/ 14 h 23"/>
                  <a:gd name="T6" fmla="*/ 4 w 23"/>
                  <a:gd name="T7" fmla="*/ 11 h 23"/>
                  <a:gd name="T8" fmla="*/ 7 w 23"/>
                  <a:gd name="T9" fmla="*/ 6 h 23"/>
                  <a:gd name="T10" fmla="*/ 9 w 23"/>
                  <a:gd name="T11" fmla="*/ 2 h 23"/>
                  <a:gd name="T12" fmla="*/ 19 w 23"/>
                  <a:gd name="T13" fmla="*/ 0 h 23"/>
                  <a:gd name="T14" fmla="*/ 22 w 23"/>
                  <a:gd name="T15" fmla="*/ 2 h 23"/>
                  <a:gd name="T16" fmla="*/ 22 w 23"/>
                  <a:gd name="T17" fmla="*/ 6 h 23"/>
                  <a:gd name="T18" fmla="*/ 17 w 23"/>
                  <a:gd name="T19" fmla="*/ 11 h 23"/>
                  <a:gd name="T20" fmla="*/ 13 w 23"/>
                  <a:gd name="T21" fmla="*/ 14 h 23"/>
                  <a:gd name="T22" fmla="*/ 10 w 23"/>
                  <a:gd name="T23" fmla="*/ 18 h 23"/>
                  <a:gd name="T24" fmla="*/ 8 w 23"/>
                  <a:gd name="T25" fmla="*/ 21 h 23"/>
                  <a:gd name="T26" fmla="*/ 3 w 23"/>
                  <a:gd name="T27" fmla="*/ 22 h 2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3"/>
                  <a:gd name="T43" fmla="*/ 0 h 23"/>
                  <a:gd name="T44" fmla="*/ 23 w 23"/>
                  <a:gd name="T45" fmla="*/ 23 h 2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3" h="23">
                    <a:moveTo>
                      <a:pt x="3" y="22"/>
                    </a:moveTo>
                    <a:lnTo>
                      <a:pt x="0" y="20"/>
                    </a:lnTo>
                    <a:lnTo>
                      <a:pt x="0" y="14"/>
                    </a:lnTo>
                    <a:lnTo>
                      <a:pt x="4" y="11"/>
                    </a:lnTo>
                    <a:lnTo>
                      <a:pt x="7" y="6"/>
                    </a:lnTo>
                    <a:lnTo>
                      <a:pt x="9" y="2"/>
                    </a:lnTo>
                    <a:lnTo>
                      <a:pt x="19" y="0"/>
                    </a:lnTo>
                    <a:lnTo>
                      <a:pt x="22" y="2"/>
                    </a:lnTo>
                    <a:lnTo>
                      <a:pt x="22" y="6"/>
                    </a:lnTo>
                    <a:lnTo>
                      <a:pt x="17" y="11"/>
                    </a:lnTo>
                    <a:lnTo>
                      <a:pt x="13" y="14"/>
                    </a:lnTo>
                    <a:lnTo>
                      <a:pt x="10" y="18"/>
                    </a:lnTo>
                    <a:lnTo>
                      <a:pt x="8" y="21"/>
                    </a:lnTo>
                    <a:lnTo>
                      <a:pt x="3" y="22"/>
                    </a:lnTo>
                  </a:path>
                </a:pathLst>
              </a:custGeom>
              <a:grpFill/>
              <a:ln w="9525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  <p:sp>
            <p:nvSpPr>
              <p:cNvPr id="25906" name="Freeform 288"/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1872" y="4129"/>
                <a:ext cx="23" cy="17"/>
              </a:xfrm>
              <a:custGeom>
                <a:avLst/>
                <a:gdLst>
                  <a:gd name="T0" fmla="*/ 0 w 23"/>
                  <a:gd name="T1" fmla="*/ 16 h 17"/>
                  <a:gd name="T2" fmla="*/ 1 w 23"/>
                  <a:gd name="T3" fmla="*/ 14 h 17"/>
                  <a:gd name="T4" fmla="*/ 6 w 23"/>
                  <a:gd name="T5" fmla="*/ 12 h 17"/>
                  <a:gd name="T6" fmla="*/ 11 w 23"/>
                  <a:gd name="T7" fmla="*/ 4 h 17"/>
                  <a:gd name="T8" fmla="*/ 15 w 23"/>
                  <a:gd name="T9" fmla="*/ 1 h 17"/>
                  <a:gd name="T10" fmla="*/ 19 w 23"/>
                  <a:gd name="T11" fmla="*/ 0 h 17"/>
                  <a:gd name="T12" fmla="*/ 22 w 23"/>
                  <a:gd name="T13" fmla="*/ 2 h 17"/>
                  <a:gd name="T14" fmla="*/ 22 w 23"/>
                  <a:gd name="T15" fmla="*/ 8 h 17"/>
                  <a:gd name="T16" fmla="*/ 19 w 23"/>
                  <a:gd name="T17" fmla="*/ 12 h 17"/>
                  <a:gd name="T18" fmla="*/ 11 w 23"/>
                  <a:gd name="T19" fmla="*/ 16 h 17"/>
                  <a:gd name="T20" fmla="*/ 0 w 23"/>
                  <a:gd name="T21" fmla="*/ 16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3"/>
                  <a:gd name="T34" fmla="*/ 0 h 17"/>
                  <a:gd name="T35" fmla="*/ 23 w 23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3" h="17">
                    <a:moveTo>
                      <a:pt x="0" y="16"/>
                    </a:moveTo>
                    <a:lnTo>
                      <a:pt x="1" y="14"/>
                    </a:lnTo>
                    <a:lnTo>
                      <a:pt x="6" y="12"/>
                    </a:lnTo>
                    <a:lnTo>
                      <a:pt x="11" y="4"/>
                    </a:lnTo>
                    <a:lnTo>
                      <a:pt x="15" y="1"/>
                    </a:lnTo>
                    <a:lnTo>
                      <a:pt x="19" y="0"/>
                    </a:lnTo>
                    <a:lnTo>
                      <a:pt x="22" y="2"/>
                    </a:lnTo>
                    <a:lnTo>
                      <a:pt x="22" y="8"/>
                    </a:lnTo>
                    <a:lnTo>
                      <a:pt x="19" y="12"/>
                    </a:lnTo>
                    <a:lnTo>
                      <a:pt x="11" y="16"/>
                    </a:lnTo>
                    <a:lnTo>
                      <a:pt x="0" y="16"/>
                    </a:lnTo>
                  </a:path>
                </a:pathLst>
              </a:custGeom>
              <a:grpFill/>
              <a:ln w="9525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  <p:sp>
            <p:nvSpPr>
              <p:cNvPr id="25907" name="Freeform 28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1605" y="3001"/>
                <a:ext cx="829" cy="794"/>
              </a:xfrm>
              <a:custGeom>
                <a:avLst/>
                <a:gdLst>
                  <a:gd name="T0" fmla="*/ 147 w 829"/>
                  <a:gd name="T1" fmla="*/ 364 h 794"/>
                  <a:gd name="T2" fmla="*/ 124 w 829"/>
                  <a:gd name="T3" fmla="*/ 373 h 794"/>
                  <a:gd name="T4" fmla="*/ 74 w 829"/>
                  <a:gd name="T5" fmla="*/ 368 h 794"/>
                  <a:gd name="T6" fmla="*/ 36 w 829"/>
                  <a:gd name="T7" fmla="*/ 349 h 794"/>
                  <a:gd name="T8" fmla="*/ 9 w 829"/>
                  <a:gd name="T9" fmla="*/ 319 h 794"/>
                  <a:gd name="T10" fmla="*/ 23 w 829"/>
                  <a:gd name="T11" fmla="*/ 280 h 794"/>
                  <a:gd name="T12" fmla="*/ 54 w 829"/>
                  <a:gd name="T13" fmla="*/ 236 h 794"/>
                  <a:gd name="T14" fmla="*/ 88 w 829"/>
                  <a:gd name="T15" fmla="*/ 192 h 794"/>
                  <a:gd name="T16" fmla="*/ 77 w 829"/>
                  <a:gd name="T17" fmla="*/ 138 h 794"/>
                  <a:gd name="T18" fmla="*/ 80 w 829"/>
                  <a:gd name="T19" fmla="*/ 116 h 794"/>
                  <a:gd name="T20" fmla="*/ 116 w 829"/>
                  <a:gd name="T21" fmla="*/ 111 h 794"/>
                  <a:gd name="T22" fmla="*/ 140 w 829"/>
                  <a:gd name="T23" fmla="*/ 118 h 794"/>
                  <a:gd name="T24" fmla="*/ 183 w 829"/>
                  <a:gd name="T25" fmla="*/ 117 h 794"/>
                  <a:gd name="T26" fmla="*/ 204 w 829"/>
                  <a:gd name="T27" fmla="*/ 77 h 794"/>
                  <a:gd name="T28" fmla="*/ 234 w 829"/>
                  <a:gd name="T29" fmla="*/ 61 h 794"/>
                  <a:gd name="T30" fmla="*/ 255 w 829"/>
                  <a:gd name="T31" fmla="*/ 21 h 794"/>
                  <a:gd name="T32" fmla="*/ 269 w 829"/>
                  <a:gd name="T33" fmla="*/ 60 h 794"/>
                  <a:gd name="T34" fmla="*/ 309 w 829"/>
                  <a:gd name="T35" fmla="*/ 100 h 794"/>
                  <a:gd name="T36" fmla="*/ 358 w 829"/>
                  <a:gd name="T37" fmla="*/ 60 h 794"/>
                  <a:gd name="T38" fmla="*/ 375 w 829"/>
                  <a:gd name="T39" fmla="*/ 69 h 794"/>
                  <a:gd name="T40" fmla="*/ 414 w 829"/>
                  <a:gd name="T41" fmla="*/ 74 h 794"/>
                  <a:gd name="T42" fmla="*/ 443 w 829"/>
                  <a:gd name="T43" fmla="*/ 0 h 794"/>
                  <a:gd name="T44" fmla="*/ 478 w 829"/>
                  <a:gd name="T45" fmla="*/ 41 h 794"/>
                  <a:gd name="T46" fmla="*/ 493 w 829"/>
                  <a:gd name="T47" fmla="*/ 85 h 794"/>
                  <a:gd name="T48" fmla="*/ 493 w 829"/>
                  <a:gd name="T49" fmla="*/ 108 h 794"/>
                  <a:gd name="T50" fmla="*/ 535 w 829"/>
                  <a:gd name="T51" fmla="*/ 103 h 794"/>
                  <a:gd name="T52" fmla="*/ 556 w 829"/>
                  <a:gd name="T53" fmla="*/ 101 h 794"/>
                  <a:gd name="T54" fmla="*/ 622 w 829"/>
                  <a:gd name="T55" fmla="*/ 117 h 794"/>
                  <a:gd name="T56" fmla="*/ 669 w 829"/>
                  <a:gd name="T57" fmla="*/ 118 h 794"/>
                  <a:gd name="T58" fmla="*/ 735 w 829"/>
                  <a:gd name="T59" fmla="*/ 114 h 794"/>
                  <a:gd name="T60" fmla="*/ 815 w 829"/>
                  <a:gd name="T61" fmla="*/ 141 h 794"/>
                  <a:gd name="T62" fmla="*/ 827 w 829"/>
                  <a:gd name="T63" fmla="*/ 158 h 794"/>
                  <a:gd name="T64" fmla="*/ 827 w 829"/>
                  <a:gd name="T65" fmla="*/ 196 h 794"/>
                  <a:gd name="T66" fmla="*/ 804 w 829"/>
                  <a:gd name="T67" fmla="*/ 248 h 794"/>
                  <a:gd name="T68" fmla="*/ 762 w 829"/>
                  <a:gd name="T69" fmla="*/ 312 h 794"/>
                  <a:gd name="T70" fmla="*/ 746 w 829"/>
                  <a:gd name="T71" fmla="*/ 333 h 794"/>
                  <a:gd name="T72" fmla="*/ 745 w 829"/>
                  <a:gd name="T73" fmla="*/ 395 h 794"/>
                  <a:gd name="T74" fmla="*/ 733 w 829"/>
                  <a:gd name="T75" fmla="*/ 445 h 794"/>
                  <a:gd name="T76" fmla="*/ 710 w 829"/>
                  <a:gd name="T77" fmla="*/ 493 h 794"/>
                  <a:gd name="T78" fmla="*/ 671 w 829"/>
                  <a:gd name="T79" fmla="*/ 545 h 794"/>
                  <a:gd name="T80" fmla="*/ 636 w 829"/>
                  <a:gd name="T81" fmla="*/ 548 h 794"/>
                  <a:gd name="T82" fmla="*/ 579 w 829"/>
                  <a:gd name="T83" fmla="*/ 578 h 794"/>
                  <a:gd name="T84" fmla="*/ 534 w 829"/>
                  <a:gd name="T85" fmla="*/ 617 h 794"/>
                  <a:gd name="T86" fmla="*/ 535 w 829"/>
                  <a:gd name="T87" fmla="*/ 643 h 794"/>
                  <a:gd name="T88" fmla="*/ 476 w 829"/>
                  <a:gd name="T89" fmla="*/ 741 h 794"/>
                  <a:gd name="T90" fmla="*/ 453 w 829"/>
                  <a:gd name="T91" fmla="*/ 762 h 794"/>
                  <a:gd name="T92" fmla="*/ 432 w 829"/>
                  <a:gd name="T93" fmla="*/ 793 h 794"/>
                  <a:gd name="T94" fmla="*/ 407 w 829"/>
                  <a:gd name="T95" fmla="*/ 741 h 794"/>
                  <a:gd name="T96" fmla="*/ 369 w 829"/>
                  <a:gd name="T97" fmla="*/ 696 h 794"/>
                  <a:gd name="T98" fmla="*/ 427 w 829"/>
                  <a:gd name="T99" fmla="*/ 638 h 794"/>
                  <a:gd name="T100" fmla="*/ 402 w 829"/>
                  <a:gd name="T101" fmla="*/ 592 h 794"/>
                  <a:gd name="T102" fmla="*/ 385 w 829"/>
                  <a:gd name="T103" fmla="*/ 582 h 794"/>
                  <a:gd name="T104" fmla="*/ 362 w 829"/>
                  <a:gd name="T105" fmla="*/ 567 h 794"/>
                  <a:gd name="T106" fmla="*/ 341 w 829"/>
                  <a:gd name="T107" fmla="*/ 521 h 794"/>
                  <a:gd name="T108" fmla="*/ 335 w 829"/>
                  <a:gd name="T109" fmla="*/ 450 h 794"/>
                  <a:gd name="T110" fmla="*/ 283 w 829"/>
                  <a:gd name="T111" fmla="*/ 427 h 794"/>
                  <a:gd name="T112" fmla="*/ 262 w 829"/>
                  <a:gd name="T113" fmla="*/ 398 h 794"/>
                  <a:gd name="T114" fmla="*/ 213 w 829"/>
                  <a:gd name="T115" fmla="*/ 377 h 79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829"/>
                  <a:gd name="T175" fmla="*/ 0 h 794"/>
                  <a:gd name="T176" fmla="*/ 829 w 829"/>
                  <a:gd name="T177" fmla="*/ 794 h 79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829" h="794">
                    <a:moveTo>
                      <a:pt x="184" y="331"/>
                    </a:moveTo>
                    <a:lnTo>
                      <a:pt x="177" y="329"/>
                    </a:lnTo>
                    <a:lnTo>
                      <a:pt x="166" y="332"/>
                    </a:lnTo>
                    <a:lnTo>
                      <a:pt x="153" y="341"/>
                    </a:lnTo>
                    <a:lnTo>
                      <a:pt x="150" y="356"/>
                    </a:lnTo>
                    <a:lnTo>
                      <a:pt x="149" y="360"/>
                    </a:lnTo>
                    <a:lnTo>
                      <a:pt x="147" y="364"/>
                    </a:lnTo>
                    <a:lnTo>
                      <a:pt x="144" y="363"/>
                    </a:lnTo>
                    <a:lnTo>
                      <a:pt x="136" y="360"/>
                    </a:lnTo>
                    <a:lnTo>
                      <a:pt x="132" y="360"/>
                    </a:lnTo>
                    <a:lnTo>
                      <a:pt x="130" y="366"/>
                    </a:lnTo>
                    <a:lnTo>
                      <a:pt x="129" y="369"/>
                    </a:lnTo>
                    <a:lnTo>
                      <a:pt x="128" y="372"/>
                    </a:lnTo>
                    <a:lnTo>
                      <a:pt x="124" y="373"/>
                    </a:lnTo>
                    <a:lnTo>
                      <a:pt x="120" y="373"/>
                    </a:lnTo>
                    <a:lnTo>
                      <a:pt x="117" y="372"/>
                    </a:lnTo>
                    <a:lnTo>
                      <a:pt x="109" y="368"/>
                    </a:lnTo>
                    <a:lnTo>
                      <a:pt x="97" y="369"/>
                    </a:lnTo>
                    <a:lnTo>
                      <a:pt x="88" y="371"/>
                    </a:lnTo>
                    <a:lnTo>
                      <a:pt x="81" y="373"/>
                    </a:lnTo>
                    <a:lnTo>
                      <a:pt x="74" y="368"/>
                    </a:lnTo>
                    <a:lnTo>
                      <a:pt x="70" y="358"/>
                    </a:lnTo>
                    <a:lnTo>
                      <a:pt x="70" y="349"/>
                    </a:lnTo>
                    <a:lnTo>
                      <a:pt x="67" y="348"/>
                    </a:lnTo>
                    <a:lnTo>
                      <a:pt x="62" y="348"/>
                    </a:lnTo>
                    <a:lnTo>
                      <a:pt x="55" y="356"/>
                    </a:lnTo>
                    <a:lnTo>
                      <a:pt x="44" y="356"/>
                    </a:lnTo>
                    <a:lnTo>
                      <a:pt x="36" y="349"/>
                    </a:lnTo>
                    <a:lnTo>
                      <a:pt x="32" y="339"/>
                    </a:lnTo>
                    <a:lnTo>
                      <a:pt x="23" y="337"/>
                    </a:lnTo>
                    <a:lnTo>
                      <a:pt x="18" y="337"/>
                    </a:lnTo>
                    <a:lnTo>
                      <a:pt x="16" y="331"/>
                    </a:lnTo>
                    <a:lnTo>
                      <a:pt x="20" y="323"/>
                    </a:lnTo>
                    <a:lnTo>
                      <a:pt x="18" y="322"/>
                    </a:lnTo>
                    <a:lnTo>
                      <a:pt x="9" y="319"/>
                    </a:lnTo>
                    <a:lnTo>
                      <a:pt x="3" y="314"/>
                    </a:lnTo>
                    <a:lnTo>
                      <a:pt x="0" y="304"/>
                    </a:lnTo>
                    <a:lnTo>
                      <a:pt x="1" y="294"/>
                    </a:lnTo>
                    <a:lnTo>
                      <a:pt x="5" y="287"/>
                    </a:lnTo>
                    <a:lnTo>
                      <a:pt x="15" y="286"/>
                    </a:lnTo>
                    <a:lnTo>
                      <a:pt x="21" y="282"/>
                    </a:lnTo>
                    <a:lnTo>
                      <a:pt x="23" y="280"/>
                    </a:lnTo>
                    <a:lnTo>
                      <a:pt x="19" y="272"/>
                    </a:lnTo>
                    <a:lnTo>
                      <a:pt x="18" y="260"/>
                    </a:lnTo>
                    <a:lnTo>
                      <a:pt x="21" y="251"/>
                    </a:lnTo>
                    <a:lnTo>
                      <a:pt x="30" y="248"/>
                    </a:lnTo>
                    <a:lnTo>
                      <a:pt x="37" y="242"/>
                    </a:lnTo>
                    <a:lnTo>
                      <a:pt x="45" y="237"/>
                    </a:lnTo>
                    <a:lnTo>
                      <a:pt x="54" y="236"/>
                    </a:lnTo>
                    <a:lnTo>
                      <a:pt x="72" y="236"/>
                    </a:lnTo>
                    <a:lnTo>
                      <a:pt x="76" y="236"/>
                    </a:lnTo>
                    <a:lnTo>
                      <a:pt x="79" y="233"/>
                    </a:lnTo>
                    <a:lnTo>
                      <a:pt x="83" y="227"/>
                    </a:lnTo>
                    <a:lnTo>
                      <a:pt x="86" y="213"/>
                    </a:lnTo>
                    <a:lnTo>
                      <a:pt x="86" y="201"/>
                    </a:lnTo>
                    <a:lnTo>
                      <a:pt x="88" y="192"/>
                    </a:lnTo>
                    <a:lnTo>
                      <a:pt x="91" y="186"/>
                    </a:lnTo>
                    <a:lnTo>
                      <a:pt x="92" y="178"/>
                    </a:lnTo>
                    <a:lnTo>
                      <a:pt x="90" y="171"/>
                    </a:lnTo>
                    <a:lnTo>
                      <a:pt x="83" y="162"/>
                    </a:lnTo>
                    <a:lnTo>
                      <a:pt x="77" y="152"/>
                    </a:lnTo>
                    <a:lnTo>
                      <a:pt x="76" y="144"/>
                    </a:lnTo>
                    <a:lnTo>
                      <a:pt x="77" y="138"/>
                    </a:lnTo>
                    <a:lnTo>
                      <a:pt x="82" y="134"/>
                    </a:lnTo>
                    <a:lnTo>
                      <a:pt x="93" y="129"/>
                    </a:lnTo>
                    <a:lnTo>
                      <a:pt x="94" y="124"/>
                    </a:lnTo>
                    <a:lnTo>
                      <a:pt x="91" y="121"/>
                    </a:lnTo>
                    <a:lnTo>
                      <a:pt x="85" y="120"/>
                    </a:lnTo>
                    <a:lnTo>
                      <a:pt x="80" y="118"/>
                    </a:lnTo>
                    <a:lnTo>
                      <a:pt x="80" y="116"/>
                    </a:lnTo>
                    <a:lnTo>
                      <a:pt x="83" y="114"/>
                    </a:lnTo>
                    <a:lnTo>
                      <a:pt x="91" y="113"/>
                    </a:lnTo>
                    <a:lnTo>
                      <a:pt x="98" y="116"/>
                    </a:lnTo>
                    <a:lnTo>
                      <a:pt x="102" y="114"/>
                    </a:lnTo>
                    <a:lnTo>
                      <a:pt x="105" y="109"/>
                    </a:lnTo>
                    <a:lnTo>
                      <a:pt x="112" y="107"/>
                    </a:lnTo>
                    <a:lnTo>
                      <a:pt x="116" y="111"/>
                    </a:lnTo>
                    <a:lnTo>
                      <a:pt x="120" y="111"/>
                    </a:lnTo>
                    <a:lnTo>
                      <a:pt x="121" y="107"/>
                    </a:lnTo>
                    <a:lnTo>
                      <a:pt x="126" y="104"/>
                    </a:lnTo>
                    <a:lnTo>
                      <a:pt x="128" y="108"/>
                    </a:lnTo>
                    <a:lnTo>
                      <a:pt x="129" y="117"/>
                    </a:lnTo>
                    <a:lnTo>
                      <a:pt x="132" y="120"/>
                    </a:lnTo>
                    <a:lnTo>
                      <a:pt x="140" y="118"/>
                    </a:lnTo>
                    <a:lnTo>
                      <a:pt x="142" y="126"/>
                    </a:lnTo>
                    <a:lnTo>
                      <a:pt x="147" y="130"/>
                    </a:lnTo>
                    <a:lnTo>
                      <a:pt x="154" y="129"/>
                    </a:lnTo>
                    <a:lnTo>
                      <a:pt x="161" y="125"/>
                    </a:lnTo>
                    <a:lnTo>
                      <a:pt x="168" y="122"/>
                    </a:lnTo>
                    <a:lnTo>
                      <a:pt x="178" y="121"/>
                    </a:lnTo>
                    <a:lnTo>
                      <a:pt x="183" y="117"/>
                    </a:lnTo>
                    <a:lnTo>
                      <a:pt x="188" y="108"/>
                    </a:lnTo>
                    <a:lnTo>
                      <a:pt x="192" y="102"/>
                    </a:lnTo>
                    <a:lnTo>
                      <a:pt x="196" y="98"/>
                    </a:lnTo>
                    <a:lnTo>
                      <a:pt x="208" y="94"/>
                    </a:lnTo>
                    <a:lnTo>
                      <a:pt x="211" y="86"/>
                    </a:lnTo>
                    <a:lnTo>
                      <a:pt x="209" y="81"/>
                    </a:lnTo>
                    <a:lnTo>
                      <a:pt x="204" y="77"/>
                    </a:lnTo>
                    <a:lnTo>
                      <a:pt x="197" y="75"/>
                    </a:lnTo>
                    <a:lnTo>
                      <a:pt x="190" y="70"/>
                    </a:lnTo>
                    <a:lnTo>
                      <a:pt x="190" y="63"/>
                    </a:lnTo>
                    <a:lnTo>
                      <a:pt x="190" y="60"/>
                    </a:lnTo>
                    <a:lnTo>
                      <a:pt x="203" y="64"/>
                    </a:lnTo>
                    <a:lnTo>
                      <a:pt x="219" y="64"/>
                    </a:lnTo>
                    <a:lnTo>
                      <a:pt x="234" y="61"/>
                    </a:lnTo>
                    <a:lnTo>
                      <a:pt x="242" y="58"/>
                    </a:lnTo>
                    <a:lnTo>
                      <a:pt x="246" y="52"/>
                    </a:lnTo>
                    <a:lnTo>
                      <a:pt x="249" y="42"/>
                    </a:lnTo>
                    <a:lnTo>
                      <a:pt x="254" y="37"/>
                    </a:lnTo>
                    <a:lnTo>
                      <a:pt x="258" y="33"/>
                    </a:lnTo>
                    <a:lnTo>
                      <a:pt x="258" y="26"/>
                    </a:lnTo>
                    <a:lnTo>
                      <a:pt x="255" y="21"/>
                    </a:lnTo>
                    <a:lnTo>
                      <a:pt x="261" y="18"/>
                    </a:lnTo>
                    <a:lnTo>
                      <a:pt x="266" y="18"/>
                    </a:lnTo>
                    <a:lnTo>
                      <a:pt x="270" y="24"/>
                    </a:lnTo>
                    <a:lnTo>
                      <a:pt x="271" y="33"/>
                    </a:lnTo>
                    <a:lnTo>
                      <a:pt x="274" y="43"/>
                    </a:lnTo>
                    <a:lnTo>
                      <a:pt x="273" y="51"/>
                    </a:lnTo>
                    <a:lnTo>
                      <a:pt x="269" y="60"/>
                    </a:lnTo>
                    <a:lnTo>
                      <a:pt x="269" y="66"/>
                    </a:lnTo>
                    <a:lnTo>
                      <a:pt x="274" y="70"/>
                    </a:lnTo>
                    <a:lnTo>
                      <a:pt x="276" y="78"/>
                    </a:lnTo>
                    <a:lnTo>
                      <a:pt x="280" y="92"/>
                    </a:lnTo>
                    <a:lnTo>
                      <a:pt x="284" y="97"/>
                    </a:lnTo>
                    <a:lnTo>
                      <a:pt x="296" y="100"/>
                    </a:lnTo>
                    <a:lnTo>
                      <a:pt x="309" y="100"/>
                    </a:lnTo>
                    <a:lnTo>
                      <a:pt x="316" y="96"/>
                    </a:lnTo>
                    <a:lnTo>
                      <a:pt x="327" y="84"/>
                    </a:lnTo>
                    <a:lnTo>
                      <a:pt x="340" y="76"/>
                    </a:lnTo>
                    <a:lnTo>
                      <a:pt x="346" y="74"/>
                    </a:lnTo>
                    <a:lnTo>
                      <a:pt x="349" y="68"/>
                    </a:lnTo>
                    <a:lnTo>
                      <a:pt x="348" y="45"/>
                    </a:lnTo>
                    <a:lnTo>
                      <a:pt x="358" y="60"/>
                    </a:lnTo>
                    <a:lnTo>
                      <a:pt x="362" y="65"/>
                    </a:lnTo>
                    <a:lnTo>
                      <a:pt x="367" y="63"/>
                    </a:lnTo>
                    <a:lnTo>
                      <a:pt x="368" y="55"/>
                    </a:lnTo>
                    <a:lnTo>
                      <a:pt x="372" y="55"/>
                    </a:lnTo>
                    <a:lnTo>
                      <a:pt x="376" y="54"/>
                    </a:lnTo>
                    <a:lnTo>
                      <a:pt x="378" y="59"/>
                    </a:lnTo>
                    <a:lnTo>
                      <a:pt x="375" y="69"/>
                    </a:lnTo>
                    <a:lnTo>
                      <a:pt x="379" y="71"/>
                    </a:lnTo>
                    <a:lnTo>
                      <a:pt x="386" y="70"/>
                    </a:lnTo>
                    <a:lnTo>
                      <a:pt x="394" y="64"/>
                    </a:lnTo>
                    <a:lnTo>
                      <a:pt x="398" y="63"/>
                    </a:lnTo>
                    <a:lnTo>
                      <a:pt x="405" y="67"/>
                    </a:lnTo>
                    <a:lnTo>
                      <a:pt x="409" y="74"/>
                    </a:lnTo>
                    <a:lnTo>
                      <a:pt x="414" y="74"/>
                    </a:lnTo>
                    <a:lnTo>
                      <a:pt x="423" y="60"/>
                    </a:lnTo>
                    <a:lnTo>
                      <a:pt x="427" y="46"/>
                    </a:lnTo>
                    <a:lnTo>
                      <a:pt x="427" y="32"/>
                    </a:lnTo>
                    <a:lnTo>
                      <a:pt x="429" y="23"/>
                    </a:lnTo>
                    <a:lnTo>
                      <a:pt x="439" y="13"/>
                    </a:lnTo>
                    <a:lnTo>
                      <a:pt x="444" y="3"/>
                    </a:lnTo>
                    <a:lnTo>
                      <a:pt x="443" y="0"/>
                    </a:lnTo>
                    <a:lnTo>
                      <a:pt x="449" y="1"/>
                    </a:lnTo>
                    <a:lnTo>
                      <a:pt x="452" y="4"/>
                    </a:lnTo>
                    <a:lnTo>
                      <a:pt x="457" y="8"/>
                    </a:lnTo>
                    <a:lnTo>
                      <a:pt x="461" y="12"/>
                    </a:lnTo>
                    <a:lnTo>
                      <a:pt x="466" y="25"/>
                    </a:lnTo>
                    <a:lnTo>
                      <a:pt x="469" y="29"/>
                    </a:lnTo>
                    <a:lnTo>
                      <a:pt x="478" y="41"/>
                    </a:lnTo>
                    <a:lnTo>
                      <a:pt x="482" y="49"/>
                    </a:lnTo>
                    <a:lnTo>
                      <a:pt x="483" y="53"/>
                    </a:lnTo>
                    <a:lnTo>
                      <a:pt x="484" y="55"/>
                    </a:lnTo>
                    <a:lnTo>
                      <a:pt x="493" y="60"/>
                    </a:lnTo>
                    <a:lnTo>
                      <a:pt x="495" y="67"/>
                    </a:lnTo>
                    <a:lnTo>
                      <a:pt x="495" y="73"/>
                    </a:lnTo>
                    <a:lnTo>
                      <a:pt x="493" y="85"/>
                    </a:lnTo>
                    <a:lnTo>
                      <a:pt x="486" y="93"/>
                    </a:lnTo>
                    <a:lnTo>
                      <a:pt x="480" y="103"/>
                    </a:lnTo>
                    <a:lnTo>
                      <a:pt x="478" y="111"/>
                    </a:lnTo>
                    <a:lnTo>
                      <a:pt x="480" y="116"/>
                    </a:lnTo>
                    <a:lnTo>
                      <a:pt x="486" y="116"/>
                    </a:lnTo>
                    <a:lnTo>
                      <a:pt x="491" y="114"/>
                    </a:lnTo>
                    <a:lnTo>
                      <a:pt x="493" y="108"/>
                    </a:lnTo>
                    <a:lnTo>
                      <a:pt x="497" y="103"/>
                    </a:lnTo>
                    <a:lnTo>
                      <a:pt x="504" y="101"/>
                    </a:lnTo>
                    <a:lnTo>
                      <a:pt x="512" y="100"/>
                    </a:lnTo>
                    <a:lnTo>
                      <a:pt x="519" y="100"/>
                    </a:lnTo>
                    <a:lnTo>
                      <a:pt x="527" y="98"/>
                    </a:lnTo>
                    <a:lnTo>
                      <a:pt x="533" y="100"/>
                    </a:lnTo>
                    <a:lnTo>
                      <a:pt x="535" y="103"/>
                    </a:lnTo>
                    <a:lnTo>
                      <a:pt x="534" y="108"/>
                    </a:lnTo>
                    <a:lnTo>
                      <a:pt x="536" y="112"/>
                    </a:lnTo>
                    <a:lnTo>
                      <a:pt x="538" y="113"/>
                    </a:lnTo>
                    <a:lnTo>
                      <a:pt x="542" y="112"/>
                    </a:lnTo>
                    <a:lnTo>
                      <a:pt x="546" y="105"/>
                    </a:lnTo>
                    <a:lnTo>
                      <a:pt x="550" y="102"/>
                    </a:lnTo>
                    <a:lnTo>
                      <a:pt x="556" y="101"/>
                    </a:lnTo>
                    <a:lnTo>
                      <a:pt x="570" y="102"/>
                    </a:lnTo>
                    <a:lnTo>
                      <a:pt x="584" y="103"/>
                    </a:lnTo>
                    <a:lnTo>
                      <a:pt x="598" y="103"/>
                    </a:lnTo>
                    <a:lnTo>
                      <a:pt x="611" y="105"/>
                    </a:lnTo>
                    <a:lnTo>
                      <a:pt x="619" y="107"/>
                    </a:lnTo>
                    <a:lnTo>
                      <a:pt x="622" y="111"/>
                    </a:lnTo>
                    <a:lnTo>
                      <a:pt x="622" y="117"/>
                    </a:lnTo>
                    <a:lnTo>
                      <a:pt x="624" y="120"/>
                    </a:lnTo>
                    <a:lnTo>
                      <a:pt x="628" y="121"/>
                    </a:lnTo>
                    <a:lnTo>
                      <a:pt x="635" y="119"/>
                    </a:lnTo>
                    <a:lnTo>
                      <a:pt x="639" y="116"/>
                    </a:lnTo>
                    <a:lnTo>
                      <a:pt x="645" y="114"/>
                    </a:lnTo>
                    <a:lnTo>
                      <a:pt x="656" y="118"/>
                    </a:lnTo>
                    <a:lnTo>
                      <a:pt x="669" y="118"/>
                    </a:lnTo>
                    <a:lnTo>
                      <a:pt x="686" y="118"/>
                    </a:lnTo>
                    <a:lnTo>
                      <a:pt x="702" y="117"/>
                    </a:lnTo>
                    <a:lnTo>
                      <a:pt x="715" y="117"/>
                    </a:lnTo>
                    <a:lnTo>
                      <a:pt x="723" y="116"/>
                    </a:lnTo>
                    <a:lnTo>
                      <a:pt x="727" y="114"/>
                    </a:lnTo>
                    <a:lnTo>
                      <a:pt x="732" y="114"/>
                    </a:lnTo>
                    <a:lnTo>
                      <a:pt x="735" y="114"/>
                    </a:lnTo>
                    <a:lnTo>
                      <a:pt x="739" y="116"/>
                    </a:lnTo>
                    <a:lnTo>
                      <a:pt x="769" y="139"/>
                    </a:lnTo>
                    <a:lnTo>
                      <a:pt x="773" y="142"/>
                    </a:lnTo>
                    <a:lnTo>
                      <a:pt x="778" y="143"/>
                    </a:lnTo>
                    <a:lnTo>
                      <a:pt x="782" y="143"/>
                    </a:lnTo>
                    <a:lnTo>
                      <a:pt x="790" y="143"/>
                    </a:lnTo>
                    <a:lnTo>
                      <a:pt x="815" y="141"/>
                    </a:lnTo>
                    <a:lnTo>
                      <a:pt x="818" y="142"/>
                    </a:lnTo>
                    <a:lnTo>
                      <a:pt x="821" y="143"/>
                    </a:lnTo>
                    <a:lnTo>
                      <a:pt x="824" y="147"/>
                    </a:lnTo>
                    <a:lnTo>
                      <a:pt x="824" y="150"/>
                    </a:lnTo>
                    <a:lnTo>
                      <a:pt x="826" y="153"/>
                    </a:lnTo>
                    <a:lnTo>
                      <a:pt x="827" y="157"/>
                    </a:lnTo>
                    <a:lnTo>
                      <a:pt x="827" y="158"/>
                    </a:lnTo>
                    <a:lnTo>
                      <a:pt x="827" y="162"/>
                    </a:lnTo>
                    <a:lnTo>
                      <a:pt x="828" y="166"/>
                    </a:lnTo>
                    <a:lnTo>
                      <a:pt x="828" y="171"/>
                    </a:lnTo>
                    <a:lnTo>
                      <a:pt x="828" y="175"/>
                    </a:lnTo>
                    <a:lnTo>
                      <a:pt x="828" y="180"/>
                    </a:lnTo>
                    <a:lnTo>
                      <a:pt x="828" y="188"/>
                    </a:lnTo>
                    <a:lnTo>
                      <a:pt x="827" y="196"/>
                    </a:lnTo>
                    <a:lnTo>
                      <a:pt x="824" y="205"/>
                    </a:lnTo>
                    <a:lnTo>
                      <a:pt x="821" y="213"/>
                    </a:lnTo>
                    <a:lnTo>
                      <a:pt x="817" y="222"/>
                    </a:lnTo>
                    <a:lnTo>
                      <a:pt x="814" y="230"/>
                    </a:lnTo>
                    <a:lnTo>
                      <a:pt x="812" y="234"/>
                    </a:lnTo>
                    <a:lnTo>
                      <a:pt x="806" y="243"/>
                    </a:lnTo>
                    <a:lnTo>
                      <a:pt x="804" y="248"/>
                    </a:lnTo>
                    <a:lnTo>
                      <a:pt x="794" y="260"/>
                    </a:lnTo>
                    <a:lnTo>
                      <a:pt x="788" y="268"/>
                    </a:lnTo>
                    <a:lnTo>
                      <a:pt x="782" y="277"/>
                    </a:lnTo>
                    <a:lnTo>
                      <a:pt x="774" y="290"/>
                    </a:lnTo>
                    <a:lnTo>
                      <a:pt x="770" y="299"/>
                    </a:lnTo>
                    <a:lnTo>
                      <a:pt x="766" y="308"/>
                    </a:lnTo>
                    <a:lnTo>
                      <a:pt x="762" y="312"/>
                    </a:lnTo>
                    <a:lnTo>
                      <a:pt x="758" y="316"/>
                    </a:lnTo>
                    <a:lnTo>
                      <a:pt x="754" y="316"/>
                    </a:lnTo>
                    <a:lnTo>
                      <a:pt x="751" y="320"/>
                    </a:lnTo>
                    <a:lnTo>
                      <a:pt x="750" y="324"/>
                    </a:lnTo>
                    <a:lnTo>
                      <a:pt x="750" y="328"/>
                    </a:lnTo>
                    <a:lnTo>
                      <a:pt x="747" y="330"/>
                    </a:lnTo>
                    <a:lnTo>
                      <a:pt x="746" y="333"/>
                    </a:lnTo>
                    <a:lnTo>
                      <a:pt x="746" y="337"/>
                    </a:lnTo>
                    <a:lnTo>
                      <a:pt x="744" y="339"/>
                    </a:lnTo>
                    <a:lnTo>
                      <a:pt x="746" y="353"/>
                    </a:lnTo>
                    <a:lnTo>
                      <a:pt x="747" y="367"/>
                    </a:lnTo>
                    <a:lnTo>
                      <a:pt x="748" y="378"/>
                    </a:lnTo>
                    <a:lnTo>
                      <a:pt x="747" y="390"/>
                    </a:lnTo>
                    <a:lnTo>
                      <a:pt x="745" y="395"/>
                    </a:lnTo>
                    <a:lnTo>
                      <a:pt x="745" y="400"/>
                    </a:lnTo>
                    <a:lnTo>
                      <a:pt x="747" y="408"/>
                    </a:lnTo>
                    <a:lnTo>
                      <a:pt x="745" y="417"/>
                    </a:lnTo>
                    <a:lnTo>
                      <a:pt x="737" y="426"/>
                    </a:lnTo>
                    <a:lnTo>
                      <a:pt x="734" y="430"/>
                    </a:lnTo>
                    <a:lnTo>
                      <a:pt x="733" y="438"/>
                    </a:lnTo>
                    <a:lnTo>
                      <a:pt x="733" y="445"/>
                    </a:lnTo>
                    <a:lnTo>
                      <a:pt x="731" y="450"/>
                    </a:lnTo>
                    <a:lnTo>
                      <a:pt x="730" y="459"/>
                    </a:lnTo>
                    <a:lnTo>
                      <a:pt x="727" y="467"/>
                    </a:lnTo>
                    <a:lnTo>
                      <a:pt x="726" y="472"/>
                    </a:lnTo>
                    <a:lnTo>
                      <a:pt x="722" y="479"/>
                    </a:lnTo>
                    <a:lnTo>
                      <a:pt x="715" y="485"/>
                    </a:lnTo>
                    <a:lnTo>
                      <a:pt x="710" y="493"/>
                    </a:lnTo>
                    <a:lnTo>
                      <a:pt x="706" y="501"/>
                    </a:lnTo>
                    <a:lnTo>
                      <a:pt x="698" y="515"/>
                    </a:lnTo>
                    <a:lnTo>
                      <a:pt x="694" y="523"/>
                    </a:lnTo>
                    <a:lnTo>
                      <a:pt x="690" y="527"/>
                    </a:lnTo>
                    <a:lnTo>
                      <a:pt x="687" y="531"/>
                    </a:lnTo>
                    <a:lnTo>
                      <a:pt x="683" y="536"/>
                    </a:lnTo>
                    <a:lnTo>
                      <a:pt x="671" y="545"/>
                    </a:lnTo>
                    <a:lnTo>
                      <a:pt x="666" y="546"/>
                    </a:lnTo>
                    <a:lnTo>
                      <a:pt x="665" y="546"/>
                    </a:lnTo>
                    <a:lnTo>
                      <a:pt x="657" y="546"/>
                    </a:lnTo>
                    <a:lnTo>
                      <a:pt x="653" y="546"/>
                    </a:lnTo>
                    <a:lnTo>
                      <a:pt x="646" y="548"/>
                    </a:lnTo>
                    <a:lnTo>
                      <a:pt x="644" y="551"/>
                    </a:lnTo>
                    <a:lnTo>
                      <a:pt x="636" y="548"/>
                    </a:lnTo>
                    <a:lnTo>
                      <a:pt x="628" y="548"/>
                    </a:lnTo>
                    <a:lnTo>
                      <a:pt x="622" y="552"/>
                    </a:lnTo>
                    <a:lnTo>
                      <a:pt x="620" y="557"/>
                    </a:lnTo>
                    <a:lnTo>
                      <a:pt x="616" y="561"/>
                    </a:lnTo>
                    <a:lnTo>
                      <a:pt x="604" y="565"/>
                    </a:lnTo>
                    <a:lnTo>
                      <a:pt x="591" y="574"/>
                    </a:lnTo>
                    <a:lnTo>
                      <a:pt x="579" y="578"/>
                    </a:lnTo>
                    <a:lnTo>
                      <a:pt x="571" y="582"/>
                    </a:lnTo>
                    <a:lnTo>
                      <a:pt x="561" y="591"/>
                    </a:lnTo>
                    <a:lnTo>
                      <a:pt x="554" y="600"/>
                    </a:lnTo>
                    <a:lnTo>
                      <a:pt x="547" y="608"/>
                    </a:lnTo>
                    <a:lnTo>
                      <a:pt x="543" y="609"/>
                    </a:lnTo>
                    <a:lnTo>
                      <a:pt x="538" y="612"/>
                    </a:lnTo>
                    <a:lnTo>
                      <a:pt x="534" y="617"/>
                    </a:lnTo>
                    <a:lnTo>
                      <a:pt x="533" y="618"/>
                    </a:lnTo>
                    <a:lnTo>
                      <a:pt x="531" y="622"/>
                    </a:lnTo>
                    <a:lnTo>
                      <a:pt x="531" y="626"/>
                    </a:lnTo>
                    <a:lnTo>
                      <a:pt x="531" y="631"/>
                    </a:lnTo>
                    <a:lnTo>
                      <a:pt x="531" y="634"/>
                    </a:lnTo>
                    <a:lnTo>
                      <a:pt x="535" y="638"/>
                    </a:lnTo>
                    <a:lnTo>
                      <a:pt x="535" y="643"/>
                    </a:lnTo>
                    <a:lnTo>
                      <a:pt x="528" y="676"/>
                    </a:lnTo>
                    <a:lnTo>
                      <a:pt x="524" y="681"/>
                    </a:lnTo>
                    <a:lnTo>
                      <a:pt x="521" y="685"/>
                    </a:lnTo>
                    <a:lnTo>
                      <a:pt x="497" y="710"/>
                    </a:lnTo>
                    <a:lnTo>
                      <a:pt x="484" y="723"/>
                    </a:lnTo>
                    <a:lnTo>
                      <a:pt x="479" y="731"/>
                    </a:lnTo>
                    <a:lnTo>
                      <a:pt x="476" y="741"/>
                    </a:lnTo>
                    <a:lnTo>
                      <a:pt x="473" y="746"/>
                    </a:lnTo>
                    <a:lnTo>
                      <a:pt x="473" y="750"/>
                    </a:lnTo>
                    <a:lnTo>
                      <a:pt x="469" y="753"/>
                    </a:lnTo>
                    <a:lnTo>
                      <a:pt x="465" y="754"/>
                    </a:lnTo>
                    <a:lnTo>
                      <a:pt x="461" y="754"/>
                    </a:lnTo>
                    <a:lnTo>
                      <a:pt x="457" y="758"/>
                    </a:lnTo>
                    <a:lnTo>
                      <a:pt x="453" y="762"/>
                    </a:lnTo>
                    <a:lnTo>
                      <a:pt x="453" y="767"/>
                    </a:lnTo>
                    <a:lnTo>
                      <a:pt x="453" y="771"/>
                    </a:lnTo>
                    <a:lnTo>
                      <a:pt x="451" y="772"/>
                    </a:lnTo>
                    <a:lnTo>
                      <a:pt x="450" y="776"/>
                    </a:lnTo>
                    <a:lnTo>
                      <a:pt x="448" y="779"/>
                    </a:lnTo>
                    <a:lnTo>
                      <a:pt x="446" y="780"/>
                    </a:lnTo>
                    <a:lnTo>
                      <a:pt x="432" y="793"/>
                    </a:lnTo>
                    <a:lnTo>
                      <a:pt x="426" y="777"/>
                    </a:lnTo>
                    <a:lnTo>
                      <a:pt x="427" y="765"/>
                    </a:lnTo>
                    <a:lnTo>
                      <a:pt x="425" y="758"/>
                    </a:lnTo>
                    <a:lnTo>
                      <a:pt x="417" y="758"/>
                    </a:lnTo>
                    <a:lnTo>
                      <a:pt x="414" y="754"/>
                    </a:lnTo>
                    <a:lnTo>
                      <a:pt x="413" y="748"/>
                    </a:lnTo>
                    <a:lnTo>
                      <a:pt x="407" y="741"/>
                    </a:lnTo>
                    <a:lnTo>
                      <a:pt x="398" y="738"/>
                    </a:lnTo>
                    <a:lnTo>
                      <a:pt x="386" y="738"/>
                    </a:lnTo>
                    <a:lnTo>
                      <a:pt x="380" y="734"/>
                    </a:lnTo>
                    <a:lnTo>
                      <a:pt x="373" y="723"/>
                    </a:lnTo>
                    <a:lnTo>
                      <a:pt x="365" y="722"/>
                    </a:lnTo>
                    <a:lnTo>
                      <a:pt x="348" y="723"/>
                    </a:lnTo>
                    <a:lnTo>
                      <a:pt x="369" y="696"/>
                    </a:lnTo>
                    <a:lnTo>
                      <a:pt x="392" y="675"/>
                    </a:lnTo>
                    <a:lnTo>
                      <a:pt x="409" y="664"/>
                    </a:lnTo>
                    <a:lnTo>
                      <a:pt x="423" y="661"/>
                    </a:lnTo>
                    <a:lnTo>
                      <a:pt x="425" y="659"/>
                    </a:lnTo>
                    <a:lnTo>
                      <a:pt x="424" y="652"/>
                    </a:lnTo>
                    <a:lnTo>
                      <a:pt x="428" y="643"/>
                    </a:lnTo>
                    <a:lnTo>
                      <a:pt x="427" y="638"/>
                    </a:lnTo>
                    <a:lnTo>
                      <a:pt x="423" y="632"/>
                    </a:lnTo>
                    <a:lnTo>
                      <a:pt x="405" y="629"/>
                    </a:lnTo>
                    <a:lnTo>
                      <a:pt x="409" y="621"/>
                    </a:lnTo>
                    <a:lnTo>
                      <a:pt x="411" y="609"/>
                    </a:lnTo>
                    <a:lnTo>
                      <a:pt x="411" y="601"/>
                    </a:lnTo>
                    <a:lnTo>
                      <a:pt x="406" y="594"/>
                    </a:lnTo>
                    <a:lnTo>
                      <a:pt x="402" y="592"/>
                    </a:lnTo>
                    <a:lnTo>
                      <a:pt x="400" y="591"/>
                    </a:lnTo>
                    <a:lnTo>
                      <a:pt x="398" y="591"/>
                    </a:lnTo>
                    <a:lnTo>
                      <a:pt x="388" y="593"/>
                    </a:lnTo>
                    <a:lnTo>
                      <a:pt x="386" y="591"/>
                    </a:lnTo>
                    <a:lnTo>
                      <a:pt x="384" y="588"/>
                    </a:lnTo>
                    <a:lnTo>
                      <a:pt x="384" y="584"/>
                    </a:lnTo>
                    <a:lnTo>
                      <a:pt x="385" y="582"/>
                    </a:lnTo>
                    <a:lnTo>
                      <a:pt x="386" y="575"/>
                    </a:lnTo>
                    <a:lnTo>
                      <a:pt x="387" y="572"/>
                    </a:lnTo>
                    <a:lnTo>
                      <a:pt x="386" y="568"/>
                    </a:lnTo>
                    <a:lnTo>
                      <a:pt x="384" y="564"/>
                    </a:lnTo>
                    <a:lnTo>
                      <a:pt x="381" y="563"/>
                    </a:lnTo>
                    <a:lnTo>
                      <a:pt x="373" y="564"/>
                    </a:lnTo>
                    <a:lnTo>
                      <a:pt x="362" y="567"/>
                    </a:lnTo>
                    <a:lnTo>
                      <a:pt x="354" y="572"/>
                    </a:lnTo>
                    <a:lnTo>
                      <a:pt x="347" y="568"/>
                    </a:lnTo>
                    <a:lnTo>
                      <a:pt x="342" y="555"/>
                    </a:lnTo>
                    <a:lnTo>
                      <a:pt x="343" y="537"/>
                    </a:lnTo>
                    <a:lnTo>
                      <a:pt x="341" y="521"/>
                    </a:lnTo>
                    <a:lnTo>
                      <a:pt x="329" y="513"/>
                    </a:lnTo>
                    <a:lnTo>
                      <a:pt x="341" y="521"/>
                    </a:lnTo>
                    <a:lnTo>
                      <a:pt x="344" y="500"/>
                    </a:lnTo>
                    <a:lnTo>
                      <a:pt x="350" y="489"/>
                    </a:lnTo>
                    <a:lnTo>
                      <a:pt x="352" y="479"/>
                    </a:lnTo>
                    <a:lnTo>
                      <a:pt x="347" y="473"/>
                    </a:lnTo>
                    <a:lnTo>
                      <a:pt x="339" y="473"/>
                    </a:lnTo>
                    <a:lnTo>
                      <a:pt x="336" y="466"/>
                    </a:lnTo>
                    <a:lnTo>
                      <a:pt x="335" y="450"/>
                    </a:lnTo>
                    <a:lnTo>
                      <a:pt x="332" y="446"/>
                    </a:lnTo>
                    <a:lnTo>
                      <a:pt x="320" y="450"/>
                    </a:lnTo>
                    <a:lnTo>
                      <a:pt x="305" y="451"/>
                    </a:lnTo>
                    <a:lnTo>
                      <a:pt x="298" y="447"/>
                    </a:lnTo>
                    <a:lnTo>
                      <a:pt x="294" y="436"/>
                    </a:lnTo>
                    <a:lnTo>
                      <a:pt x="282" y="428"/>
                    </a:lnTo>
                    <a:lnTo>
                      <a:pt x="283" y="427"/>
                    </a:lnTo>
                    <a:lnTo>
                      <a:pt x="293" y="424"/>
                    </a:lnTo>
                    <a:lnTo>
                      <a:pt x="294" y="419"/>
                    </a:lnTo>
                    <a:lnTo>
                      <a:pt x="288" y="413"/>
                    </a:lnTo>
                    <a:lnTo>
                      <a:pt x="286" y="400"/>
                    </a:lnTo>
                    <a:lnTo>
                      <a:pt x="274" y="401"/>
                    </a:lnTo>
                    <a:lnTo>
                      <a:pt x="270" y="398"/>
                    </a:lnTo>
                    <a:lnTo>
                      <a:pt x="262" y="398"/>
                    </a:lnTo>
                    <a:lnTo>
                      <a:pt x="251" y="401"/>
                    </a:lnTo>
                    <a:lnTo>
                      <a:pt x="248" y="400"/>
                    </a:lnTo>
                    <a:lnTo>
                      <a:pt x="240" y="387"/>
                    </a:lnTo>
                    <a:lnTo>
                      <a:pt x="234" y="383"/>
                    </a:lnTo>
                    <a:lnTo>
                      <a:pt x="221" y="386"/>
                    </a:lnTo>
                    <a:lnTo>
                      <a:pt x="217" y="385"/>
                    </a:lnTo>
                    <a:lnTo>
                      <a:pt x="213" y="377"/>
                    </a:lnTo>
                    <a:lnTo>
                      <a:pt x="209" y="374"/>
                    </a:lnTo>
                    <a:lnTo>
                      <a:pt x="188" y="372"/>
                    </a:lnTo>
                    <a:lnTo>
                      <a:pt x="182" y="366"/>
                    </a:lnTo>
                    <a:lnTo>
                      <a:pt x="181" y="356"/>
                    </a:lnTo>
                    <a:lnTo>
                      <a:pt x="186" y="338"/>
                    </a:lnTo>
                    <a:lnTo>
                      <a:pt x="184" y="331"/>
                    </a:lnTo>
                  </a:path>
                </a:pathLst>
              </a:custGeom>
              <a:grpFill/>
              <a:ln w="9525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</p:grpSp>
        <p:sp>
          <p:nvSpPr>
            <p:cNvPr id="25859" name="Line 290"/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8701089" y="4297364"/>
              <a:ext cx="376237" cy="22383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stealth" w="med" len="lg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24BAF293-E871-E25E-38B3-6DB4C6C0D4ED}"/>
              </a:ext>
            </a:extLst>
          </p:cNvPr>
          <p:cNvSpPr/>
          <p:nvPr/>
        </p:nvSpPr>
        <p:spPr>
          <a:xfrm>
            <a:off x="8257148" y="4084240"/>
            <a:ext cx="84618" cy="84618"/>
          </a:xfrm>
          <a:prstGeom prst="ellips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" name="Rectangle 23">
            <a:extLst>
              <a:ext uri="{FF2B5EF4-FFF2-40B4-BE49-F238E27FC236}">
                <a16:creationId xmlns:a16="http://schemas.microsoft.com/office/drawing/2014/main" id="{D8E27BDA-6E8F-C53B-41E9-94DD3A719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9883" y="4686112"/>
            <a:ext cx="1191352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71455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Zhuhai, CHN</a:t>
            </a:r>
          </a:p>
        </p:txBody>
      </p:sp>
      <p:sp>
        <p:nvSpPr>
          <p:cNvPr id="28" name="Slide Number Placeholder 2">
            <a:extLst>
              <a:ext uri="{FF2B5EF4-FFF2-40B4-BE49-F238E27FC236}">
                <a16:creationId xmlns:a16="http://schemas.microsoft.com/office/drawing/2014/main" id="{E74C06AC-9D75-1016-F40A-5DA557DBBC82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326754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3EE92-8331-4989-98D8-2777A4753E36}" type="slidenum">
              <a:rPr kumimoji="0" lang="en-US" sz="1050" b="1" i="0" u="none" strike="noStrike" kern="1200" cap="none" spc="0" normalizeH="0" baseline="0" noProof="0" smtClean="0">
                <a:ln>
                  <a:noFill/>
                </a:ln>
                <a:solidFill>
                  <a:srgbClr val="371455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371455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4125F7-FF8F-0BDB-3CF6-19CBC566E448}"/>
              </a:ext>
            </a:extLst>
          </p:cNvPr>
          <p:cNvSpPr txBox="1"/>
          <p:nvPr/>
        </p:nvSpPr>
        <p:spPr>
          <a:xfrm>
            <a:off x="381771" y="5870502"/>
            <a:ext cx="1978025" cy="83099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  <a:sym typeface="Wingdings" panose="05000000000000000000" pitchFamily="2" charset="2"/>
              </a:rPr>
              <a:t>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71455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71455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Production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77759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  <a:sym typeface="Wingdings" panose="05000000000000000000" pitchFamily="2" charset="2"/>
              </a:rPr>
              <a:t>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71455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71455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Engineering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1650A2C-AECA-E0F3-DE46-6A3C6E1B04AB}"/>
              </a:ext>
            </a:extLst>
          </p:cNvPr>
          <p:cNvSpPr/>
          <p:nvPr/>
        </p:nvSpPr>
        <p:spPr>
          <a:xfrm>
            <a:off x="9131820" y="3572388"/>
            <a:ext cx="84618" cy="84618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50000">
                <a:srgbClr val="FFC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D85E7F8-4A1C-4A01-52C8-0C4EB2C265CA}"/>
              </a:ext>
            </a:extLst>
          </p:cNvPr>
          <p:cNvSpPr/>
          <p:nvPr/>
        </p:nvSpPr>
        <p:spPr>
          <a:xfrm>
            <a:off x="8257148" y="4084309"/>
            <a:ext cx="84618" cy="84618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50000">
                <a:srgbClr val="FFC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F84DD5E-2782-ECF0-8481-B9A866B2D10F}"/>
              </a:ext>
            </a:extLst>
          </p:cNvPr>
          <p:cNvCxnSpPr>
            <a:cxnSpLocks/>
            <a:stCxn id="45" idx="6"/>
            <a:endCxn id="63" idx="1"/>
          </p:cNvCxnSpPr>
          <p:nvPr/>
        </p:nvCxnSpPr>
        <p:spPr>
          <a:xfrm>
            <a:off x="8576092" y="3977449"/>
            <a:ext cx="1373791" cy="542261"/>
          </a:xfrm>
          <a:prstGeom prst="line">
            <a:avLst/>
          </a:prstGeom>
          <a:gradFill flip="none" rotWithShape="1">
            <a:gsLst>
              <a:gs pos="0">
                <a:srgbClr val="FFFF00"/>
              </a:gs>
              <a:gs pos="50000">
                <a:srgbClr val="FFC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rgbClr val="462562"/>
            </a:solidFill>
            <a:prstDash val="sysDash"/>
          </a:ln>
          <a:effectLst>
            <a:glow rad="127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AE8E3A24-0158-7547-F40E-8046C2ADA054}"/>
              </a:ext>
            </a:extLst>
          </p:cNvPr>
          <p:cNvSpPr/>
          <p:nvPr/>
        </p:nvSpPr>
        <p:spPr>
          <a:xfrm>
            <a:off x="8434950" y="3941491"/>
            <a:ext cx="84618" cy="84618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50000">
                <a:srgbClr val="FFC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5E8645C-CE4C-4530-E7D8-CEA317E5DEBE}"/>
              </a:ext>
            </a:extLst>
          </p:cNvPr>
          <p:cNvSpPr/>
          <p:nvPr/>
        </p:nvSpPr>
        <p:spPr>
          <a:xfrm>
            <a:off x="8491474" y="3935140"/>
            <a:ext cx="84618" cy="84618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50000">
                <a:srgbClr val="FFC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63" name="Rectangle 23">
            <a:extLst>
              <a:ext uri="{FF2B5EF4-FFF2-40B4-BE49-F238E27FC236}">
                <a16:creationId xmlns:a16="http://schemas.microsoft.com/office/drawing/2014/main" id="{E75DA087-E7C1-2520-65F8-0D2A6B80E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9883" y="4381210"/>
            <a:ext cx="1540806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71455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Hong Kong, CHN</a:t>
            </a:r>
          </a:p>
        </p:txBody>
      </p:sp>
      <p:sp>
        <p:nvSpPr>
          <p:cNvPr id="49481" name="Oval 49480">
            <a:extLst>
              <a:ext uri="{FF2B5EF4-FFF2-40B4-BE49-F238E27FC236}">
                <a16:creationId xmlns:a16="http://schemas.microsoft.com/office/drawing/2014/main" id="{72D90D56-8C97-36F9-A019-C80853B1E11E}"/>
              </a:ext>
            </a:extLst>
          </p:cNvPr>
          <p:cNvSpPr/>
          <p:nvPr/>
        </p:nvSpPr>
        <p:spPr>
          <a:xfrm>
            <a:off x="8647393" y="3823774"/>
            <a:ext cx="84618" cy="84618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50000">
                <a:srgbClr val="FFC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cxnSp>
        <p:nvCxnSpPr>
          <p:cNvPr id="49507" name="Straight Connector 49506">
            <a:extLst>
              <a:ext uri="{FF2B5EF4-FFF2-40B4-BE49-F238E27FC236}">
                <a16:creationId xmlns:a16="http://schemas.microsoft.com/office/drawing/2014/main" id="{454A0775-32FC-24BC-DC96-522261273709}"/>
              </a:ext>
            </a:extLst>
          </p:cNvPr>
          <p:cNvCxnSpPr>
            <a:cxnSpLocks/>
          </p:cNvCxnSpPr>
          <p:nvPr/>
        </p:nvCxnSpPr>
        <p:spPr>
          <a:xfrm>
            <a:off x="9213571" y="3606700"/>
            <a:ext cx="731843" cy="9161"/>
          </a:xfrm>
          <a:prstGeom prst="line">
            <a:avLst/>
          </a:prstGeom>
          <a:gradFill flip="none" rotWithShape="1">
            <a:gsLst>
              <a:gs pos="0">
                <a:srgbClr val="FFFF00"/>
              </a:gs>
              <a:gs pos="50000">
                <a:srgbClr val="FFC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rgbClr val="462562"/>
            </a:solidFill>
            <a:prstDash val="sysDash"/>
          </a:ln>
          <a:effectLst>
            <a:glow rad="127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9513" name="Straight Connector 49512">
            <a:extLst>
              <a:ext uri="{FF2B5EF4-FFF2-40B4-BE49-F238E27FC236}">
                <a16:creationId xmlns:a16="http://schemas.microsoft.com/office/drawing/2014/main" id="{1CCB84A9-19A3-4A6E-ADA7-5D798387464E}"/>
              </a:ext>
            </a:extLst>
          </p:cNvPr>
          <p:cNvCxnSpPr>
            <a:cxnSpLocks/>
            <a:stCxn id="58" idx="4"/>
            <a:endCxn id="3" idx="1"/>
          </p:cNvCxnSpPr>
          <p:nvPr/>
        </p:nvCxnSpPr>
        <p:spPr>
          <a:xfrm>
            <a:off x="8477259" y="4026109"/>
            <a:ext cx="1472624" cy="798503"/>
          </a:xfrm>
          <a:prstGeom prst="line">
            <a:avLst/>
          </a:prstGeom>
          <a:gradFill flip="none" rotWithShape="1">
            <a:gsLst>
              <a:gs pos="0">
                <a:srgbClr val="FFFF00"/>
              </a:gs>
              <a:gs pos="50000">
                <a:srgbClr val="FFC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rgbClr val="462562"/>
            </a:solidFill>
            <a:prstDash val="sysDash"/>
          </a:ln>
          <a:effectLst>
            <a:glow rad="127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9516" name="Rectangle 23">
            <a:extLst>
              <a:ext uri="{FF2B5EF4-FFF2-40B4-BE49-F238E27FC236}">
                <a16:creationId xmlns:a16="http://schemas.microsoft.com/office/drawing/2014/main" id="{38B7BC62-F2BD-F042-D258-11A42E5AD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9883" y="4991012"/>
            <a:ext cx="1433406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71455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Prachinburi, TH</a:t>
            </a:r>
          </a:p>
        </p:txBody>
      </p:sp>
      <p:cxnSp>
        <p:nvCxnSpPr>
          <p:cNvPr id="49517" name="Straight Connector 49516">
            <a:extLst>
              <a:ext uri="{FF2B5EF4-FFF2-40B4-BE49-F238E27FC236}">
                <a16:creationId xmlns:a16="http://schemas.microsoft.com/office/drawing/2014/main" id="{3EF741E9-4F99-DE37-12B2-E1C329DA5D75}"/>
              </a:ext>
            </a:extLst>
          </p:cNvPr>
          <p:cNvCxnSpPr>
            <a:cxnSpLocks/>
            <a:stCxn id="47" idx="5"/>
            <a:endCxn id="49516" idx="1"/>
          </p:cNvCxnSpPr>
          <p:nvPr/>
        </p:nvCxnSpPr>
        <p:spPr>
          <a:xfrm>
            <a:off x="8329374" y="4156535"/>
            <a:ext cx="1620509" cy="972977"/>
          </a:xfrm>
          <a:prstGeom prst="line">
            <a:avLst/>
          </a:prstGeom>
          <a:gradFill flip="none" rotWithShape="1">
            <a:gsLst>
              <a:gs pos="0">
                <a:srgbClr val="FFFF00"/>
              </a:gs>
              <a:gs pos="50000">
                <a:srgbClr val="FFC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rgbClr val="462562"/>
            </a:solidFill>
            <a:prstDash val="sysDash"/>
          </a:ln>
          <a:effectLst>
            <a:glow rad="127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9530" name="Rectangle 23">
            <a:extLst>
              <a:ext uri="{FF2B5EF4-FFF2-40B4-BE49-F238E27FC236}">
                <a16:creationId xmlns:a16="http://schemas.microsoft.com/office/drawing/2014/main" id="{11FD406D-3C07-1AD3-E2DC-4C60179903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0916" y="1271387"/>
            <a:ext cx="1037463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71455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Wigan, UK</a:t>
            </a:r>
          </a:p>
        </p:txBody>
      </p:sp>
      <p:sp>
        <p:nvSpPr>
          <p:cNvPr id="258" name="Rectangle 23">
            <a:extLst>
              <a:ext uri="{FF2B5EF4-FFF2-40B4-BE49-F238E27FC236}">
                <a16:creationId xmlns:a16="http://schemas.microsoft.com/office/drawing/2014/main" id="{9B526BC4-432C-8DDD-3A93-09EE4B5B2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1128" y="1607957"/>
            <a:ext cx="822661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71455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Cluj, RO</a:t>
            </a:r>
          </a:p>
        </p:txBody>
      </p:sp>
      <p:cxnSp>
        <p:nvCxnSpPr>
          <p:cNvPr id="272" name="Connector: Elbow 271">
            <a:extLst>
              <a:ext uri="{FF2B5EF4-FFF2-40B4-BE49-F238E27FC236}">
                <a16:creationId xmlns:a16="http://schemas.microsoft.com/office/drawing/2014/main" id="{11F80F0A-5CF9-ABF6-7B78-C3C0DF3449B9}"/>
              </a:ext>
            </a:extLst>
          </p:cNvPr>
          <p:cNvCxnSpPr>
            <a:cxnSpLocks/>
          </p:cNvCxnSpPr>
          <p:nvPr/>
        </p:nvCxnSpPr>
        <p:spPr>
          <a:xfrm rot="16200000" flipV="1">
            <a:off x="5173205" y="2063311"/>
            <a:ext cx="1469330" cy="162481"/>
          </a:xfrm>
          <a:prstGeom prst="bentConnector2">
            <a:avLst/>
          </a:prstGeom>
          <a:gradFill flip="none" rotWithShape="1">
            <a:gsLst>
              <a:gs pos="0">
                <a:srgbClr val="FFFF00"/>
              </a:gs>
              <a:gs pos="50000">
                <a:srgbClr val="FFC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rgbClr val="462562"/>
            </a:solidFill>
            <a:prstDash val="sysDash"/>
          </a:ln>
          <a:effectLst>
            <a:glow rad="127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EC533BCD-2F5F-BB5C-C2B0-4D6444699251}"/>
              </a:ext>
            </a:extLst>
          </p:cNvPr>
          <p:cNvSpPr/>
          <p:nvPr/>
        </p:nvSpPr>
        <p:spPr>
          <a:xfrm>
            <a:off x="5948634" y="2866825"/>
            <a:ext cx="84618" cy="84618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50000">
                <a:srgbClr val="FFC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cxnSp>
        <p:nvCxnSpPr>
          <p:cNvPr id="275" name="Connector: Elbow 274">
            <a:extLst>
              <a:ext uri="{FF2B5EF4-FFF2-40B4-BE49-F238E27FC236}">
                <a16:creationId xmlns:a16="http://schemas.microsoft.com/office/drawing/2014/main" id="{3B799A60-6F98-3395-4CF5-D6A3837F644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449061" y="2110872"/>
            <a:ext cx="1525266" cy="111530"/>
          </a:xfrm>
          <a:prstGeom prst="bentConnector2">
            <a:avLst/>
          </a:prstGeom>
          <a:gradFill flip="none" rotWithShape="1">
            <a:gsLst>
              <a:gs pos="0">
                <a:srgbClr val="FFFF00"/>
              </a:gs>
              <a:gs pos="50000">
                <a:srgbClr val="FFC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rgbClr val="462562"/>
            </a:solidFill>
            <a:prstDash val="sysDash"/>
          </a:ln>
          <a:effectLst>
            <a:glow rad="127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84" name="Oval 283">
            <a:extLst>
              <a:ext uri="{FF2B5EF4-FFF2-40B4-BE49-F238E27FC236}">
                <a16:creationId xmlns:a16="http://schemas.microsoft.com/office/drawing/2014/main" id="{32B83FD0-FD34-5B91-DC56-BD9DCC2B1FE6}"/>
              </a:ext>
            </a:extLst>
          </p:cNvPr>
          <p:cNvSpPr/>
          <p:nvPr/>
        </p:nvSpPr>
        <p:spPr>
          <a:xfrm>
            <a:off x="6113983" y="2884955"/>
            <a:ext cx="84618" cy="84618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50000">
                <a:srgbClr val="FFC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cxnSp>
        <p:nvCxnSpPr>
          <p:cNvPr id="286" name="Connector: Elbow 285">
            <a:extLst>
              <a:ext uri="{FF2B5EF4-FFF2-40B4-BE49-F238E27FC236}">
                <a16:creationId xmlns:a16="http://schemas.microsoft.com/office/drawing/2014/main" id="{5E5FB1F4-053E-3E0C-A8C1-02279CC726D4}"/>
              </a:ext>
            </a:extLst>
          </p:cNvPr>
          <p:cNvCxnSpPr>
            <a:cxnSpLocks/>
            <a:endCxn id="258" idx="2"/>
          </p:cNvCxnSpPr>
          <p:nvPr/>
        </p:nvCxnSpPr>
        <p:spPr>
          <a:xfrm rot="5400000" flipH="1" flipV="1">
            <a:off x="6394597" y="2114246"/>
            <a:ext cx="1297152" cy="838572"/>
          </a:xfrm>
          <a:prstGeom prst="bentConnector3">
            <a:avLst>
              <a:gd name="adj1" fmla="val 99932"/>
            </a:avLst>
          </a:prstGeom>
          <a:gradFill flip="none" rotWithShape="1">
            <a:gsLst>
              <a:gs pos="0">
                <a:srgbClr val="FFFF00"/>
              </a:gs>
              <a:gs pos="50000">
                <a:srgbClr val="FFC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rgbClr val="462562"/>
            </a:solidFill>
            <a:prstDash val="sysDash"/>
          </a:ln>
          <a:effectLst>
            <a:glow rad="127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00DB85B3-BE0A-98FD-83CC-4681B36AA333}"/>
              </a:ext>
            </a:extLst>
          </p:cNvPr>
          <p:cNvSpPr/>
          <p:nvPr/>
        </p:nvSpPr>
        <p:spPr>
          <a:xfrm>
            <a:off x="6578034" y="3126615"/>
            <a:ext cx="84618" cy="84618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50000">
                <a:srgbClr val="FFC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98" name="TextBox 297">
            <a:extLst>
              <a:ext uri="{FF2B5EF4-FFF2-40B4-BE49-F238E27FC236}">
                <a16:creationId xmlns:a16="http://schemas.microsoft.com/office/drawing/2014/main" id="{47FA6B64-C22A-8CFE-BE94-A63CFBA26202}"/>
              </a:ext>
            </a:extLst>
          </p:cNvPr>
          <p:cNvSpPr txBox="1"/>
          <p:nvPr/>
        </p:nvSpPr>
        <p:spPr>
          <a:xfrm>
            <a:off x="405521" y="3703937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250" normalizeH="0" baseline="0" noProof="0" dirty="0">
                <a:ln>
                  <a:noFill/>
                </a:ln>
                <a:solidFill>
                  <a:srgbClr val="371455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-2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  <a:sym typeface="Wingdings" panose="05000000000000000000" pitchFamily="2" charset="2"/>
              </a:rPr>
              <a:t></a:t>
            </a:r>
            <a:endParaRPr kumimoji="0" lang="en-US" sz="1800" b="0" i="0" u="none" strike="noStrike" kern="1200" cap="none" spc="-250" normalizeH="0" baseline="0" noProof="0" dirty="0">
              <a:ln>
                <a:noFill/>
              </a:ln>
              <a:solidFill>
                <a:srgbClr val="371455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99" name="TextBox 298">
            <a:extLst>
              <a:ext uri="{FF2B5EF4-FFF2-40B4-BE49-F238E27FC236}">
                <a16:creationId xmlns:a16="http://schemas.microsoft.com/office/drawing/2014/main" id="{1B32CD20-5FDB-F504-7A0C-3407E25BF400}"/>
              </a:ext>
            </a:extLst>
          </p:cNvPr>
          <p:cNvSpPr txBox="1"/>
          <p:nvPr/>
        </p:nvSpPr>
        <p:spPr>
          <a:xfrm>
            <a:off x="108834" y="4058314"/>
            <a:ext cx="434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30" normalizeH="0" baseline="0" noProof="0" dirty="0">
                <a:ln>
                  <a:noFill/>
                </a:ln>
                <a:solidFill>
                  <a:srgbClr val="371455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77759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  <a:sym typeface="Wingdings" panose="05000000000000000000" pitchFamily="2" charset="2"/>
              </a:rPr>
              <a:t></a:t>
            </a:r>
            <a:endParaRPr kumimoji="0" lang="en-US" sz="1800" b="0" i="0" u="none" strike="noStrike" kern="1200" cap="none" spc="-130" normalizeH="0" baseline="0" noProof="0" dirty="0">
              <a:ln>
                <a:noFill/>
              </a:ln>
              <a:solidFill>
                <a:srgbClr val="371455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00" name="TextBox 299">
            <a:extLst>
              <a:ext uri="{FF2B5EF4-FFF2-40B4-BE49-F238E27FC236}">
                <a16:creationId xmlns:a16="http://schemas.microsoft.com/office/drawing/2014/main" id="{3B2C22FD-6605-EAA8-EB9F-948596E8B661}"/>
              </a:ext>
            </a:extLst>
          </p:cNvPr>
          <p:cNvSpPr txBox="1"/>
          <p:nvPr/>
        </p:nvSpPr>
        <p:spPr>
          <a:xfrm>
            <a:off x="303308" y="4412691"/>
            <a:ext cx="444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250" normalizeH="0" baseline="0" noProof="0" dirty="0">
                <a:ln>
                  <a:noFill/>
                </a:ln>
                <a:solidFill>
                  <a:srgbClr val="371455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-2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  <a:sym typeface="Wingdings" panose="05000000000000000000" pitchFamily="2" charset="2"/>
              </a:rPr>
              <a:t></a:t>
            </a:r>
            <a:r>
              <a:rPr kumimoji="0" lang="en-US" sz="1800" b="1" i="0" u="none" strike="noStrike" kern="1200" cap="none" spc="-250" normalizeH="0" baseline="0" noProof="0" dirty="0">
                <a:ln w="31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endParaRPr kumimoji="0" lang="en-US" sz="1800" b="0" i="0" u="none" strike="noStrike" kern="1200" cap="none" spc="-250" normalizeH="0" baseline="0" noProof="0" dirty="0">
              <a:ln>
                <a:noFill/>
              </a:ln>
              <a:solidFill>
                <a:srgbClr val="371455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03" name="TextBox 302">
            <a:extLst>
              <a:ext uri="{FF2B5EF4-FFF2-40B4-BE49-F238E27FC236}">
                <a16:creationId xmlns:a16="http://schemas.microsoft.com/office/drawing/2014/main" id="{FA1EAEA7-8065-8C3E-9F2D-06564CEE76C9}"/>
              </a:ext>
            </a:extLst>
          </p:cNvPr>
          <p:cNvSpPr txBox="1"/>
          <p:nvPr/>
        </p:nvSpPr>
        <p:spPr>
          <a:xfrm>
            <a:off x="11116401" y="3730216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250" normalizeH="0" baseline="0" noProof="0" dirty="0">
                <a:ln>
                  <a:noFill/>
                </a:ln>
                <a:solidFill>
                  <a:srgbClr val="371455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-2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  <a:sym typeface="Wingdings" panose="05000000000000000000" pitchFamily="2" charset="2"/>
              </a:rPr>
              <a:t></a:t>
            </a:r>
            <a:r>
              <a:rPr kumimoji="0" lang="en-US" sz="1800" b="1" i="0" u="none" strike="noStrike" kern="1200" cap="none" spc="-250" normalizeH="0" baseline="0" noProof="0" dirty="0">
                <a:ln w="31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1800" b="1" i="0" u="none" strike="noStrike" kern="1200" cap="none" spc="-250" normalizeH="0" baseline="0" noProof="0" dirty="0">
                <a:ln>
                  <a:noFill/>
                </a:ln>
                <a:solidFill>
                  <a:srgbClr val="277759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  <a:sym typeface="Wingdings" panose="05000000000000000000" pitchFamily="2" charset="2"/>
              </a:rPr>
              <a:t></a:t>
            </a:r>
            <a:r>
              <a:rPr kumimoji="0" lang="en-US" sz="1800" b="1" i="0" u="none" strike="noStrike" kern="1200" cap="none" spc="-250" normalizeH="0" baseline="0" noProof="0" dirty="0">
                <a:ln w="31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  <a:sym typeface="Wingdings" panose="05000000000000000000" pitchFamily="2" charset="2"/>
              </a:rPr>
              <a:t> </a:t>
            </a:r>
            <a:endParaRPr kumimoji="0" lang="en-US" sz="1800" b="0" i="0" u="none" strike="noStrike" kern="1200" cap="none" spc="-250" normalizeH="0" baseline="0" noProof="0" dirty="0">
              <a:ln>
                <a:noFill/>
              </a:ln>
              <a:solidFill>
                <a:srgbClr val="371455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05" name="TextBox 304">
            <a:extLst>
              <a:ext uri="{FF2B5EF4-FFF2-40B4-BE49-F238E27FC236}">
                <a16:creationId xmlns:a16="http://schemas.microsoft.com/office/drawing/2014/main" id="{44DC3FD5-7997-569D-3D4E-C1DAC0E3F948}"/>
              </a:ext>
            </a:extLst>
          </p:cNvPr>
          <p:cNvSpPr txBox="1"/>
          <p:nvPr/>
        </p:nvSpPr>
        <p:spPr>
          <a:xfrm>
            <a:off x="11277390" y="4338459"/>
            <a:ext cx="434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30" normalizeH="0" baseline="0" noProof="0" dirty="0">
                <a:ln>
                  <a:noFill/>
                </a:ln>
                <a:solidFill>
                  <a:srgbClr val="371455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 w="31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  <a:sym typeface="Wingdings" panose="05000000000000000000" pitchFamily="2" charset="2"/>
              </a:rPr>
              <a:t></a:t>
            </a:r>
            <a:endParaRPr kumimoji="0" lang="en-US" sz="1800" b="0" i="0" u="none" strike="noStrike" kern="1200" cap="none" spc="-130" normalizeH="0" baseline="0" noProof="0" dirty="0">
              <a:ln>
                <a:noFill/>
              </a:ln>
              <a:solidFill>
                <a:srgbClr val="371455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06" name="TextBox 305">
            <a:extLst>
              <a:ext uri="{FF2B5EF4-FFF2-40B4-BE49-F238E27FC236}">
                <a16:creationId xmlns:a16="http://schemas.microsoft.com/office/drawing/2014/main" id="{D171E3AE-8B49-1AD1-CC8D-BAAA60E91624}"/>
              </a:ext>
            </a:extLst>
          </p:cNvPr>
          <p:cNvSpPr txBox="1"/>
          <p:nvPr/>
        </p:nvSpPr>
        <p:spPr>
          <a:xfrm>
            <a:off x="10927616" y="4651784"/>
            <a:ext cx="812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240" normalizeH="0" baseline="0" noProof="0" dirty="0">
                <a:ln>
                  <a:noFill/>
                </a:ln>
                <a:solidFill>
                  <a:srgbClr val="371455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-24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  <a:sym typeface="Wingdings" panose="05000000000000000000" pitchFamily="2" charset="2"/>
              </a:rPr>
              <a:t></a:t>
            </a:r>
            <a:r>
              <a:rPr kumimoji="0" lang="en-US" sz="1800" b="1" i="0" u="none" strike="noStrike" kern="1200" cap="none" spc="-240" normalizeH="0" baseline="0" noProof="0" dirty="0">
                <a:ln w="31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1800" b="1" i="0" u="none" strike="noStrike" kern="1200" cap="none" spc="-240" normalizeH="0" baseline="0" noProof="0" dirty="0">
                <a:ln>
                  <a:noFill/>
                </a:ln>
                <a:solidFill>
                  <a:srgbClr val="277759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  <a:sym typeface="Wingdings" panose="05000000000000000000" pitchFamily="2" charset="2"/>
              </a:rPr>
              <a:t></a:t>
            </a:r>
            <a:r>
              <a:rPr kumimoji="0" lang="en-US" sz="1800" b="1" i="0" u="none" strike="noStrike" kern="1200" cap="none" spc="-240" normalizeH="0" baseline="0" noProof="0" dirty="0">
                <a:ln w="31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  <a:sym typeface="Wingdings" panose="05000000000000000000" pitchFamily="2" charset="2"/>
              </a:rPr>
              <a:t> </a:t>
            </a:r>
            <a:endParaRPr kumimoji="0" lang="en-US" sz="1800" b="0" i="0" u="none" strike="noStrike" kern="1200" cap="none" spc="-240" normalizeH="0" baseline="0" noProof="0" dirty="0">
              <a:ln>
                <a:noFill/>
              </a:ln>
              <a:solidFill>
                <a:srgbClr val="371455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07" name="TextBox 306">
            <a:extLst>
              <a:ext uri="{FF2B5EF4-FFF2-40B4-BE49-F238E27FC236}">
                <a16:creationId xmlns:a16="http://schemas.microsoft.com/office/drawing/2014/main" id="{51D6B49A-203F-59FF-A76A-1F1E8A36BD51}"/>
              </a:ext>
            </a:extLst>
          </p:cNvPr>
          <p:cNvSpPr txBox="1"/>
          <p:nvPr/>
        </p:nvSpPr>
        <p:spPr>
          <a:xfrm>
            <a:off x="11165153" y="4946702"/>
            <a:ext cx="804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240" normalizeH="0" baseline="0" noProof="0" dirty="0">
                <a:ln>
                  <a:noFill/>
                </a:ln>
                <a:solidFill>
                  <a:srgbClr val="371455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-24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  <a:sym typeface="Wingdings" panose="05000000000000000000" pitchFamily="2" charset="2"/>
              </a:rPr>
              <a:t></a:t>
            </a:r>
            <a:r>
              <a:rPr kumimoji="0" lang="en-US" sz="1800" b="1" i="0" u="none" strike="noStrike" kern="1200" cap="none" spc="-240" normalizeH="0" baseline="0" noProof="0" dirty="0">
                <a:ln w="31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1800" b="1" i="0" u="none" strike="noStrike" kern="1200" cap="none" spc="-240" normalizeH="0" baseline="0" noProof="0" dirty="0">
                <a:ln>
                  <a:noFill/>
                </a:ln>
                <a:solidFill>
                  <a:srgbClr val="277759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  <a:sym typeface="Wingdings" panose="05000000000000000000" pitchFamily="2" charset="2"/>
              </a:rPr>
              <a:t></a:t>
            </a:r>
            <a:r>
              <a:rPr kumimoji="0" lang="en-US" sz="1800" b="1" i="0" u="none" strike="noStrike" kern="1200" cap="none" spc="-240" normalizeH="0" baseline="0" noProof="0" dirty="0">
                <a:ln w="31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  <a:sym typeface="Wingdings" panose="05000000000000000000" pitchFamily="2" charset="2"/>
              </a:rPr>
              <a:t> </a:t>
            </a:r>
            <a:endParaRPr kumimoji="0" lang="en-US" sz="1800" b="0" i="0" u="none" strike="noStrike" kern="1200" cap="none" spc="-240" normalizeH="0" baseline="0" noProof="0" dirty="0">
              <a:ln>
                <a:noFill/>
              </a:ln>
              <a:solidFill>
                <a:srgbClr val="371455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08" name="TextBox 307">
            <a:extLst>
              <a:ext uri="{FF2B5EF4-FFF2-40B4-BE49-F238E27FC236}">
                <a16:creationId xmlns:a16="http://schemas.microsoft.com/office/drawing/2014/main" id="{9008F271-AA99-4100-87F9-2386B628C7D2}"/>
              </a:ext>
            </a:extLst>
          </p:cNvPr>
          <p:cNvSpPr txBox="1"/>
          <p:nvPr/>
        </p:nvSpPr>
        <p:spPr>
          <a:xfrm>
            <a:off x="7250402" y="1223139"/>
            <a:ext cx="434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30" normalizeH="0" baseline="0" noProof="0" dirty="0">
                <a:ln>
                  <a:noFill/>
                </a:ln>
                <a:solidFill>
                  <a:srgbClr val="371455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 w="31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  <a:sym typeface="Wingdings" panose="05000000000000000000" pitchFamily="2" charset="2"/>
              </a:rPr>
              <a:t></a:t>
            </a:r>
            <a:endParaRPr kumimoji="0" lang="en-US" sz="1800" b="0" i="0" u="none" strike="noStrike" kern="1200" cap="none" spc="-130" normalizeH="0" baseline="0" noProof="0" dirty="0">
              <a:ln>
                <a:noFill/>
              </a:ln>
              <a:solidFill>
                <a:srgbClr val="371455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09" name="TextBox 308">
            <a:extLst>
              <a:ext uri="{FF2B5EF4-FFF2-40B4-BE49-F238E27FC236}">
                <a16:creationId xmlns:a16="http://schemas.microsoft.com/office/drawing/2014/main" id="{F6A58B4B-821A-4AFF-AB22-58ECAD738C0E}"/>
              </a:ext>
            </a:extLst>
          </p:cNvPr>
          <p:cNvSpPr txBox="1"/>
          <p:nvPr/>
        </p:nvSpPr>
        <p:spPr>
          <a:xfrm>
            <a:off x="6707422" y="1565660"/>
            <a:ext cx="228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30" normalizeH="0" baseline="0" noProof="0" dirty="0">
                <a:ln>
                  <a:noFill/>
                </a:ln>
                <a:solidFill>
                  <a:srgbClr val="371455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</a:p>
        </p:txBody>
      </p:sp>
      <p:sp>
        <p:nvSpPr>
          <p:cNvPr id="310" name="TextBox 309">
            <a:extLst>
              <a:ext uri="{FF2B5EF4-FFF2-40B4-BE49-F238E27FC236}">
                <a16:creationId xmlns:a16="http://schemas.microsoft.com/office/drawing/2014/main" id="{B0B7CADE-9107-63FD-70FE-C12A16F0676A}"/>
              </a:ext>
            </a:extLst>
          </p:cNvPr>
          <p:cNvSpPr txBox="1"/>
          <p:nvPr/>
        </p:nvSpPr>
        <p:spPr>
          <a:xfrm>
            <a:off x="7649983" y="1555719"/>
            <a:ext cx="228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30" normalizeH="0" baseline="0" noProof="0" dirty="0">
                <a:ln>
                  <a:noFill/>
                </a:ln>
                <a:solidFill>
                  <a:srgbClr val="371455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</a:p>
        </p:txBody>
      </p:sp>
      <p:sp>
        <p:nvSpPr>
          <p:cNvPr id="312" name="TextBox 311">
            <a:extLst>
              <a:ext uri="{FF2B5EF4-FFF2-40B4-BE49-F238E27FC236}">
                <a16:creationId xmlns:a16="http://schemas.microsoft.com/office/drawing/2014/main" id="{096ED930-2934-8FD4-ACD5-9827FA575A79}"/>
              </a:ext>
            </a:extLst>
          </p:cNvPr>
          <p:cNvSpPr txBox="1"/>
          <p:nvPr/>
        </p:nvSpPr>
        <p:spPr>
          <a:xfrm>
            <a:off x="4331657" y="1220228"/>
            <a:ext cx="679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220" normalizeH="0" baseline="0" noProof="0" dirty="0">
                <a:ln>
                  <a:noFill/>
                </a:ln>
                <a:solidFill>
                  <a:srgbClr val="371455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-2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  <a:sym typeface="Wingdings" panose="05000000000000000000" pitchFamily="2" charset="2"/>
              </a:rPr>
              <a:t></a:t>
            </a:r>
            <a:r>
              <a:rPr kumimoji="0" lang="en-US" sz="1800" b="1" i="0" u="none" strike="noStrike" kern="1200" cap="none" spc="-220" normalizeH="0" baseline="0" noProof="0" dirty="0">
                <a:ln w="31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1800" b="1" i="0" u="none" strike="noStrike" kern="1200" cap="none" spc="-220" normalizeH="0" baseline="0" noProof="0" dirty="0">
                <a:ln>
                  <a:noFill/>
                </a:ln>
                <a:solidFill>
                  <a:srgbClr val="277759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  <a:sym typeface="Wingdings" panose="05000000000000000000" pitchFamily="2" charset="2"/>
              </a:rPr>
              <a:t></a:t>
            </a:r>
            <a:r>
              <a:rPr kumimoji="0" lang="en-US" sz="1800" b="1" i="0" u="none" strike="noStrike" kern="1200" cap="none" spc="-220" normalizeH="0" baseline="0" noProof="0" dirty="0">
                <a:ln w="31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  <a:sym typeface="Wingdings" panose="05000000000000000000" pitchFamily="2" charset="2"/>
              </a:rPr>
              <a:t>  </a:t>
            </a:r>
            <a:endParaRPr kumimoji="0" lang="en-US" sz="1800" b="0" i="0" u="none" strike="noStrike" kern="1200" cap="none" spc="-220" normalizeH="0" baseline="0" noProof="0" dirty="0">
              <a:ln>
                <a:noFill/>
              </a:ln>
              <a:solidFill>
                <a:srgbClr val="371455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cxnSp>
        <p:nvCxnSpPr>
          <p:cNvPr id="315" name="Straight Connector 314">
            <a:extLst>
              <a:ext uri="{FF2B5EF4-FFF2-40B4-BE49-F238E27FC236}">
                <a16:creationId xmlns:a16="http://schemas.microsoft.com/office/drawing/2014/main" id="{ADC34E99-BFB5-81CD-18B4-F1A0E9503DF5}"/>
              </a:ext>
            </a:extLst>
          </p:cNvPr>
          <p:cNvCxnSpPr>
            <a:cxnSpLocks/>
            <a:stCxn id="318" idx="3"/>
          </p:cNvCxnSpPr>
          <p:nvPr/>
        </p:nvCxnSpPr>
        <p:spPr>
          <a:xfrm>
            <a:off x="1777630" y="3890321"/>
            <a:ext cx="626766" cy="4895"/>
          </a:xfrm>
          <a:prstGeom prst="line">
            <a:avLst/>
          </a:prstGeom>
          <a:gradFill flip="none" rotWithShape="1">
            <a:gsLst>
              <a:gs pos="0">
                <a:srgbClr val="FFFF00"/>
              </a:gs>
              <a:gs pos="50000">
                <a:srgbClr val="FFC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rgbClr val="462562"/>
            </a:solidFill>
            <a:prstDash val="sysDash"/>
          </a:ln>
          <a:effectLst>
            <a:glow rad="127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032263E9-FB72-A4DB-6265-193F33DA3AA6}"/>
              </a:ext>
            </a:extLst>
          </p:cNvPr>
          <p:cNvSpPr/>
          <p:nvPr/>
        </p:nvSpPr>
        <p:spPr>
          <a:xfrm>
            <a:off x="2392004" y="3863774"/>
            <a:ext cx="84618" cy="84618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50000">
                <a:srgbClr val="FFC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cxnSp>
        <p:nvCxnSpPr>
          <p:cNvPr id="345" name="Connector: Elbow 344">
            <a:extLst>
              <a:ext uri="{FF2B5EF4-FFF2-40B4-BE49-F238E27FC236}">
                <a16:creationId xmlns:a16="http://schemas.microsoft.com/office/drawing/2014/main" id="{74A46395-1962-D468-67AB-D534428628A6}"/>
              </a:ext>
            </a:extLst>
          </p:cNvPr>
          <p:cNvCxnSpPr>
            <a:cxnSpLocks/>
            <a:stCxn id="49495" idx="3"/>
            <a:endCxn id="31" idx="2"/>
          </p:cNvCxnSpPr>
          <p:nvPr/>
        </p:nvCxnSpPr>
        <p:spPr>
          <a:xfrm flipV="1">
            <a:off x="1777630" y="4009824"/>
            <a:ext cx="675891" cy="230153"/>
          </a:xfrm>
          <a:prstGeom prst="bentConnector3">
            <a:avLst>
              <a:gd name="adj1" fmla="val 71421"/>
            </a:avLst>
          </a:prstGeom>
          <a:gradFill flip="none" rotWithShape="1">
            <a:gsLst>
              <a:gs pos="0">
                <a:srgbClr val="FFFF00"/>
              </a:gs>
              <a:gs pos="50000">
                <a:srgbClr val="FFC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rgbClr val="462562"/>
            </a:solidFill>
            <a:prstDash val="sysDash"/>
          </a:ln>
          <a:effectLst>
            <a:glow rad="127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A68F7734-6D79-1E1E-5068-4BB12FDBB9DD}"/>
              </a:ext>
            </a:extLst>
          </p:cNvPr>
          <p:cNvSpPr/>
          <p:nvPr/>
        </p:nvSpPr>
        <p:spPr>
          <a:xfrm>
            <a:off x="2453521" y="3967515"/>
            <a:ext cx="84618" cy="84618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50000">
                <a:srgbClr val="FFC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cxnSp>
        <p:nvCxnSpPr>
          <p:cNvPr id="351" name="Connector: Elbow 350">
            <a:extLst>
              <a:ext uri="{FF2B5EF4-FFF2-40B4-BE49-F238E27FC236}">
                <a16:creationId xmlns:a16="http://schemas.microsoft.com/office/drawing/2014/main" id="{0487CD50-2F78-C559-A4A6-9CAF1EB34ABA}"/>
              </a:ext>
            </a:extLst>
          </p:cNvPr>
          <p:cNvCxnSpPr>
            <a:cxnSpLocks/>
            <a:endCxn id="313" idx="1"/>
          </p:cNvCxnSpPr>
          <p:nvPr/>
        </p:nvCxnSpPr>
        <p:spPr>
          <a:xfrm rot="16200000" flipH="1">
            <a:off x="3282505" y="3357886"/>
            <a:ext cx="170908" cy="372661"/>
          </a:xfrm>
          <a:prstGeom prst="bentConnector2">
            <a:avLst/>
          </a:prstGeom>
          <a:gradFill flip="none" rotWithShape="1">
            <a:gsLst>
              <a:gs pos="0">
                <a:srgbClr val="FFFF00"/>
              </a:gs>
              <a:gs pos="50000">
                <a:srgbClr val="FFC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rgbClr val="462562"/>
            </a:solidFill>
            <a:prstDash val="sysDash"/>
          </a:ln>
          <a:effectLst>
            <a:glow rad="127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967D6C26-07F0-B90D-6DAF-1AA7CA844A1C}"/>
              </a:ext>
            </a:extLst>
          </p:cNvPr>
          <p:cNvSpPr/>
          <p:nvPr/>
        </p:nvSpPr>
        <p:spPr>
          <a:xfrm>
            <a:off x="2485790" y="4029188"/>
            <a:ext cx="84618" cy="84618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50000">
                <a:srgbClr val="FFC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56" name="TextBox 355">
            <a:extLst>
              <a:ext uri="{FF2B5EF4-FFF2-40B4-BE49-F238E27FC236}">
                <a16:creationId xmlns:a16="http://schemas.microsoft.com/office/drawing/2014/main" id="{A914A876-832A-734C-ED5C-581E6ACD1C49}"/>
              </a:ext>
            </a:extLst>
          </p:cNvPr>
          <p:cNvSpPr txBox="1"/>
          <p:nvPr/>
        </p:nvSpPr>
        <p:spPr>
          <a:xfrm>
            <a:off x="2104751" y="5863825"/>
            <a:ext cx="1978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  <a:sym typeface="Wingdings" panose="05000000000000000000" pitchFamily="2" charset="2"/>
              </a:rPr>
              <a:t>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1455">
                    <a:lumMod val="60000"/>
                    <a:lumOff val="40000"/>
                  </a:srgbClr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71455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Distribution</a:t>
            </a:r>
          </a:p>
        </p:txBody>
      </p:sp>
      <p:sp>
        <p:nvSpPr>
          <p:cNvPr id="357" name="TextBox 356">
            <a:extLst>
              <a:ext uri="{FF2B5EF4-FFF2-40B4-BE49-F238E27FC236}">
                <a16:creationId xmlns:a16="http://schemas.microsoft.com/office/drawing/2014/main" id="{5771FF86-5609-1968-95D4-B4A1D9DD639D}"/>
              </a:ext>
            </a:extLst>
          </p:cNvPr>
          <p:cNvSpPr txBox="1"/>
          <p:nvPr/>
        </p:nvSpPr>
        <p:spPr>
          <a:xfrm>
            <a:off x="3872957" y="2556977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10" normalizeH="0" baseline="0" noProof="0" dirty="0">
                <a:ln>
                  <a:noFill/>
                </a:ln>
                <a:solidFill>
                  <a:srgbClr val="371455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-3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  <a:sym typeface="Wingdings" panose="05000000000000000000" pitchFamily="2" charset="2"/>
              </a:rPr>
              <a:t></a:t>
            </a:r>
            <a:r>
              <a:rPr kumimoji="0" lang="en-US" sz="1800" b="1" i="0" u="none" strike="noStrike" kern="1200" cap="none" spc="-310" normalizeH="0" baseline="0" noProof="0" dirty="0">
                <a:ln w="31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1800" b="1" i="0" u="none" strike="noStrike" kern="1200" cap="none" spc="-310" normalizeH="0" baseline="0" noProof="0" dirty="0">
                <a:ln>
                  <a:noFill/>
                </a:ln>
                <a:solidFill>
                  <a:srgbClr val="277759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  <a:sym typeface="Wingdings" panose="05000000000000000000" pitchFamily="2" charset="2"/>
              </a:rPr>
              <a:t></a:t>
            </a:r>
            <a:r>
              <a:rPr kumimoji="0" lang="en-US" sz="1800" b="1" i="0" u="none" strike="noStrike" kern="1200" cap="none" spc="-310" normalizeH="0" baseline="0" noProof="0" dirty="0">
                <a:ln w="31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endParaRPr kumimoji="0" lang="en-US" sz="1800" b="0" i="0" u="none" strike="noStrike" kern="1200" cap="none" spc="-310" normalizeH="0" baseline="0" noProof="0" dirty="0">
              <a:ln>
                <a:noFill/>
              </a:ln>
              <a:solidFill>
                <a:srgbClr val="371455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58" name="TextBox 357">
            <a:extLst>
              <a:ext uri="{FF2B5EF4-FFF2-40B4-BE49-F238E27FC236}">
                <a16:creationId xmlns:a16="http://schemas.microsoft.com/office/drawing/2014/main" id="{47ADDA97-636A-878F-6F41-A6AC238668BE}"/>
              </a:ext>
            </a:extLst>
          </p:cNvPr>
          <p:cNvSpPr txBox="1"/>
          <p:nvPr/>
        </p:nvSpPr>
        <p:spPr>
          <a:xfrm>
            <a:off x="4089111" y="3678901"/>
            <a:ext cx="773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1800" b="1" i="0" u="none" strike="noStrike" kern="1200" cap="none" spc="-310" normalizeH="0" baseline="0" noProof="0" dirty="0">
                <a:ln>
                  <a:noFill/>
                </a:ln>
                <a:solidFill>
                  <a:srgbClr val="277759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  <a:sym typeface="Wingdings" panose="05000000000000000000" pitchFamily="2" charset="2"/>
              </a:rPr>
              <a:t>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71455">
                    <a:lumMod val="60000"/>
                    <a:lumOff val="40000"/>
                  </a:srgbClr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  <a:sym typeface="Wingdings" panose="05000000000000000000" pitchFamily="2" charset="2"/>
              </a:rPr>
              <a:t>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-310" normalizeH="0" baseline="0" noProof="0" dirty="0">
                <a:ln w="31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1800" b="1" i="0" u="none" strike="noStrike" kern="1200" cap="none" spc="-250" normalizeH="0" baseline="0" noProof="0" dirty="0">
                <a:ln>
                  <a:noFill/>
                </a:ln>
                <a:solidFill>
                  <a:srgbClr val="371455">
                    <a:lumMod val="60000"/>
                    <a:lumOff val="40000"/>
                  </a:srgbClr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endParaRPr kumimoji="0" lang="en-US" sz="1800" b="0" i="0" u="none" strike="noStrike" kern="1200" cap="none" spc="-310" normalizeH="0" baseline="0" noProof="0" dirty="0">
              <a:ln>
                <a:noFill/>
              </a:ln>
              <a:solidFill>
                <a:srgbClr val="371455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59" name="TextBox 358">
            <a:extLst>
              <a:ext uri="{FF2B5EF4-FFF2-40B4-BE49-F238E27FC236}">
                <a16:creationId xmlns:a16="http://schemas.microsoft.com/office/drawing/2014/main" id="{B9BCF0BE-B5CC-2B3A-6275-F6FE0F60E0E0}"/>
              </a:ext>
            </a:extLst>
          </p:cNvPr>
          <p:cNvSpPr txBox="1"/>
          <p:nvPr/>
        </p:nvSpPr>
        <p:spPr>
          <a:xfrm>
            <a:off x="5048756" y="2868998"/>
            <a:ext cx="750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10" normalizeH="0" baseline="0" noProof="0" dirty="0">
                <a:ln>
                  <a:noFill/>
                </a:ln>
                <a:solidFill>
                  <a:srgbClr val="371455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-3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  <a:sym typeface="Wingdings" panose="05000000000000000000" pitchFamily="2" charset="2"/>
              </a:rPr>
              <a:t></a:t>
            </a:r>
            <a:r>
              <a:rPr kumimoji="0" lang="en-US" sz="1800" b="1" i="0" u="none" strike="noStrike" kern="1200" cap="none" spc="-310" normalizeH="0" baseline="0" noProof="0" dirty="0">
                <a:ln w="31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1800" b="1" i="0" u="none" strike="noStrike" kern="1200" cap="none" spc="-310" normalizeH="0" baseline="0" noProof="0" dirty="0">
                <a:ln>
                  <a:noFill/>
                </a:ln>
                <a:solidFill>
                  <a:srgbClr val="277759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  <a:sym typeface="Wingdings" panose="05000000000000000000" pitchFamily="2" charset="2"/>
              </a:rPr>
              <a:t></a:t>
            </a:r>
            <a:r>
              <a:rPr kumimoji="0" lang="en-US" sz="1800" b="1" i="0" u="none" strike="noStrike" kern="1200" cap="none" spc="-310" normalizeH="0" baseline="0" noProof="0" dirty="0">
                <a:ln w="31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  <a:sym typeface="Wingdings" panose="05000000000000000000" pitchFamily="2" charset="2"/>
              </a:rPr>
              <a:t> </a:t>
            </a:r>
            <a:endParaRPr kumimoji="0" lang="en-US" sz="1800" b="0" i="0" u="none" strike="noStrike" kern="1200" cap="none" spc="-310" normalizeH="0" baseline="0" noProof="0" dirty="0">
              <a:ln>
                <a:noFill/>
              </a:ln>
              <a:solidFill>
                <a:srgbClr val="371455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cxnSp>
        <p:nvCxnSpPr>
          <p:cNvPr id="360" name="Connector: Elbow 359">
            <a:extLst>
              <a:ext uri="{FF2B5EF4-FFF2-40B4-BE49-F238E27FC236}">
                <a16:creationId xmlns:a16="http://schemas.microsoft.com/office/drawing/2014/main" id="{4AFD3646-39A2-D7F6-FE29-8C5BDE8BEDC1}"/>
              </a:ext>
            </a:extLst>
          </p:cNvPr>
          <p:cNvCxnSpPr>
            <a:cxnSpLocks/>
            <a:stCxn id="322" idx="3"/>
            <a:endCxn id="32" idx="3"/>
          </p:cNvCxnSpPr>
          <p:nvPr/>
        </p:nvCxnSpPr>
        <p:spPr>
          <a:xfrm flipV="1">
            <a:off x="1777630" y="4101414"/>
            <a:ext cx="720552" cy="488219"/>
          </a:xfrm>
          <a:prstGeom prst="bentConnector2">
            <a:avLst/>
          </a:prstGeom>
          <a:gradFill flip="none" rotWithShape="1">
            <a:gsLst>
              <a:gs pos="0">
                <a:srgbClr val="FFFF00"/>
              </a:gs>
              <a:gs pos="50000">
                <a:srgbClr val="FFC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rgbClr val="462562"/>
            </a:solidFill>
            <a:prstDash val="sysDash"/>
          </a:ln>
          <a:effectLst>
            <a:glow rad="127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64" name="Connector: Elbow 363">
            <a:extLst>
              <a:ext uri="{FF2B5EF4-FFF2-40B4-BE49-F238E27FC236}">
                <a16:creationId xmlns:a16="http://schemas.microsoft.com/office/drawing/2014/main" id="{273527EA-7278-4DB6-C9EC-971479051AF4}"/>
              </a:ext>
            </a:extLst>
          </p:cNvPr>
          <p:cNvCxnSpPr>
            <a:cxnSpLocks/>
            <a:endCxn id="311" idx="1"/>
          </p:cNvCxnSpPr>
          <p:nvPr/>
        </p:nvCxnSpPr>
        <p:spPr>
          <a:xfrm flipV="1">
            <a:off x="3099965" y="2494073"/>
            <a:ext cx="807373" cy="801056"/>
          </a:xfrm>
          <a:prstGeom prst="bentConnector3">
            <a:avLst>
              <a:gd name="adj1" fmla="val -965"/>
            </a:avLst>
          </a:prstGeom>
          <a:gradFill flip="none" rotWithShape="1">
            <a:gsLst>
              <a:gs pos="0">
                <a:srgbClr val="FFFF00"/>
              </a:gs>
              <a:gs pos="50000">
                <a:srgbClr val="FFC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rgbClr val="462562"/>
            </a:solidFill>
            <a:prstDash val="sysDash"/>
          </a:ln>
          <a:effectLst>
            <a:glow rad="127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AFD507C3-BE8B-10F3-3A46-66151048DC1D}"/>
              </a:ext>
            </a:extLst>
          </p:cNvPr>
          <p:cNvSpPr/>
          <p:nvPr/>
        </p:nvSpPr>
        <p:spPr>
          <a:xfrm>
            <a:off x="3058609" y="3264806"/>
            <a:ext cx="84618" cy="84618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50000">
                <a:srgbClr val="FFC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cxnSp>
        <p:nvCxnSpPr>
          <p:cNvPr id="373" name="Straight Connector 372">
            <a:extLst>
              <a:ext uri="{FF2B5EF4-FFF2-40B4-BE49-F238E27FC236}">
                <a16:creationId xmlns:a16="http://schemas.microsoft.com/office/drawing/2014/main" id="{0C8D4C31-AEA2-0D71-3D92-FC121BBBF099}"/>
              </a:ext>
            </a:extLst>
          </p:cNvPr>
          <p:cNvCxnSpPr>
            <a:cxnSpLocks/>
            <a:stCxn id="38" idx="6"/>
          </p:cNvCxnSpPr>
          <p:nvPr/>
        </p:nvCxnSpPr>
        <p:spPr>
          <a:xfrm flipV="1">
            <a:off x="3472349" y="3082725"/>
            <a:ext cx="334203" cy="146402"/>
          </a:xfrm>
          <a:prstGeom prst="line">
            <a:avLst/>
          </a:prstGeom>
          <a:gradFill flip="none" rotWithShape="1">
            <a:gsLst>
              <a:gs pos="0">
                <a:srgbClr val="FFFF00"/>
              </a:gs>
              <a:gs pos="50000">
                <a:srgbClr val="FFC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rgbClr val="462562"/>
            </a:solidFill>
            <a:prstDash val="sysDash"/>
          </a:ln>
          <a:effectLst>
            <a:glow rad="127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BAC584C4-A35F-9D67-FE28-5666626F9424}"/>
              </a:ext>
            </a:extLst>
          </p:cNvPr>
          <p:cNvSpPr/>
          <p:nvPr/>
        </p:nvSpPr>
        <p:spPr>
          <a:xfrm>
            <a:off x="3387731" y="3186818"/>
            <a:ext cx="84618" cy="84618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50000">
                <a:srgbClr val="FFC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5862" name="Content Placeholder 2">
            <a:extLst>
              <a:ext uri="{FF2B5EF4-FFF2-40B4-BE49-F238E27FC236}">
                <a16:creationId xmlns:a16="http://schemas.microsoft.com/office/drawing/2014/main" id="{11D907C3-B1DF-55FA-D6CA-B7FC130242E7}"/>
              </a:ext>
            </a:extLst>
          </p:cNvPr>
          <p:cNvSpPr txBox="1">
            <a:spLocks/>
          </p:cNvSpPr>
          <p:nvPr/>
        </p:nvSpPr>
        <p:spPr>
          <a:xfrm>
            <a:off x="484322" y="310975"/>
            <a:ext cx="10752909" cy="60640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6256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Optimized Global Footprint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F9FBB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8C76F572-C060-2E09-D42F-7B5C26DB4607}"/>
              </a:ext>
            </a:extLst>
          </p:cNvPr>
          <p:cNvSpPr txBox="1"/>
          <p:nvPr/>
        </p:nvSpPr>
        <p:spPr>
          <a:xfrm>
            <a:off x="4418627" y="6599993"/>
            <a:ext cx="3201035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solidFill>
                  <a:srgbClr val="371455"/>
                </a:solidFill>
                <a:latin typeface="Montserrat"/>
                <a:cs typeface="Montserrat"/>
              </a:rPr>
              <a:t>Copyright</a:t>
            </a:r>
            <a:r>
              <a:rPr sz="800" spc="-35" dirty="0">
                <a:solidFill>
                  <a:srgbClr val="371455"/>
                </a:solidFill>
                <a:latin typeface="Montserrat"/>
                <a:cs typeface="Montserrat"/>
              </a:rPr>
              <a:t> </a:t>
            </a:r>
            <a:r>
              <a:rPr sz="800" dirty="0">
                <a:solidFill>
                  <a:srgbClr val="371455"/>
                </a:solidFill>
                <a:latin typeface="Montserrat"/>
                <a:cs typeface="Montserrat"/>
              </a:rPr>
              <a:t>@2023</a:t>
            </a:r>
            <a:r>
              <a:rPr sz="800" spc="-15" dirty="0">
                <a:solidFill>
                  <a:srgbClr val="371455"/>
                </a:solidFill>
                <a:latin typeface="Montserrat"/>
                <a:cs typeface="Montserrat"/>
              </a:rPr>
              <a:t> </a:t>
            </a:r>
            <a:r>
              <a:rPr sz="800" dirty="0">
                <a:solidFill>
                  <a:srgbClr val="371455"/>
                </a:solidFill>
                <a:latin typeface="Montserrat"/>
                <a:cs typeface="Montserrat"/>
              </a:rPr>
              <a:t>Sensience.</a:t>
            </a:r>
            <a:r>
              <a:rPr sz="800" spc="-30" dirty="0">
                <a:solidFill>
                  <a:srgbClr val="371455"/>
                </a:solidFill>
                <a:latin typeface="Montserrat"/>
                <a:cs typeface="Montserrat"/>
              </a:rPr>
              <a:t> </a:t>
            </a:r>
            <a:r>
              <a:rPr sz="800" dirty="0">
                <a:solidFill>
                  <a:srgbClr val="371455"/>
                </a:solidFill>
                <a:latin typeface="Montserrat"/>
                <a:cs typeface="Montserrat"/>
              </a:rPr>
              <a:t>All</a:t>
            </a:r>
            <a:r>
              <a:rPr sz="800" spc="-15" dirty="0">
                <a:solidFill>
                  <a:srgbClr val="371455"/>
                </a:solidFill>
                <a:latin typeface="Montserrat"/>
                <a:cs typeface="Montserrat"/>
              </a:rPr>
              <a:t> </a:t>
            </a:r>
            <a:r>
              <a:rPr sz="800" dirty="0">
                <a:solidFill>
                  <a:srgbClr val="371455"/>
                </a:solidFill>
                <a:latin typeface="Montserrat"/>
                <a:cs typeface="Montserrat"/>
              </a:rPr>
              <a:t>rights</a:t>
            </a:r>
            <a:r>
              <a:rPr sz="800" spc="-20" dirty="0">
                <a:solidFill>
                  <a:srgbClr val="371455"/>
                </a:solidFill>
                <a:latin typeface="Montserrat"/>
                <a:cs typeface="Montserrat"/>
              </a:rPr>
              <a:t> </a:t>
            </a:r>
            <a:r>
              <a:rPr sz="800" spc="-10" dirty="0">
                <a:solidFill>
                  <a:srgbClr val="371455"/>
                </a:solidFill>
                <a:latin typeface="Montserrat"/>
                <a:cs typeface="Montserrat"/>
              </a:rPr>
              <a:t>reserve</a:t>
            </a:r>
            <a:r>
              <a:rPr lang="en-US" sz="800" spc="-10" dirty="0">
                <a:solidFill>
                  <a:srgbClr val="371455"/>
                </a:solidFill>
                <a:latin typeface="Montserrat"/>
                <a:cs typeface="Montserrat"/>
              </a:rPr>
              <a:t>d.  Confidential.</a:t>
            </a:r>
            <a:r>
              <a:rPr lang="en-US" sz="1000" spc="-10" dirty="0">
                <a:solidFill>
                  <a:srgbClr val="371455"/>
                </a:solidFill>
                <a:latin typeface="Montserrat"/>
                <a:cs typeface="Montserrat"/>
              </a:rPr>
              <a:t>  </a:t>
            </a:r>
            <a:endParaRPr sz="1000" dirty="0">
              <a:solidFill>
                <a:srgbClr val="371455"/>
              </a:solidFill>
              <a:latin typeface="Montserrat"/>
              <a:cs typeface="Montserra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8EAE283-EBF7-92BF-8BBD-177ED18CB487}"/>
              </a:ext>
            </a:extLst>
          </p:cNvPr>
          <p:cNvSpPr/>
          <p:nvPr/>
        </p:nvSpPr>
        <p:spPr>
          <a:xfrm>
            <a:off x="3140718" y="3467822"/>
            <a:ext cx="84618" cy="84618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50000">
                <a:srgbClr val="FFC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3A79DC-650C-C277-A658-162D9DA75DB2}"/>
              </a:ext>
            </a:extLst>
          </p:cNvPr>
          <p:cNvSpPr txBox="1"/>
          <p:nvPr/>
        </p:nvSpPr>
        <p:spPr>
          <a:xfrm>
            <a:off x="4692464" y="3263700"/>
            <a:ext cx="228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30" normalizeH="0" baseline="0" noProof="0" dirty="0">
                <a:ln>
                  <a:noFill/>
                </a:ln>
                <a:solidFill>
                  <a:srgbClr val="371455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B23CB9-7A53-3380-7ACB-FB2B4B70BC2E}"/>
              </a:ext>
            </a:extLst>
          </p:cNvPr>
          <p:cNvSpPr txBox="1"/>
          <p:nvPr/>
        </p:nvSpPr>
        <p:spPr>
          <a:xfrm>
            <a:off x="7692751" y="1559281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71455">
                    <a:lumMod val="60000"/>
                    <a:lumOff val="40000"/>
                  </a:srgbClr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  <a:sym typeface="Wingdings" panose="05000000000000000000" pitchFamily="2" charset="2"/>
              </a:rPr>
              <a:t>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CA94CB1-0472-5159-4F6A-B3BCA455B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415" y="6302174"/>
            <a:ext cx="333375" cy="33337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250D358-F5C1-4320-A191-3755F3BE30FB}"/>
              </a:ext>
            </a:extLst>
          </p:cNvPr>
          <p:cNvSpPr txBox="1"/>
          <p:nvPr/>
        </p:nvSpPr>
        <p:spPr>
          <a:xfrm>
            <a:off x="2469374" y="6278340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371455"/>
                </a:solidFill>
                <a:latin typeface="Montserrat SemiBold" panose="00000700000000000000" pitchFamily="50" charset="0"/>
              </a:rPr>
              <a:t>Admin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CB66249-007E-F86B-9694-19D2E5DCCC6A}"/>
              </a:ext>
            </a:extLst>
          </p:cNvPr>
          <p:cNvSpPr txBox="1"/>
          <p:nvPr/>
        </p:nvSpPr>
        <p:spPr>
          <a:xfrm>
            <a:off x="9923081" y="3420899"/>
            <a:ext cx="1210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rgbClr val="371455"/>
                </a:solidFill>
                <a:latin typeface="Montserrat" panose="00000500000000000000" pitchFamily="2" charset="0"/>
              </a:rPr>
              <a:t>Gotemba</a:t>
            </a:r>
            <a:r>
              <a:rPr lang="en-US" sz="1200" b="1" dirty="0">
                <a:solidFill>
                  <a:srgbClr val="371455"/>
                </a:solidFill>
                <a:latin typeface="Montserrat" panose="00000500000000000000" pitchFamily="2" charset="0"/>
              </a:rPr>
              <a:t>, JP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55F839A-B321-8129-3291-43F5B6AB29D6}"/>
              </a:ext>
            </a:extLst>
          </p:cNvPr>
          <p:cNvSpPr txBox="1"/>
          <p:nvPr/>
        </p:nvSpPr>
        <p:spPr>
          <a:xfrm>
            <a:off x="10938473" y="3355404"/>
            <a:ext cx="558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30" normalizeH="0" baseline="0" noProof="0" dirty="0">
                <a:ln>
                  <a:noFill/>
                </a:ln>
                <a:solidFill>
                  <a:srgbClr val="371455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 w="31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  <a:sym typeface="Wingdings" panose="05000000000000000000" pitchFamily="2" charset="2"/>
              </a:rPr>
              <a:t></a:t>
            </a:r>
            <a:endParaRPr kumimoji="0" lang="en-US" sz="1800" b="0" i="0" u="none" strike="noStrike" kern="1200" cap="none" spc="-130" normalizeH="0" baseline="0" noProof="0" dirty="0">
              <a:ln>
                <a:noFill/>
              </a:ln>
              <a:solidFill>
                <a:srgbClr val="371455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802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F27ED26-E989-3446-C1AE-764035DB090C}"/>
              </a:ext>
            </a:extLst>
          </p:cNvPr>
          <p:cNvSpPr/>
          <p:nvPr/>
        </p:nvSpPr>
        <p:spPr>
          <a:xfrm>
            <a:off x="0" y="0"/>
            <a:ext cx="7543801" cy="1471272"/>
          </a:xfrm>
          <a:prstGeom prst="rect">
            <a:avLst/>
          </a:prstGeom>
          <a:solidFill>
            <a:srgbClr val="371455"/>
          </a:solidFill>
          <a:ln>
            <a:solidFill>
              <a:srgbClr val="3714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EA3EFF-A833-08B0-D2E0-A2FD92A32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C9B92-BE07-4686-A4B8-C11415E9F872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 descr="A group of hands holding a globe&#10;&#10;Description automatically generated">
            <a:extLst>
              <a:ext uri="{FF2B5EF4-FFF2-40B4-BE49-F238E27FC236}">
                <a16:creationId xmlns:a16="http://schemas.microsoft.com/office/drawing/2014/main" id="{B7BCCB85-69B1-F502-6D6E-5F9B2C366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1" y="0"/>
            <a:ext cx="4991100" cy="68663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3E06C4-1374-3798-FE63-7CA97D470BE4}"/>
              </a:ext>
            </a:extLst>
          </p:cNvPr>
          <p:cNvSpPr/>
          <p:nvPr/>
        </p:nvSpPr>
        <p:spPr>
          <a:xfrm>
            <a:off x="7543801" y="0"/>
            <a:ext cx="167951" cy="6858000"/>
          </a:xfrm>
          <a:prstGeom prst="rect">
            <a:avLst/>
          </a:prstGeom>
          <a:solidFill>
            <a:srgbClr val="D7CFDD"/>
          </a:solidFill>
          <a:ln>
            <a:solidFill>
              <a:srgbClr val="D7CF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344EC4-2D6E-5538-4532-5D9ED4B70C79}"/>
              </a:ext>
            </a:extLst>
          </p:cNvPr>
          <p:cNvSpPr txBox="1"/>
          <p:nvPr/>
        </p:nvSpPr>
        <p:spPr>
          <a:xfrm>
            <a:off x="588234" y="447860"/>
            <a:ext cx="633405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Montserrat Black" panose="00000A00000000000000" pitchFamily="50" charset="0"/>
              </a:rPr>
              <a:t>SENSIENCE ALIGNED WITH GLOBAL </a:t>
            </a:r>
          </a:p>
          <a:p>
            <a:r>
              <a:rPr lang="en-US" sz="2400" dirty="0">
                <a:solidFill>
                  <a:schemeClr val="bg1"/>
                </a:solidFill>
                <a:latin typeface="Montserrat Black" panose="00000A00000000000000" pitchFamily="50" charset="0"/>
              </a:rPr>
              <a:t>MACRO TRENDS</a:t>
            </a:r>
          </a:p>
          <a:p>
            <a:endParaRPr lang="en-US" sz="2400" dirty="0">
              <a:solidFill>
                <a:srgbClr val="371455"/>
              </a:solidFill>
              <a:latin typeface="Montserrat Black" panose="00000A00000000000000" pitchFamily="50" charset="0"/>
            </a:endParaRPr>
          </a:p>
          <a:p>
            <a:r>
              <a:rPr lang="en-US" sz="2400" dirty="0">
                <a:solidFill>
                  <a:srgbClr val="371455"/>
                </a:solidFill>
                <a:latin typeface="Montserrat Black" panose="00000A00000000000000" pitchFamily="50" charset="0"/>
              </a:rPr>
              <a:t>SUSTAINABILITY</a:t>
            </a:r>
          </a:p>
          <a:p>
            <a:endParaRPr lang="en-US" sz="2400" dirty="0">
              <a:solidFill>
                <a:srgbClr val="371455"/>
              </a:solidFill>
              <a:latin typeface="Montserrat Black" panose="00000A00000000000000" pitchFamily="50" charset="0"/>
            </a:endParaRPr>
          </a:p>
          <a:p>
            <a:r>
              <a:rPr lang="en-US" sz="2400" dirty="0">
                <a:solidFill>
                  <a:srgbClr val="371455"/>
                </a:solidFill>
                <a:latin typeface="Montserrat Black" panose="00000A00000000000000" pitchFamily="50" charset="0"/>
              </a:rPr>
              <a:t>	   </a:t>
            </a:r>
            <a:r>
              <a:rPr lang="en-US" sz="2000" dirty="0">
                <a:solidFill>
                  <a:srgbClr val="371455"/>
                </a:solidFill>
                <a:latin typeface="Montserrat Black" panose="00000A00000000000000" pitchFamily="50" charset="0"/>
              </a:rPr>
              <a:t>DECARBONIZATION</a:t>
            </a:r>
          </a:p>
          <a:p>
            <a:r>
              <a:rPr lang="en-US" sz="1600" dirty="0">
                <a:solidFill>
                  <a:srgbClr val="371455"/>
                </a:solidFill>
                <a:latin typeface="Montserrat Black" panose="00000A00000000000000" pitchFamily="50" charset="0"/>
              </a:rPr>
              <a:t>	     </a:t>
            </a:r>
            <a:r>
              <a:rPr lang="en-US" sz="1600" dirty="0">
                <a:solidFill>
                  <a:srgbClr val="371455"/>
                </a:solidFill>
                <a:latin typeface="Montserrat" panose="00000500000000000000" pitchFamily="50" charset="0"/>
              </a:rPr>
              <a:t>Low GWP Refrigerants</a:t>
            </a:r>
          </a:p>
          <a:p>
            <a:r>
              <a:rPr lang="en-US" sz="1600" dirty="0">
                <a:solidFill>
                  <a:srgbClr val="371455"/>
                </a:solidFill>
                <a:latin typeface="Montserrat" panose="00000500000000000000" pitchFamily="50" charset="0"/>
              </a:rPr>
              <a:t>	     Energy Efficiency Regulations</a:t>
            </a:r>
            <a:endParaRPr lang="en-US" sz="1600" dirty="0">
              <a:solidFill>
                <a:srgbClr val="371455"/>
              </a:solidFill>
              <a:latin typeface="Montserrat Black" panose="00000A00000000000000" pitchFamily="50" charset="0"/>
            </a:endParaRPr>
          </a:p>
          <a:p>
            <a:endParaRPr lang="en-US" sz="2400" dirty="0">
              <a:solidFill>
                <a:srgbClr val="371455"/>
              </a:solidFill>
              <a:latin typeface="Montserrat Black" panose="00000A00000000000000" pitchFamily="50" charset="0"/>
            </a:endParaRPr>
          </a:p>
          <a:p>
            <a:r>
              <a:rPr lang="en-US" sz="2400" dirty="0">
                <a:solidFill>
                  <a:srgbClr val="371455"/>
                </a:solidFill>
                <a:latin typeface="Montserrat Black" panose="00000A00000000000000" pitchFamily="50" charset="0"/>
              </a:rPr>
              <a:t>	   </a:t>
            </a:r>
            <a:r>
              <a:rPr lang="en-US" sz="2000" dirty="0">
                <a:solidFill>
                  <a:srgbClr val="371455"/>
                </a:solidFill>
                <a:latin typeface="Montserrat Black" panose="00000A00000000000000" pitchFamily="50" charset="0"/>
              </a:rPr>
              <a:t>ELECTRIFICATION</a:t>
            </a:r>
          </a:p>
          <a:p>
            <a:r>
              <a:rPr lang="en-US" sz="2400" dirty="0">
                <a:solidFill>
                  <a:srgbClr val="371455"/>
                </a:solidFill>
                <a:latin typeface="Montserrat Black" panose="00000A00000000000000" pitchFamily="50" charset="0"/>
              </a:rPr>
              <a:t>	   </a:t>
            </a:r>
            <a:r>
              <a:rPr lang="en-US" sz="1600" dirty="0">
                <a:solidFill>
                  <a:srgbClr val="371455"/>
                </a:solidFill>
                <a:latin typeface="Montserrat" panose="00000500000000000000" pitchFamily="50" charset="0"/>
              </a:rPr>
              <a:t>EV Market Expansion</a:t>
            </a:r>
          </a:p>
          <a:p>
            <a:r>
              <a:rPr lang="en-US" sz="1600" dirty="0">
                <a:solidFill>
                  <a:srgbClr val="371455"/>
                </a:solidFill>
                <a:latin typeface="Montserrat" panose="00000500000000000000" pitchFamily="50" charset="0"/>
              </a:rPr>
              <a:t>	     Heat Pump Technology </a:t>
            </a:r>
            <a:endParaRPr lang="en-US" sz="2400" dirty="0">
              <a:solidFill>
                <a:srgbClr val="371455"/>
              </a:solidFill>
              <a:latin typeface="Montserrat Black" panose="00000A00000000000000" pitchFamily="50" charset="0"/>
            </a:endParaRPr>
          </a:p>
          <a:p>
            <a:endParaRPr lang="en-US" sz="2400" dirty="0">
              <a:solidFill>
                <a:srgbClr val="371455"/>
              </a:solidFill>
              <a:latin typeface="Montserrat Black" panose="00000A00000000000000" pitchFamily="50" charset="0"/>
            </a:endParaRPr>
          </a:p>
          <a:p>
            <a:r>
              <a:rPr lang="en-US" sz="2400" dirty="0">
                <a:solidFill>
                  <a:srgbClr val="371455"/>
                </a:solidFill>
                <a:latin typeface="Montserrat Black" panose="00000A00000000000000" pitchFamily="50" charset="0"/>
              </a:rPr>
              <a:t>DIGITIZATION</a:t>
            </a:r>
          </a:p>
          <a:p>
            <a:r>
              <a:rPr lang="en-US" sz="2400" dirty="0">
                <a:solidFill>
                  <a:srgbClr val="371455"/>
                </a:solidFill>
                <a:latin typeface="Montserrat Black" panose="00000A00000000000000" pitchFamily="50" charset="0"/>
              </a:rPr>
              <a:t>		</a:t>
            </a:r>
          </a:p>
        </p:txBody>
      </p:sp>
      <p:pic>
        <p:nvPicPr>
          <p:cNvPr id="2052" name="Picture 4" descr="Energy saving - Free ecology and environment icons">
            <a:extLst>
              <a:ext uri="{FF2B5EF4-FFF2-40B4-BE49-F238E27FC236}">
                <a16:creationId xmlns:a16="http://schemas.microsoft.com/office/drawing/2014/main" id="{68FBD644-8B31-EEEA-4B17-8EE090DFB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69" y="3644843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o2 emission - Free weather icons">
            <a:extLst>
              <a:ext uri="{FF2B5EF4-FFF2-40B4-BE49-F238E27FC236}">
                <a16:creationId xmlns:a16="http://schemas.microsoft.com/office/drawing/2014/main" id="{ACB4796D-8668-6CA2-83EA-3DCB4B4D0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95" y="2193983"/>
            <a:ext cx="10191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ot icon, cloud icon, connect icon, device icon, technology icon">
            <a:extLst>
              <a:ext uri="{FF2B5EF4-FFF2-40B4-BE49-F238E27FC236}">
                <a16:creationId xmlns:a16="http://schemas.microsoft.com/office/drawing/2014/main" id="{5B9EDE67-F7D6-431D-229C-C17B56F47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95" y="5329579"/>
            <a:ext cx="962026" cy="96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E26D24-DD96-EE05-9E34-026F067C84DC}"/>
              </a:ext>
            </a:extLst>
          </p:cNvPr>
          <p:cNvSpPr txBox="1"/>
          <p:nvPr/>
        </p:nvSpPr>
        <p:spPr>
          <a:xfrm>
            <a:off x="1787270" y="5518204"/>
            <a:ext cx="2860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371455"/>
                </a:solidFill>
                <a:latin typeface="Montserrat" panose="00000500000000000000" pitchFamily="50" charset="0"/>
              </a:rPr>
              <a:t>Connected Technologies Directly Tied to Sensors</a:t>
            </a: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29654FF8-9867-C749-25D2-8B1EEBDAE748}"/>
              </a:ext>
            </a:extLst>
          </p:cNvPr>
          <p:cNvSpPr txBox="1"/>
          <p:nvPr/>
        </p:nvSpPr>
        <p:spPr>
          <a:xfrm>
            <a:off x="4342766" y="6554121"/>
            <a:ext cx="3201035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solidFill>
                  <a:srgbClr val="371455"/>
                </a:solidFill>
                <a:latin typeface="Montserrat"/>
                <a:cs typeface="Montserrat"/>
              </a:rPr>
              <a:t>Copyright</a:t>
            </a:r>
            <a:r>
              <a:rPr sz="800" spc="-35" dirty="0">
                <a:solidFill>
                  <a:srgbClr val="371455"/>
                </a:solidFill>
                <a:latin typeface="Montserrat"/>
                <a:cs typeface="Montserrat"/>
              </a:rPr>
              <a:t> </a:t>
            </a:r>
            <a:r>
              <a:rPr sz="800" dirty="0">
                <a:solidFill>
                  <a:srgbClr val="371455"/>
                </a:solidFill>
                <a:latin typeface="Montserrat"/>
                <a:cs typeface="Montserrat"/>
              </a:rPr>
              <a:t>@2023</a:t>
            </a:r>
            <a:r>
              <a:rPr sz="800" spc="-15" dirty="0">
                <a:solidFill>
                  <a:srgbClr val="371455"/>
                </a:solidFill>
                <a:latin typeface="Montserrat"/>
                <a:cs typeface="Montserrat"/>
              </a:rPr>
              <a:t> </a:t>
            </a:r>
            <a:r>
              <a:rPr sz="800" dirty="0">
                <a:solidFill>
                  <a:srgbClr val="371455"/>
                </a:solidFill>
                <a:latin typeface="Montserrat"/>
                <a:cs typeface="Montserrat"/>
              </a:rPr>
              <a:t>Sensience.</a:t>
            </a:r>
            <a:r>
              <a:rPr sz="800" spc="-30" dirty="0">
                <a:solidFill>
                  <a:srgbClr val="371455"/>
                </a:solidFill>
                <a:latin typeface="Montserrat"/>
                <a:cs typeface="Montserrat"/>
              </a:rPr>
              <a:t> </a:t>
            </a:r>
            <a:r>
              <a:rPr sz="800" dirty="0">
                <a:solidFill>
                  <a:srgbClr val="371455"/>
                </a:solidFill>
                <a:latin typeface="Montserrat"/>
                <a:cs typeface="Montserrat"/>
              </a:rPr>
              <a:t>All</a:t>
            </a:r>
            <a:r>
              <a:rPr sz="800" spc="-15" dirty="0">
                <a:solidFill>
                  <a:srgbClr val="371455"/>
                </a:solidFill>
                <a:latin typeface="Montserrat"/>
                <a:cs typeface="Montserrat"/>
              </a:rPr>
              <a:t> </a:t>
            </a:r>
            <a:r>
              <a:rPr sz="800" dirty="0">
                <a:solidFill>
                  <a:srgbClr val="371455"/>
                </a:solidFill>
                <a:latin typeface="Montserrat"/>
                <a:cs typeface="Montserrat"/>
              </a:rPr>
              <a:t>rights</a:t>
            </a:r>
            <a:r>
              <a:rPr sz="800" spc="-20" dirty="0">
                <a:solidFill>
                  <a:srgbClr val="371455"/>
                </a:solidFill>
                <a:latin typeface="Montserrat"/>
                <a:cs typeface="Montserrat"/>
              </a:rPr>
              <a:t> </a:t>
            </a:r>
            <a:r>
              <a:rPr sz="800" spc="-10" dirty="0">
                <a:solidFill>
                  <a:srgbClr val="371455"/>
                </a:solidFill>
                <a:latin typeface="Montserrat"/>
                <a:cs typeface="Montserrat"/>
              </a:rPr>
              <a:t>reserve</a:t>
            </a:r>
            <a:r>
              <a:rPr lang="en-US" sz="800" spc="-10" dirty="0">
                <a:solidFill>
                  <a:srgbClr val="371455"/>
                </a:solidFill>
                <a:latin typeface="Montserrat"/>
                <a:cs typeface="Montserrat"/>
              </a:rPr>
              <a:t>d.  Confidential.</a:t>
            </a:r>
            <a:r>
              <a:rPr lang="en-US" sz="1000" spc="-10" dirty="0">
                <a:solidFill>
                  <a:srgbClr val="371455"/>
                </a:solidFill>
                <a:latin typeface="Montserrat"/>
                <a:cs typeface="Montserrat"/>
              </a:rPr>
              <a:t>  </a:t>
            </a:r>
            <a:endParaRPr sz="1000" dirty="0">
              <a:solidFill>
                <a:srgbClr val="371455"/>
              </a:solidFill>
              <a:latin typeface="Montserrat"/>
              <a:cs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0898868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20125</TotalTime>
  <Words>857</Words>
  <Application>Microsoft Macintosh PowerPoint</Application>
  <PresentationFormat>Widescreen</PresentationFormat>
  <Paragraphs>165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Montserrat</vt:lpstr>
      <vt:lpstr>Montserrat Black</vt:lpstr>
      <vt:lpstr>Montserrat Medium</vt:lpstr>
      <vt:lpstr>Montserrat SemiBold</vt:lpstr>
      <vt:lpstr>Office Theme</vt:lpstr>
      <vt:lpstr>PowerPoint Presentation</vt:lpstr>
      <vt:lpstr>Meet</vt:lpstr>
      <vt:lpstr>New Corporate HQ</vt:lpstr>
      <vt:lpstr>Sensience Company Timeline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Sustainability with Certainty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Freeman, Allison [COMRES/SP/US]</dc:creator>
  <cp:lastModifiedBy>Boone, Liv</cp:lastModifiedBy>
  <cp:revision>21</cp:revision>
  <dcterms:created xsi:type="dcterms:W3CDTF">2023-11-07T17:30:40Z</dcterms:created>
  <dcterms:modified xsi:type="dcterms:W3CDTF">2024-10-03T23:30:18Z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2023-11-07T17:30:40Z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f1d4467b-863e-4f40-bda7-32982f0e977a</vt:lpwstr>
  </property>
  <property fmtid="{D5CDD505-2E9C-101B-9397-08002B2CF9AE}" pid="7" name="MSIP_Label_defa4170-0d19-0005-0004-bc88714345d2_ActionId">
    <vt:lpwstr>e819da0a-02f5-42be-9072-3e8d5d6ad44a</vt:lpwstr>
  </property>
  <property fmtid="{D5CDD505-2E9C-101B-9397-08002B2CF9AE}" pid="8" name="MSIP_Label_defa4170-0d19-0005-0004-bc88714345d2_ContentBits">
    <vt:lpwstr>0</vt:lpwstr>
  </property>
</Properties>
</file>